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9" r:id="rId4"/>
    <p:sldId id="263" r:id="rId5"/>
    <p:sldId id="269" r:id="rId6"/>
    <p:sldId id="270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05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D50F5D-918B-EC09-5BDC-C6B9DAF90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609" y="101615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37" y="1007407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6" y="163286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3773"/>
            <a:ext cx="4452258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598713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8" y="1285701"/>
            <a:ext cx="3280682" cy="4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8583"/>
              </p:ext>
            </p:extLst>
          </p:nvPr>
        </p:nvGraphicFramePr>
        <p:xfrm>
          <a:off x="812801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8CD308-7FB4-EF06-BEC3-D74472F1F076}"/>
              </a:ext>
            </a:extLst>
          </p:cNvPr>
          <p:cNvSpPr txBox="1"/>
          <p:nvPr/>
        </p:nvSpPr>
        <p:spPr>
          <a:xfrm>
            <a:off x="6618514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C38F7B-5BD1-D08B-AD05-79B63668FB66}"/>
              </a:ext>
            </a:extLst>
          </p:cNvPr>
          <p:cNvSpPr txBox="1"/>
          <p:nvPr/>
        </p:nvSpPr>
        <p:spPr>
          <a:xfrm>
            <a:off x="2111829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1D38-A1C1-DC60-4D47-74DE73203517}"/>
              </a:ext>
            </a:extLst>
          </p:cNvPr>
          <p:cNvSpPr txBox="1"/>
          <p:nvPr/>
        </p:nvSpPr>
        <p:spPr>
          <a:xfrm>
            <a:off x="4691743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E095A-C967-28FE-F827-D4A1344F7475}"/>
              </a:ext>
            </a:extLst>
          </p:cNvPr>
          <p:cNvSpPr/>
          <p:nvPr/>
        </p:nvSpPr>
        <p:spPr>
          <a:xfrm>
            <a:off x="2286000" y="2188029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A4567-CA42-4609-CF94-260D37F85132}"/>
              </a:ext>
            </a:extLst>
          </p:cNvPr>
          <p:cNvSpPr/>
          <p:nvPr/>
        </p:nvSpPr>
        <p:spPr>
          <a:xfrm>
            <a:off x="4778828" y="2177144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3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A61D9F-CF83-CA82-1304-F77A1E56B226}"/>
              </a:ext>
            </a:extLst>
          </p:cNvPr>
          <p:cNvSpPr/>
          <p:nvPr/>
        </p:nvSpPr>
        <p:spPr>
          <a:xfrm>
            <a:off x="1774371" y="459377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DC13D9-D2C8-5898-32F3-B154279E6ACD}"/>
              </a:ext>
            </a:extLst>
          </p:cNvPr>
          <p:cNvSpPr/>
          <p:nvPr/>
        </p:nvSpPr>
        <p:spPr>
          <a:xfrm>
            <a:off x="5802085" y="460465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DB959-F4FA-28CB-2BF1-81F1D55A1744}"/>
              </a:ext>
            </a:extLst>
          </p:cNvPr>
          <p:cNvSpPr txBox="1"/>
          <p:nvPr/>
        </p:nvSpPr>
        <p:spPr>
          <a:xfrm>
            <a:off x="1578429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08C51-F0D2-830F-BD46-5922E4AC07BB}"/>
              </a:ext>
            </a:extLst>
          </p:cNvPr>
          <p:cNvSpPr txBox="1"/>
          <p:nvPr/>
        </p:nvSpPr>
        <p:spPr>
          <a:xfrm>
            <a:off x="5638800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7"/>
            <a:ext cx="990874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762000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02" y="1566863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5CA3F-E263-3CB2-3D63-13B3C28128E3}"/>
              </a:ext>
            </a:extLst>
          </p:cNvPr>
          <p:cNvSpPr txBox="1"/>
          <p:nvPr/>
        </p:nvSpPr>
        <p:spPr>
          <a:xfrm>
            <a:off x="1654627" y="4539343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97186-9BD2-BBE8-5BC8-99638C0D80CA}"/>
              </a:ext>
            </a:extLst>
          </p:cNvPr>
          <p:cNvSpPr txBox="1"/>
          <p:nvPr/>
        </p:nvSpPr>
        <p:spPr>
          <a:xfrm>
            <a:off x="845877" y="5337931"/>
            <a:ext cx="107147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 hai bạn Mai và Việt đều làm đúng yêu cầu vì hai hình trên đều có 1 cặp đường thẳng song song.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255259"/>
            <a:ext cx="7578495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188</Words>
  <Application>Microsoft Office PowerPoint</Application>
  <PresentationFormat>Widescreen</PresentationFormat>
  <Paragraphs>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15</cp:revision>
  <dcterms:created xsi:type="dcterms:W3CDTF">2023-08-13T03:06:39Z</dcterms:created>
  <dcterms:modified xsi:type="dcterms:W3CDTF">2025-12-01T03:40:42Z</dcterms:modified>
  <cp:version>KTUTS</cp:version>
</cp:coreProperties>
</file>