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74" r:id="rId4"/>
    <p:sldId id="7660" r:id="rId5"/>
    <p:sldId id="258" r:id="rId6"/>
    <p:sldId id="275" r:id="rId7"/>
    <p:sldId id="277" r:id="rId8"/>
    <p:sldId id="7644" r:id="rId9"/>
    <p:sldId id="259" r:id="rId10"/>
    <p:sldId id="7648" r:id="rId11"/>
    <p:sldId id="7649" r:id="rId12"/>
    <p:sldId id="7650" r:id="rId13"/>
    <p:sldId id="7651" r:id="rId14"/>
    <p:sldId id="7652" r:id="rId15"/>
    <p:sldId id="7653" r:id="rId16"/>
    <p:sldId id="7654" r:id="rId17"/>
    <p:sldId id="7656" r:id="rId18"/>
    <p:sldId id="7657" r:id="rId19"/>
    <p:sldId id="7655" r:id="rId20"/>
    <p:sldId id="7658"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69"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1</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2</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12/1/2025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12/1/2025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18.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36.png"/><Relationship Id="rId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18.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18.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25.png"/><Relationship Id="rId5" Type="http://schemas.microsoft.com/office/2007/relationships/media" Target="../media/media3.mp3"/><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a:t>
            </a:r>
            <a:r>
              <a:rPr lang="en-US" sz="5400" b="1" i="0">
                <a:solidFill>
                  <a:srgbClr val="FF0000"/>
                </a:solidFill>
                <a:effectLst/>
                <a:latin typeface="Cambria" panose="02040503050406030204" pitchFamily="18" charset="0"/>
                <a:ea typeface="Cambria" panose="02040503050406030204" pitchFamily="18" charset="0"/>
              </a:rPr>
              <a:t>104 </a:t>
            </a:r>
            <a:r>
              <a:rPr lang="en-US" sz="5400" b="1">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sz="5400" b="1" baseline="3000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a:solidFill>
                  <a:srgbClr val="FF0000"/>
                </a:solidFill>
                <a:effectLst/>
                <a:latin typeface="Cambria" panose="02040503050406030204" pitchFamily="18" charset="0"/>
                <a:ea typeface="Cambria" panose="02040503050406030204" pitchFamily="18" charset="0"/>
              </a:rPr>
              <a:t> </a:t>
            </a:r>
            <a:endParaRPr lang="en-US" sz="5400" b="1" i="0" dirty="0">
              <a:solidFill>
                <a:srgbClr val="FF0000"/>
              </a:solidFill>
              <a:effectLst/>
              <a:latin typeface="Cambria" panose="02040503050406030204" pitchFamily="18" charset="0"/>
              <a:ea typeface="Cambria" panose="02040503050406030204" pitchFamily="18" charset="0"/>
            </a:endParaRP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697</Words>
  <Application>Microsoft Office PowerPoint</Application>
  <PresentationFormat>Custom</PresentationFormat>
  <Paragraphs>103</Paragraphs>
  <Slides>19</Slides>
  <Notes>4</Notes>
  <HiddenSlides>0</HiddenSlides>
  <MMClips>4</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Cambria</vt:lpstr>
      <vt:lpstr>Times New Roman</vt:lpstr>
      <vt:lpstr>Office Theme</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38</cp:revision>
  <dcterms:created xsi:type="dcterms:W3CDTF">2006-08-16T00:00:00Z</dcterms:created>
  <dcterms:modified xsi:type="dcterms:W3CDTF">2025-12-01T03:40:16Z</dcterms:modified>
  <dc:identifier>DAGGBMTwqNQ</dc:identifier>
</cp:coreProperties>
</file>