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72" r:id="rId5"/>
    <p:sldId id="275" r:id="rId6"/>
    <p:sldId id="262" r:id="rId7"/>
    <p:sldId id="276" r:id="rId8"/>
    <p:sldId id="277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DC1E0-3252-4610-B455-DB75FECE304E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22653-937C-43BC-BFE0-8707DC4E01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22653-937C-43BC-BFE0-8707DC4E016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C5A7-3A67-43D1-B82E-4955D552EBD2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D54E8-9567-4D54-BC5F-50FB1D5796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C5A7-3A67-43D1-B82E-4955D552EBD2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4E8-9567-4D54-BC5F-50FB1D579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C5A7-3A67-43D1-B82E-4955D552EBD2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4E8-9567-4D54-BC5F-50FB1D579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C5A7-3A67-43D1-B82E-4955D552EBD2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4E8-9567-4D54-BC5F-50FB1D579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C5A7-3A67-43D1-B82E-4955D552EBD2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4E8-9567-4D54-BC5F-50FB1D5796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C5A7-3A67-43D1-B82E-4955D552EBD2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4E8-9567-4D54-BC5F-50FB1D5796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C5A7-3A67-43D1-B82E-4955D552EBD2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4E8-9567-4D54-BC5F-50FB1D57961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C5A7-3A67-43D1-B82E-4955D552EBD2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4E8-9567-4D54-BC5F-50FB1D579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C5A7-3A67-43D1-B82E-4955D552EBD2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4E8-9567-4D54-BC5F-50FB1D579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C5A7-3A67-43D1-B82E-4955D552EBD2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4E8-9567-4D54-BC5F-50FB1D579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C5A7-3A67-43D1-B82E-4955D552EBD2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4E8-9567-4D54-BC5F-50FB1D579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93B0C5A7-3A67-43D1-B82E-4955D552EBD2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9E0D54E8-9567-4D54-BC5F-50FB1D5796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7772400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685800" y="2667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389586"/>
            <a:ext cx="8666018" cy="3468414"/>
            <a:chOff x="457200" y="3389586"/>
            <a:chExt cx="8666018" cy="34684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3872023"/>
              <a:ext cx="2951018" cy="294409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389586"/>
              <a:ext cx="2514600" cy="346841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6" y="1828800"/>
            <a:ext cx="9154386" cy="4343400"/>
          </a:xfrm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915400" cy="16002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lnSpc>
                <a:spcPct val="100000"/>
              </a:lnSpc>
              <a:buFont typeface="Georgia" panose="02040502050405020303" pitchFamily="18" charset="0"/>
              <a:buNone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ở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373090" y="0"/>
            <a:ext cx="558959" cy="609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00200" y="2667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2738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34400" y="2819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600200"/>
          </a:xfrm>
        </p:spPr>
        <p:txBody>
          <a:bodyPr/>
          <a:lstStyle/>
          <a:p>
            <a:pPr algn="l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600" y="2743200"/>
            <a:ext cx="57912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1600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542"/>
            <a:ext cx="1259660" cy="62542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1" y="1137822"/>
            <a:ext cx="1425508" cy="7077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4951" y="1223894"/>
            <a:ext cx="6899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3340" y="2260080"/>
            <a:ext cx="2011680" cy="2103120"/>
            <a:chOff x="998998" y="1183394"/>
            <a:chExt cx="1681714" cy="1656402"/>
          </a:xfrm>
        </p:grpSpPr>
        <p:sp>
          <p:nvSpPr>
            <p:cNvPr id="11" name="Shape 1862"/>
            <p:cNvSpPr/>
            <p:nvPr/>
          </p:nvSpPr>
          <p:spPr>
            <a:xfrm>
              <a:off x="998998" y="1183394"/>
              <a:ext cx="1681714" cy="1656402"/>
            </a:xfrm>
            <a:custGeom>
              <a:avLst/>
              <a:gdLst/>
              <a:ahLst/>
              <a:cxnLst/>
              <a:rect l="0" t="0" r="0" b="0"/>
              <a:pathLst>
                <a:path w="1000963" h="1047915">
                  <a:moveTo>
                    <a:pt x="123406" y="0"/>
                  </a:moveTo>
                  <a:lnTo>
                    <a:pt x="935381" y="0"/>
                  </a:lnTo>
                  <a:cubicBezTo>
                    <a:pt x="1000963" y="0"/>
                    <a:pt x="997344" y="65469"/>
                    <a:pt x="997344" y="65469"/>
                  </a:cubicBezTo>
                  <a:lnTo>
                    <a:pt x="946734" y="982434"/>
                  </a:lnTo>
                  <a:cubicBezTo>
                    <a:pt x="943127" y="1047915"/>
                    <a:pt x="877557" y="1047915"/>
                    <a:pt x="877557" y="1047915"/>
                  </a:cubicBezTo>
                  <a:lnTo>
                    <a:pt x="65570" y="1047915"/>
                  </a:lnTo>
                  <a:cubicBezTo>
                    <a:pt x="0" y="1047915"/>
                    <a:pt x="3620" y="982434"/>
                    <a:pt x="3620" y="982434"/>
                  </a:cubicBezTo>
                  <a:lnTo>
                    <a:pt x="54216" y="65469"/>
                  </a:lnTo>
                  <a:cubicBezTo>
                    <a:pt x="57836" y="0"/>
                    <a:pt x="123406" y="0"/>
                    <a:pt x="12340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2" name="Picture 1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207666" y="1454514"/>
              <a:ext cx="1068629" cy="137119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253974" y="4363200"/>
            <a:ext cx="2011680" cy="2103120"/>
            <a:chOff x="952818" y="3110761"/>
            <a:chExt cx="1681714" cy="1697567"/>
          </a:xfrm>
        </p:grpSpPr>
        <p:sp>
          <p:nvSpPr>
            <p:cNvPr id="14" name="Shape 1856"/>
            <p:cNvSpPr/>
            <p:nvPr/>
          </p:nvSpPr>
          <p:spPr>
            <a:xfrm>
              <a:off x="952818" y="3110761"/>
              <a:ext cx="1681714" cy="1697567"/>
            </a:xfrm>
            <a:custGeom>
              <a:avLst/>
              <a:gdLst/>
              <a:ahLst/>
              <a:cxnLst/>
              <a:rect l="0" t="0" r="0" b="0"/>
              <a:pathLst>
                <a:path w="1000963" h="1047915">
                  <a:moveTo>
                    <a:pt x="123406" y="0"/>
                  </a:moveTo>
                  <a:lnTo>
                    <a:pt x="935381" y="0"/>
                  </a:lnTo>
                  <a:cubicBezTo>
                    <a:pt x="1000963" y="0"/>
                    <a:pt x="997344" y="65469"/>
                    <a:pt x="997344" y="65469"/>
                  </a:cubicBezTo>
                  <a:lnTo>
                    <a:pt x="946734" y="982434"/>
                  </a:lnTo>
                  <a:cubicBezTo>
                    <a:pt x="943128" y="1047915"/>
                    <a:pt x="877557" y="1047915"/>
                    <a:pt x="877557" y="1047915"/>
                  </a:cubicBezTo>
                  <a:lnTo>
                    <a:pt x="65570" y="1047915"/>
                  </a:lnTo>
                  <a:cubicBezTo>
                    <a:pt x="0" y="1047915"/>
                    <a:pt x="3620" y="982434"/>
                    <a:pt x="3620" y="982434"/>
                  </a:cubicBezTo>
                  <a:lnTo>
                    <a:pt x="54216" y="65469"/>
                  </a:lnTo>
                  <a:cubicBezTo>
                    <a:pt x="57836" y="0"/>
                    <a:pt x="123406" y="0"/>
                    <a:pt x="12340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5B6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153247" y="3381881"/>
              <a:ext cx="1041835" cy="142644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368092" y="2054891"/>
            <a:ext cx="2011680" cy="2103120"/>
            <a:chOff x="6486743" y="1142228"/>
            <a:chExt cx="1738926" cy="1697567"/>
          </a:xfrm>
        </p:grpSpPr>
        <p:sp>
          <p:nvSpPr>
            <p:cNvPr id="17" name="Shape 1868"/>
            <p:cNvSpPr/>
            <p:nvPr/>
          </p:nvSpPr>
          <p:spPr>
            <a:xfrm>
              <a:off x="6486743" y="1142228"/>
              <a:ext cx="1738926" cy="1697567"/>
            </a:xfrm>
            <a:custGeom>
              <a:avLst/>
              <a:gdLst/>
              <a:ahLst/>
              <a:cxnLst/>
              <a:rect l="0" t="0" r="0" b="0"/>
              <a:pathLst>
                <a:path w="1000963" h="1047915">
                  <a:moveTo>
                    <a:pt x="123406" y="0"/>
                  </a:moveTo>
                  <a:lnTo>
                    <a:pt x="935381" y="0"/>
                  </a:lnTo>
                  <a:cubicBezTo>
                    <a:pt x="1000963" y="0"/>
                    <a:pt x="997344" y="65469"/>
                    <a:pt x="997344" y="65469"/>
                  </a:cubicBezTo>
                  <a:lnTo>
                    <a:pt x="946734" y="982434"/>
                  </a:lnTo>
                  <a:cubicBezTo>
                    <a:pt x="943128" y="1047915"/>
                    <a:pt x="877557" y="1047915"/>
                    <a:pt x="877557" y="1047915"/>
                  </a:cubicBezTo>
                  <a:lnTo>
                    <a:pt x="65570" y="1047915"/>
                  </a:lnTo>
                  <a:cubicBezTo>
                    <a:pt x="0" y="1047915"/>
                    <a:pt x="3620" y="982434"/>
                    <a:pt x="3620" y="982434"/>
                  </a:cubicBezTo>
                  <a:lnTo>
                    <a:pt x="54216" y="65469"/>
                  </a:lnTo>
                  <a:cubicBezTo>
                    <a:pt x="57836" y="0"/>
                    <a:pt x="123406" y="0"/>
                    <a:pt x="12340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CC32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8" name="Picture 1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602433" y="1394970"/>
              <a:ext cx="1422154" cy="1430733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619729" y="4383162"/>
            <a:ext cx="2011680" cy="2103120"/>
            <a:chOff x="6372200" y="3105523"/>
            <a:chExt cx="1738926" cy="1697567"/>
          </a:xfrm>
        </p:grpSpPr>
        <p:sp>
          <p:nvSpPr>
            <p:cNvPr id="20" name="Shape 1859"/>
            <p:cNvSpPr/>
            <p:nvPr/>
          </p:nvSpPr>
          <p:spPr>
            <a:xfrm>
              <a:off x="6372200" y="3105523"/>
              <a:ext cx="1738926" cy="1697567"/>
            </a:xfrm>
            <a:custGeom>
              <a:avLst/>
              <a:gdLst/>
              <a:ahLst/>
              <a:cxnLst/>
              <a:rect l="0" t="0" r="0" b="0"/>
              <a:pathLst>
                <a:path w="1000963" h="1047915">
                  <a:moveTo>
                    <a:pt x="123406" y="0"/>
                  </a:moveTo>
                  <a:lnTo>
                    <a:pt x="935381" y="0"/>
                  </a:lnTo>
                  <a:cubicBezTo>
                    <a:pt x="1000963" y="0"/>
                    <a:pt x="997344" y="65469"/>
                    <a:pt x="997344" y="65469"/>
                  </a:cubicBezTo>
                  <a:lnTo>
                    <a:pt x="946734" y="982434"/>
                  </a:lnTo>
                  <a:cubicBezTo>
                    <a:pt x="943127" y="1047915"/>
                    <a:pt x="877557" y="1047915"/>
                    <a:pt x="877557" y="1047915"/>
                  </a:cubicBezTo>
                  <a:lnTo>
                    <a:pt x="65570" y="1047915"/>
                  </a:lnTo>
                  <a:cubicBezTo>
                    <a:pt x="0" y="1047915"/>
                    <a:pt x="3619" y="982434"/>
                    <a:pt x="3619" y="982434"/>
                  </a:cubicBezTo>
                  <a:lnTo>
                    <a:pt x="54216" y="65469"/>
                  </a:lnTo>
                  <a:cubicBezTo>
                    <a:pt x="57836" y="0"/>
                    <a:pt x="123406" y="0"/>
                    <a:pt x="12340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27EA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21" name="Picture 20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6640470" y="3376643"/>
              <a:ext cx="1022615" cy="142644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8598" y="1610547"/>
            <a:ext cx="2011680" cy="2804160"/>
            <a:chOff x="688599" y="1207910"/>
            <a:chExt cx="1951415" cy="1936214"/>
          </a:xfrm>
        </p:grpSpPr>
        <p:sp>
          <p:nvSpPr>
            <p:cNvPr id="4" name="Shape 1865"/>
            <p:cNvSpPr/>
            <p:nvPr/>
          </p:nvSpPr>
          <p:spPr>
            <a:xfrm>
              <a:off x="688599" y="1207910"/>
              <a:ext cx="1951415" cy="1936214"/>
            </a:xfrm>
            <a:custGeom>
              <a:avLst/>
              <a:gdLst/>
              <a:ahLst/>
              <a:cxnLst/>
              <a:rect l="0" t="0" r="0" b="0"/>
              <a:pathLst>
                <a:path w="1000963" h="1047915">
                  <a:moveTo>
                    <a:pt x="123406" y="0"/>
                  </a:moveTo>
                  <a:lnTo>
                    <a:pt x="935380" y="0"/>
                  </a:lnTo>
                  <a:cubicBezTo>
                    <a:pt x="1000963" y="0"/>
                    <a:pt x="997344" y="65469"/>
                    <a:pt x="997344" y="65469"/>
                  </a:cubicBezTo>
                  <a:lnTo>
                    <a:pt x="946734" y="982434"/>
                  </a:lnTo>
                  <a:cubicBezTo>
                    <a:pt x="943127" y="1047915"/>
                    <a:pt x="877557" y="1047915"/>
                    <a:pt x="877557" y="1047915"/>
                  </a:cubicBezTo>
                  <a:lnTo>
                    <a:pt x="65570" y="1047915"/>
                  </a:lnTo>
                  <a:cubicBezTo>
                    <a:pt x="0" y="1047915"/>
                    <a:pt x="3619" y="982434"/>
                    <a:pt x="3619" y="982434"/>
                  </a:cubicBezTo>
                  <a:lnTo>
                    <a:pt x="54216" y="65469"/>
                  </a:lnTo>
                  <a:cubicBezTo>
                    <a:pt x="57836" y="0"/>
                    <a:pt x="123406" y="0"/>
                    <a:pt x="12340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6CA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9" name="Picture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46805" y="1497694"/>
              <a:ext cx="1376291" cy="1631868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637864" y="2564904"/>
            <a:ext cx="2011680" cy="2804160"/>
            <a:chOff x="3637865" y="1923678"/>
            <a:chExt cx="1951415" cy="1936216"/>
          </a:xfrm>
        </p:grpSpPr>
        <p:sp>
          <p:nvSpPr>
            <p:cNvPr id="7" name="Shape 1871"/>
            <p:cNvSpPr/>
            <p:nvPr/>
          </p:nvSpPr>
          <p:spPr>
            <a:xfrm>
              <a:off x="3637865" y="1923679"/>
              <a:ext cx="1951415" cy="1936214"/>
            </a:xfrm>
            <a:custGeom>
              <a:avLst/>
              <a:gdLst/>
              <a:ahLst/>
              <a:cxnLst/>
              <a:rect l="0" t="0" r="0" b="0"/>
              <a:pathLst>
                <a:path w="1000963" h="1047915">
                  <a:moveTo>
                    <a:pt x="123406" y="0"/>
                  </a:moveTo>
                  <a:lnTo>
                    <a:pt x="935380" y="0"/>
                  </a:lnTo>
                  <a:cubicBezTo>
                    <a:pt x="1000963" y="0"/>
                    <a:pt x="997344" y="65469"/>
                    <a:pt x="997344" y="65469"/>
                  </a:cubicBezTo>
                  <a:lnTo>
                    <a:pt x="946734" y="982434"/>
                  </a:lnTo>
                  <a:cubicBezTo>
                    <a:pt x="943128" y="1047915"/>
                    <a:pt x="877557" y="1047915"/>
                    <a:pt x="877557" y="1047915"/>
                  </a:cubicBezTo>
                  <a:lnTo>
                    <a:pt x="65570" y="1047915"/>
                  </a:lnTo>
                  <a:cubicBezTo>
                    <a:pt x="0" y="1047915"/>
                    <a:pt x="3619" y="982434"/>
                    <a:pt x="3619" y="982434"/>
                  </a:cubicBezTo>
                  <a:lnTo>
                    <a:pt x="54216" y="65469"/>
                  </a:lnTo>
                  <a:cubicBezTo>
                    <a:pt x="57836" y="0"/>
                    <a:pt x="123406" y="0"/>
                    <a:pt x="12340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E5E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652411" y="1923678"/>
              <a:ext cx="1828661" cy="193621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593237" y="3621020"/>
            <a:ext cx="2011680" cy="2804160"/>
            <a:chOff x="6593238" y="2715766"/>
            <a:chExt cx="1958759" cy="1948319"/>
          </a:xfrm>
        </p:grpSpPr>
        <p:sp>
          <p:nvSpPr>
            <p:cNvPr id="8" name="Shape 1874"/>
            <p:cNvSpPr/>
            <p:nvPr/>
          </p:nvSpPr>
          <p:spPr>
            <a:xfrm>
              <a:off x="6593238" y="2719871"/>
              <a:ext cx="1951415" cy="1936214"/>
            </a:xfrm>
            <a:custGeom>
              <a:avLst/>
              <a:gdLst/>
              <a:ahLst/>
              <a:cxnLst/>
              <a:rect l="0" t="0" r="0" b="0"/>
              <a:pathLst>
                <a:path w="1000963" h="1047915">
                  <a:moveTo>
                    <a:pt x="123406" y="0"/>
                  </a:moveTo>
                  <a:lnTo>
                    <a:pt x="935381" y="0"/>
                  </a:lnTo>
                  <a:cubicBezTo>
                    <a:pt x="1000963" y="0"/>
                    <a:pt x="997344" y="65469"/>
                    <a:pt x="997344" y="65469"/>
                  </a:cubicBezTo>
                  <a:lnTo>
                    <a:pt x="946734" y="982434"/>
                  </a:lnTo>
                  <a:cubicBezTo>
                    <a:pt x="943128" y="1047915"/>
                    <a:pt x="877557" y="1047915"/>
                    <a:pt x="877557" y="1047915"/>
                  </a:cubicBezTo>
                  <a:lnTo>
                    <a:pt x="65570" y="1047915"/>
                  </a:lnTo>
                  <a:cubicBezTo>
                    <a:pt x="0" y="1047915"/>
                    <a:pt x="3620" y="982434"/>
                    <a:pt x="3620" y="982434"/>
                  </a:cubicBezTo>
                  <a:lnTo>
                    <a:pt x="54216" y="65469"/>
                  </a:lnTo>
                  <a:cubicBezTo>
                    <a:pt x="57836" y="0"/>
                    <a:pt x="123406" y="0"/>
                    <a:pt x="12340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CC32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1" name="Picture 1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600598" y="2715766"/>
              <a:ext cx="1951399" cy="194831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1" y="686552"/>
            <a:ext cx="1259660" cy="8339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4952" y="801315"/>
            <a:ext cx="696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9268" y="1501914"/>
            <a:ext cx="6977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phục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gọn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gang,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0" y="1296567"/>
            <a:ext cx="1258171" cy="77847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01752" y="2778780"/>
            <a:ext cx="2108379" cy="2783820"/>
            <a:chOff x="701751" y="1789685"/>
            <a:chExt cx="2108379" cy="2087865"/>
          </a:xfrm>
        </p:grpSpPr>
        <p:sp>
          <p:nvSpPr>
            <p:cNvPr id="10" name="Shape 1682"/>
            <p:cNvSpPr/>
            <p:nvPr/>
          </p:nvSpPr>
          <p:spPr>
            <a:xfrm>
              <a:off x="701751" y="1789685"/>
              <a:ext cx="2108379" cy="2087865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0" name="Shape 1594"/>
            <p:cNvSpPr/>
            <p:nvPr/>
          </p:nvSpPr>
          <p:spPr>
            <a:xfrm>
              <a:off x="2380406" y="1894647"/>
              <a:ext cx="224452" cy="220096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593"/>
            <p:cNvSpPr/>
            <p:nvPr/>
          </p:nvSpPr>
          <p:spPr>
            <a:xfrm>
              <a:off x="2383995" y="1913688"/>
              <a:ext cx="203200" cy="190416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49675" y="1878390"/>
              <a:ext cx="2032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pic>
          <p:nvPicPr>
            <p:cNvPr id="22" name="Picture 2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15616" y="2035505"/>
              <a:ext cx="1257734" cy="159622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513611" y="2778780"/>
            <a:ext cx="2108378" cy="2783820"/>
            <a:chOff x="3513611" y="1789685"/>
            <a:chExt cx="2108378" cy="2087865"/>
          </a:xfrm>
        </p:grpSpPr>
        <p:sp>
          <p:nvSpPr>
            <p:cNvPr id="8" name="Shape 1682"/>
            <p:cNvSpPr/>
            <p:nvPr/>
          </p:nvSpPr>
          <p:spPr>
            <a:xfrm>
              <a:off x="3513611" y="1789685"/>
              <a:ext cx="2108378" cy="2087865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1" name="Shape 1593"/>
            <p:cNvSpPr/>
            <p:nvPr/>
          </p:nvSpPr>
          <p:spPr>
            <a:xfrm>
              <a:off x="5212624" y="1913688"/>
              <a:ext cx="201547" cy="221515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594"/>
            <p:cNvSpPr/>
            <p:nvPr/>
          </p:nvSpPr>
          <p:spPr>
            <a:xfrm>
              <a:off x="5214880" y="1904075"/>
              <a:ext cx="207202" cy="221516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85118" y="1884678"/>
              <a:ext cx="2072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pic>
          <p:nvPicPr>
            <p:cNvPr id="24" name="Picture 23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635091" y="2133828"/>
              <a:ext cx="1946953" cy="1724763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324599" y="2732047"/>
            <a:ext cx="2066686" cy="2830553"/>
            <a:chOff x="6324599" y="1754636"/>
            <a:chExt cx="2066686" cy="2122915"/>
          </a:xfrm>
        </p:grpSpPr>
        <p:sp>
          <p:nvSpPr>
            <p:cNvPr id="9" name="Shape 1682"/>
            <p:cNvSpPr/>
            <p:nvPr/>
          </p:nvSpPr>
          <p:spPr>
            <a:xfrm>
              <a:off x="6343929" y="1754636"/>
              <a:ext cx="2047356" cy="2122915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Shape 1594"/>
            <p:cNvSpPr/>
            <p:nvPr/>
          </p:nvSpPr>
          <p:spPr>
            <a:xfrm>
              <a:off x="8055890" y="1908811"/>
              <a:ext cx="216024" cy="223252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593"/>
            <p:cNvSpPr/>
            <p:nvPr/>
          </p:nvSpPr>
          <p:spPr>
            <a:xfrm>
              <a:off x="8075540" y="1941677"/>
              <a:ext cx="184152" cy="18293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28384" y="1887436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pic>
          <p:nvPicPr>
            <p:cNvPr id="25" name="Picture 24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324599" y="1781213"/>
              <a:ext cx="2066685" cy="2096338"/>
            </a:xfrm>
            <a:prstGeom prst="rect">
              <a:avLst/>
            </a:prstGeom>
          </p:spPr>
        </p:pic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:Em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Chia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3999" cy="4952999"/>
          </a:xfrm>
        </p:spPr>
      </p:pic>
      <p:sp>
        <p:nvSpPr>
          <p:cNvPr id="4" name="TextBox 3"/>
          <p:cNvSpPr txBox="1"/>
          <p:nvPr/>
        </p:nvSpPr>
        <p:spPr>
          <a:xfrm>
            <a:off x="1524000" y="921033"/>
            <a:ext cx="7358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787743"/>
            <a:ext cx="1258171" cy="583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905001"/>
            <a:ext cx="4571999" cy="271031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15616" y="1604797"/>
            <a:ext cx="69127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Tan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Tuấn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Minh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thường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cởi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áo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vứt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ngay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xuống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sân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trường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đá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bóng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cùng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7" y="811585"/>
            <a:ext cx="1231615" cy="6981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8171" y="87801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đưa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ra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cho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2204377" y="2634402"/>
            <a:ext cx="4735246" cy="3681564"/>
          </a:xfrm>
          <a:prstGeom prst="rect">
            <a:avLst/>
          </a:prstGeom>
        </p:spPr>
      </p:pic>
      <p:pic>
        <p:nvPicPr>
          <p:cNvPr id="3" name="B4-VD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39752" y="5709052"/>
            <a:ext cx="406400" cy="541867"/>
          </a:xfrm>
          <a:prstGeom prst="rect">
            <a:avLst/>
          </a:prstGeom>
        </p:spPr>
      </p:pic>
      <p:sp>
        <p:nvSpPr>
          <p:cNvPr id="7" name="Title 1"/>
          <p:cNvSpPr txBox="1"/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5: Đưa ra lời khuyên cho bạn</a:t>
            </a:r>
            <a:endParaRPr lang="en-US" sz="3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362200" y="914400"/>
            <a:ext cx="6761015" cy="3657600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209800"/>
            <a:ext cx="6781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9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9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b="1" dirty="0">
                <a:solidFill>
                  <a:srgbClr val="009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9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009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solidFill>
                  <a:srgbClr val="009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sz="3200" b="1" dirty="0">
              <a:solidFill>
                <a:srgbClr val="0099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BF2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b="1" dirty="0">
                <a:solidFill>
                  <a:srgbClr val="BF2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BF2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US" sz="3200" b="1" dirty="0">
                <a:solidFill>
                  <a:srgbClr val="BF2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BF2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solidFill>
                  <a:srgbClr val="BF2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BF2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BF2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BF2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BF2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BF2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b="1" dirty="0">
                <a:solidFill>
                  <a:srgbClr val="BF2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BF2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solidFill>
                  <a:srgbClr val="BF2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BF2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BF2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BF21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>
            <a:fillRect/>
          </a:stretch>
        </p:blipFill>
        <p:spPr>
          <a:xfrm>
            <a:off x="-137120" y="2964645"/>
            <a:ext cx="2880320" cy="422043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</TotalTime>
  <Words>238</Words>
  <Application>Microsoft Office PowerPoint</Application>
  <PresentationFormat>On-screen Show (4:3)</PresentationFormat>
  <Paragraphs>28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Georgia</vt:lpstr>
      <vt:lpstr>Lato</vt:lpstr>
      <vt:lpstr>Palatino Linotype</vt:lpstr>
      <vt:lpstr>Times New Roman</vt:lpstr>
      <vt:lpstr>Executive</vt:lpstr>
      <vt:lpstr>Đạo đức</vt:lpstr>
      <vt:lpstr>Hoạt động 1: Tìm hiểu vì sao cần giữ trang phục gọn gàng, sạch sẽ</vt:lpstr>
      <vt:lpstr>Hoạt động 2: Em mặc và giữ trang phục gọn gàng, sạch sẽ</vt:lpstr>
      <vt:lpstr>PowerPoint Presentation</vt:lpstr>
      <vt:lpstr>Hoạt động 3:Em chọn bạn biết giữ trang phục gọn gàng, sạch sẽ</vt:lpstr>
      <vt:lpstr>Hoạt động 4: Chia sẻ cùng bạn</vt:lpstr>
      <vt:lpstr>PowerPoint Presentation</vt:lpstr>
      <vt:lpstr>PowerPoint Presentation</vt:lpstr>
      <vt:lpstr>PowerPoint Presentation</vt:lpstr>
      <vt:lpstr>Bài tập 1: Em hãy đánh dấu X vào         ở những bức tranh thể hiện bạn nhỏ có hành động chỉnh sửa trang phục gọn gàng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STD_HIEU</cp:lastModifiedBy>
  <cp:revision>39</cp:revision>
  <dcterms:created xsi:type="dcterms:W3CDTF">2020-08-11T11:35:00Z</dcterms:created>
  <dcterms:modified xsi:type="dcterms:W3CDTF">2025-11-09T16:01:57Z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