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60" r:id="rId2"/>
    <p:sldId id="263" r:id="rId3"/>
    <p:sldId id="264" r:id="rId4"/>
    <p:sldId id="258" r:id="rId5"/>
    <p:sldId id="259" r:id="rId6"/>
    <p:sldId id="262" r:id="rId7"/>
    <p:sldId id="265" r:id="rId8"/>
    <p:sldId id="26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A8CE8-FE97-41E1-819E-0C418212C277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A619A-34DC-4BC1-B50D-D695C3A1C0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A8CE8-FE97-41E1-819E-0C418212C277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A619A-34DC-4BC1-B50D-D695C3A1C0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A8CE8-FE97-41E1-819E-0C418212C277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A619A-34DC-4BC1-B50D-D695C3A1C0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A8CE8-FE97-41E1-819E-0C418212C277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A619A-34DC-4BC1-B50D-D695C3A1C0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A8CE8-FE97-41E1-819E-0C418212C277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A619A-34DC-4BC1-B50D-D695C3A1C0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A8CE8-FE97-41E1-819E-0C418212C277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A619A-34DC-4BC1-B50D-D695C3A1C0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A8CE8-FE97-41E1-819E-0C418212C277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A619A-34DC-4BC1-B50D-D695C3A1C0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A8CE8-FE97-41E1-819E-0C418212C277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A619A-34DC-4BC1-B50D-D695C3A1C0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A8CE8-FE97-41E1-819E-0C418212C277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A619A-34DC-4BC1-B50D-D695C3A1C0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A8CE8-FE97-41E1-819E-0C418212C277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A619A-34DC-4BC1-B50D-D695C3A1C0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A8CE8-FE97-41E1-819E-0C418212C277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A619A-34DC-4BC1-B50D-D695C3A1C0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A8CE8-FE97-41E1-819E-0C418212C277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A619A-34DC-4BC1-B50D-D695C3A1C07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990600" y="304800"/>
            <a:ext cx="7239000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TRƯỜNG TIỂU HỌC MINH TÂN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371600" y="3048000"/>
            <a:ext cx="6324600" cy="10772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MÔN: ĐẠO ĐỨC</a:t>
            </a:r>
          </a:p>
          <a:p>
            <a:pPr algn="ctr">
              <a:spcBef>
                <a:spcPct val="50000"/>
              </a:spcBef>
            </a:pPr>
            <a:r>
              <a:rPr lang="en-US" sz="2800" b="1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Bài</a:t>
            </a:r>
            <a:r>
              <a:rPr lang="en-US" sz="2800" b="1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 6: </a:t>
            </a:r>
            <a:r>
              <a:rPr 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Lễ</a:t>
            </a:r>
            <a:r>
              <a:rPr 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phép</a:t>
            </a:r>
            <a:r>
              <a:rPr 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vâng</a:t>
            </a:r>
            <a:r>
              <a:rPr lang="en-US" sz="2800" b="1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lời</a:t>
            </a:r>
            <a:r>
              <a:rPr lang="en-US" sz="2800" b="1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ông</a:t>
            </a:r>
            <a:r>
              <a:rPr lang="en-US" sz="2800" b="1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bà</a:t>
            </a:r>
            <a:r>
              <a:rPr lang="en-US" sz="2800" b="1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, cha </a:t>
            </a:r>
            <a:r>
              <a:rPr lang="en-US" sz="2800" b="1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mẹ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" name="Group 4"/>
          <p:cNvGrpSpPr/>
          <p:nvPr/>
        </p:nvGrpSpPr>
        <p:grpSpPr bwMode="auto">
          <a:xfrm>
            <a:off x="-152400" y="5334000"/>
            <a:ext cx="9448800" cy="1471613"/>
            <a:chOff x="-192" y="3393"/>
            <a:chExt cx="5952" cy="927"/>
          </a:xfrm>
        </p:grpSpPr>
        <p:pic>
          <p:nvPicPr>
            <p:cNvPr id="5127" name="Picture 5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640" y="3393"/>
              <a:ext cx="1104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8" name="Picture 6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744" y="3393"/>
              <a:ext cx="1056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9" name="Picture 7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48" y="3393"/>
              <a:ext cx="912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0" name="Picture 8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32" y="3393"/>
              <a:ext cx="1008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1" name="Picture 9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28" y="3393"/>
              <a:ext cx="1152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2" name="Picture 10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192" y="3393"/>
              <a:ext cx="871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5" name="Text Box 11"/>
          <p:cNvSpPr txBox="1">
            <a:spLocks noChangeArrowheads="1"/>
          </p:cNvSpPr>
          <p:nvPr/>
        </p:nvSpPr>
        <p:spPr bwMode="auto">
          <a:xfrm>
            <a:off x="1981200" y="4724400"/>
            <a:ext cx="6477000" cy="523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</a:rPr>
              <a:t>GV</a:t>
            </a:r>
            <a:r>
              <a:rPr lang="en-US" sz="2800" b="1" dirty="0" smtClean="0">
                <a:latin typeface="Times New Roman" panose="02020603050405020304" pitchFamily="18" charset="0"/>
              </a:rPr>
              <a:t>:</a:t>
            </a:r>
            <a:endParaRPr 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5126" name="WordArt 3"/>
          <p:cNvSpPr>
            <a:spLocks noChangeArrowheads="1" noChangeShapeType="1" noTextEdit="1"/>
          </p:cNvSpPr>
          <p:nvPr/>
        </p:nvSpPr>
        <p:spPr bwMode="auto">
          <a:xfrm>
            <a:off x="685800" y="1633538"/>
            <a:ext cx="7696200" cy="126206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200" b="1" kern="10" dirty="0">
                <a:ln w="9525">
                  <a:solidFill>
                    <a:srgbClr val="A62684"/>
                  </a:solidFill>
                  <a:rou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CHÀO MỪNG QUÝ THẦY CÔ GIÁO</a:t>
            </a:r>
          </a:p>
          <a:p>
            <a:pPr algn="ctr"/>
            <a:r>
              <a:rPr lang="en-US" sz="3200" b="1" kern="10" dirty="0">
                <a:ln w="9525">
                  <a:solidFill>
                    <a:srgbClr val="A62684"/>
                  </a:solidFill>
                  <a:rou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ĐẾN DỰ GIỜ </a:t>
            </a:r>
            <a:r>
              <a:rPr lang="en-US" sz="3200" b="1" kern="10">
                <a:ln w="9525">
                  <a:solidFill>
                    <a:srgbClr val="A62684"/>
                  </a:solidFill>
                  <a:rou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LỚP </a:t>
            </a:r>
            <a:r>
              <a:rPr lang="en-US" sz="3200" b="1" kern="10" smtClean="0">
                <a:ln w="9525">
                  <a:solidFill>
                    <a:srgbClr val="A62684"/>
                  </a:solidFill>
                  <a:rou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1C</a:t>
            </a:r>
            <a:endParaRPr lang="en-US" sz="3200" b="1" kern="10" dirty="0">
              <a:ln w="9525">
                <a:solidFill>
                  <a:srgbClr val="A62684"/>
                </a:solidFill>
                <a:round/>
              </a:ln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/>
          <p:nvPr/>
        </p:nvGrpSpPr>
        <p:grpSpPr bwMode="auto">
          <a:xfrm>
            <a:off x="-152400" y="5334000"/>
            <a:ext cx="9448800" cy="1471613"/>
            <a:chOff x="-192" y="3393"/>
            <a:chExt cx="5952" cy="927"/>
          </a:xfrm>
        </p:grpSpPr>
        <p:pic>
          <p:nvPicPr>
            <p:cNvPr id="5127" name="Picture 5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640" y="3393"/>
              <a:ext cx="1104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8" name="Picture 6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744" y="3393"/>
              <a:ext cx="1056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9" name="Picture 7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48" y="3393"/>
              <a:ext cx="912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0" name="Picture 8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32" y="3393"/>
              <a:ext cx="1008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1" name="Picture 9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28" y="3393"/>
              <a:ext cx="1152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2" name="Picture 10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192" y="3393"/>
              <a:ext cx="871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6" name="WordArt 3"/>
          <p:cNvSpPr>
            <a:spLocks noChangeArrowheads="1" noChangeShapeType="1" noTextEdit="1"/>
          </p:cNvSpPr>
          <p:nvPr/>
        </p:nvSpPr>
        <p:spPr bwMode="auto">
          <a:xfrm>
            <a:off x="685800" y="1633538"/>
            <a:ext cx="7696200" cy="126206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en-US" sz="3200" b="1" kern="10" dirty="0">
              <a:ln w="9525">
                <a:solidFill>
                  <a:srgbClr val="A62684"/>
                </a:solidFill>
                <a:round/>
              </a:ln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8596" y="285728"/>
            <a:ext cx="6572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 descr="bài 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WordArt 3"/>
          <p:cNvSpPr>
            <a:spLocks noChangeArrowheads="1" noChangeShapeType="1" noTextEdit="1"/>
          </p:cNvSpPr>
          <p:nvPr/>
        </p:nvSpPr>
        <p:spPr bwMode="auto">
          <a:xfrm>
            <a:off x="685800" y="1633538"/>
            <a:ext cx="7696200" cy="126206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en-US" sz="3200" b="1" kern="10" dirty="0">
              <a:ln w="9525">
                <a:solidFill>
                  <a:srgbClr val="A62684"/>
                </a:solidFill>
                <a:round/>
              </a:ln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00166" y="1714488"/>
            <a:ext cx="6858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64063" y="3421063"/>
            <a:ext cx="15875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14" descr="21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000768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42844" y="6143644"/>
            <a:ext cx="9001156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vâng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lễ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vâng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ạ)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21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000768"/>
          </a:xfrm>
        </p:spPr>
      </p:pic>
      <p:sp>
        <p:nvSpPr>
          <p:cNvPr id="5" name="TextBox 4"/>
          <p:cNvSpPr txBox="1"/>
          <p:nvPr/>
        </p:nvSpPr>
        <p:spPr>
          <a:xfrm>
            <a:off x="500034" y="6215082"/>
            <a:ext cx="785818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vâng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lễ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21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42908" y="0"/>
            <a:ext cx="9286908" cy="6215082"/>
          </a:xfrm>
        </p:spPr>
      </p:pic>
      <p:sp>
        <p:nvSpPr>
          <p:cNvPr id="5" name="TextBox 4"/>
          <p:cNvSpPr txBox="1"/>
          <p:nvPr/>
        </p:nvSpPr>
        <p:spPr>
          <a:xfrm>
            <a:off x="142844" y="6286520"/>
            <a:ext cx="8786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vâng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lễ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21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143644"/>
          </a:xfrm>
        </p:spPr>
      </p:pic>
      <p:sp>
        <p:nvSpPr>
          <p:cNvPr id="5" name="TextBox 4"/>
          <p:cNvSpPr txBox="1"/>
          <p:nvPr/>
        </p:nvSpPr>
        <p:spPr>
          <a:xfrm>
            <a:off x="428596" y="6143644"/>
            <a:ext cx="821537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lễ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2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359408" cy="633984"/>
          </a:xfrm>
        </p:spPr>
      </p:pic>
      <p:pic>
        <p:nvPicPr>
          <p:cNvPr id="5" name="Picture 4" descr="2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42918"/>
            <a:ext cx="9001156" cy="6072230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 descr="2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103</Words>
  <Application>Microsoft Office PowerPoint</Application>
  <PresentationFormat>On-screen Show (4:3)</PresentationFormat>
  <Paragraphs>11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STD_HIEU</cp:lastModifiedBy>
  <cp:revision>11</cp:revision>
  <dcterms:created xsi:type="dcterms:W3CDTF">2020-08-30T13:51:00Z</dcterms:created>
  <dcterms:modified xsi:type="dcterms:W3CDTF">2025-11-09T15:25:04Z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1033-11.2.0.9635</vt:lpwstr>
  </property>
</Properties>
</file>