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3" r:id="rId2"/>
    <p:sldId id="264" r:id="rId3"/>
    <p:sldId id="279" r:id="rId4"/>
    <p:sldId id="280" r:id="rId5"/>
    <p:sldId id="276" r:id="rId6"/>
    <p:sldId id="282" r:id="rId7"/>
    <p:sldId id="277" r:id="rId8"/>
    <p:sldId id="283" r:id="rId9"/>
    <p:sldId id="284" r:id="rId10"/>
    <p:sldId id="285" r:id="rId11"/>
    <p:sldId id="278" r:id="rId12"/>
    <p:sldId id="28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D96CE-27F9-44BB-858D-E8F2207A5023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8F623-93A9-4EF4-A3B5-25E7AD36A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1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0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0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1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24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03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6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1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3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5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8FB4F-596E-4392-BD73-7C290FB64E7D}" type="datetimeFigureOut">
              <a:rPr lang="en-US" smtClean="0"/>
              <a:t>11/16/2025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0A885-1FB5-48D3-965B-1E665187B4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8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mu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WordArt 5"/>
          <p:cNvSpPr>
            <a:spLocks noChangeArrowheads="1" noChangeShapeType="1" noTextEdit="1"/>
          </p:cNvSpPr>
          <p:nvPr/>
        </p:nvSpPr>
        <p:spPr bwMode="auto">
          <a:xfrm>
            <a:off x="1219200" y="1066800"/>
            <a:ext cx="7086600" cy="3810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Bài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4: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795396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05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7F2A8A-362D-235D-881A-2292DF505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783" y="-25400"/>
            <a:ext cx="6003417" cy="6883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3378CF4-BDC0-DC49-7304-9B2D68D89A02}"/>
              </a:ext>
            </a:extLst>
          </p:cNvPr>
          <p:cNvGrpSpPr/>
          <p:nvPr/>
        </p:nvGrpSpPr>
        <p:grpSpPr>
          <a:xfrm>
            <a:off x="-110307" y="457200"/>
            <a:ext cx="3615508" cy="5029200"/>
            <a:chOff x="533655" y="2349699"/>
            <a:chExt cx="8620747" cy="4360719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7FBF80BD-A1F6-26F2-7693-F32FEF161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5" t="20798" r="11762" b="15616"/>
            <a:stretch/>
          </p:blipFill>
          <p:spPr>
            <a:xfrm rot="21348712">
              <a:off x="533655" y="2349699"/>
              <a:ext cx="8620747" cy="436071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52164B-7170-EFA0-E0A0-35904E3AC5BE}"/>
                </a:ext>
              </a:extLst>
            </p:cNvPr>
            <p:cNvSpPr/>
            <p:nvPr/>
          </p:nvSpPr>
          <p:spPr>
            <a:xfrm>
              <a:off x="971998" y="3061894"/>
              <a:ext cx="7494706" cy="2901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Khi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kéo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cắt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đừng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tay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giữ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phầ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n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gần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lưỡi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kéo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vì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như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vậy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rất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dễ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bị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đứt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tay</a:t>
              </a:r>
              <a:r>
                <a:rPr lang="en-US" sz="3000" b="1" dirty="0">
                  <a:ln w="0"/>
                  <a:solidFill>
                    <a:srgbClr val="002060"/>
                  </a:solidFill>
                  <a:latin typeface="+mj-lt"/>
                  <a:cs typeface="Arial" panose="020B0604020202020204" pitchFamily="34" charset="0"/>
                </a:rPr>
                <a:t>.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04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786" t="65625" r="22322" b="18750"/>
          <a:stretch/>
        </p:blipFill>
        <p:spPr>
          <a:xfrm>
            <a:off x="170543" y="1219200"/>
            <a:ext cx="8991600" cy="5627914"/>
          </a:xfrm>
          <a:prstGeom prst="rect">
            <a:avLst/>
          </a:prstGeom>
        </p:spPr>
      </p:pic>
      <p:pic>
        <p:nvPicPr>
          <p:cNvPr id="7" name="Picture 6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5EDDA246-12E4-5C3C-291D-3F95BB92F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1"/>
            <a:ext cx="5029200" cy="131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1085814" y="-21771"/>
            <a:ext cx="7036247" cy="82590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1371600" y="-21771"/>
            <a:ext cx="6937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7C43C8A8-FE30-5985-CEAA-C6D83788A7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4" y="791416"/>
            <a:ext cx="9129486" cy="58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15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"/>
            <a:ext cx="9144000" cy="6804025"/>
          </a:xfrm>
          <a:noFill/>
          <a:ln/>
        </p:spPr>
      </p:pic>
      <p:pic>
        <p:nvPicPr>
          <p:cNvPr id="219139" name="Picture 3" descr="Pictur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457200" y="3885330"/>
            <a:ext cx="3429000" cy="2457450"/>
          </a:xfrm>
          <a:prstGeom prst="rect">
            <a:avLst/>
          </a:prstGeom>
          <a:noFill/>
        </p:spPr>
      </p:pic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457200" y="990600"/>
            <a:ext cx="8229600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Wave2">
              <a:avLst/>
            </a:prstTxWarp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ts val="0"/>
              </a:spcBef>
            </a:pPr>
            <a:r>
              <a:rPr lang="en-US" sz="3200" b="1" dirty="0" err="1">
                <a:solidFill>
                  <a:srgbClr val="FF0066"/>
                </a:solidFill>
                <a:latin typeface=".VnTime" pitchFamily="34" charset="0"/>
              </a:rPr>
              <a:t>Quan</a:t>
            </a:r>
            <a:r>
              <a:rPr lang="en-US" sz="3200" b="1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.VnTime" pitchFamily="34" charset="0"/>
              </a:rPr>
              <a:t>s¸t</a:t>
            </a:r>
            <a:r>
              <a:rPr lang="en-US" sz="3200" b="1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.VnTime" pitchFamily="34" charset="0"/>
              </a:rPr>
              <a:t>tranh</a:t>
            </a:r>
            <a:r>
              <a:rPr lang="en-US" sz="3200" b="1" dirty="0">
                <a:solidFill>
                  <a:srgbClr val="FF0066"/>
                </a:solidFill>
                <a:latin typeface=".VnTime" pitchFamily="34" charset="0"/>
              </a:rPr>
              <a:t> vµ </a:t>
            </a:r>
            <a:r>
              <a:rPr lang="en-US" sz="3200" b="1" dirty="0" err="1">
                <a:solidFill>
                  <a:srgbClr val="FF0066"/>
                </a:solidFill>
                <a:latin typeface=".VnTime" pitchFamily="34" charset="0"/>
              </a:rPr>
              <a:t>th¶o</a:t>
            </a:r>
            <a:r>
              <a:rPr lang="en-US" sz="3200" b="1" dirty="0">
                <a:solidFill>
                  <a:srgbClr val="FF0066"/>
                </a:solidFill>
                <a:latin typeface=".VnTime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.VnTime" pitchFamily="34" charset="0"/>
              </a:rPr>
              <a:t>luËn</a:t>
            </a:r>
            <a:r>
              <a:rPr lang="en-US" sz="3200" b="1" dirty="0">
                <a:solidFill>
                  <a:srgbClr val="FF0066"/>
                </a:solidFill>
                <a:latin typeface=".VnTime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9743932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6484715" y="5413409"/>
            <a:ext cx="1864191" cy="1403213"/>
            <a:chOff x="5337376" y="3832625"/>
            <a:chExt cx="1864191" cy="1403213"/>
          </a:xfrm>
        </p:grpSpPr>
        <p:sp>
          <p:nvSpPr>
            <p:cNvPr id="5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8288943" y="4988582"/>
            <a:ext cx="1115360" cy="1891197"/>
            <a:chOff x="10947587" y="5253678"/>
            <a:chExt cx="1115360" cy="1891197"/>
          </a:xfrm>
        </p:grpSpPr>
        <p:sp>
          <p:nvSpPr>
            <p:cNvPr id="48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152400" y="327376"/>
            <a:ext cx="897173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8" name="Picture 2" descr="Kéo F.100 (S100)">
            <a:extLst>
              <a:ext uri="{FF2B5EF4-FFF2-40B4-BE49-F238E27FC236}">
                <a16:creationId xmlns:a16="http://schemas.microsoft.com/office/drawing/2014/main" id="{1BE1D4A3-50C6-5146-EA4C-FCF9CE5F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335"/>
            <a:ext cx="2724150" cy="205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" descr="Dao thái Sunhouse KS-KN165SS giá rẻ nhất thị trường">
            <a:extLst>
              <a:ext uri="{FF2B5EF4-FFF2-40B4-BE49-F238E27FC236}">
                <a16:creationId xmlns:a16="http://schemas.microsoft.com/office/drawing/2014/main" id="{724910E7-39BB-2C41-9EA7-035E978E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418089"/>
            <a:ext cx="3467100" cy="185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Kim Khâu Len">
            <a:extLst>
              <a:ext uri="{FF2B5EF4-FFF2-40B4-BE49-F238E27FC236}">
                <a16:creationId xmlns:a16="http://schemas.microsoft.com/office/drawing/2014/main" id="{15B6FBD7-D818-0B9B-7701-8B91CDBC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902" y="1533522"/>
            <a:ext cx="2552701" cy="19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8" descr="Thuyết minh cái cưa cắt gỗ cầm tay - Theki.vn">
            <a:extLst>
              <a:ext uri="{FF2B5EF4-FFF2-40B4-BE49-F238E27FC236}">
                <a16:creationId xmlns:a16="http://schemas.microsoft.com/office/drawing/2014/main" id="{2D118835-0688-3D54-CEC3-A4C70202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2" y="3782824"/>
            <a:ext cx="3424288" cy="302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Kim băng – Wikipedia tiếng Việt">
            <a:extLst>
              <a:ext uri="{FF2B5EF4-FFF2-40B4-BE49-F238E27FC236}">
                <a16:creationId xmlns:a16="http://schemas.microsoft.com/office/drawing/2014/main" id="{BB4D0CE7-0F1F-3652-4DF9-F0DE91231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659" y="3519133"/>
            <a:ext cx="2681373" cy="328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2" descr="1 Cung Cấp Thiết Bị Khách Sạn Uy Tín">
            <a:extLst>
              <a:ext uri="{FF2B5EF4-FFF2-40B4-BE49-F238E27FC236}">
                <a16:creationId xmlns:a16="http://schemas.microsoft.com/office/drawing/2014/main" id="{7DA2EF09-8F33-AB4F-E1E2-5FAA02C78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83" y="3270957"/>
            <a:ext cx="2601175" cy="225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6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to video 丨 family is preparing to cook">
            <a:hlinkClick r:id="" action="ppaction://media"/>
            <a:extLst>
              <a:ext uri="{FF2B5EF4-FFF2-40B4-BE49-F238E27FC236}">
                <a16:creationId xmlns:a16="http://schemas.microsoft.com/office/drawing/2014/main" id="{91A9A3C0-E3BD-E431-71CF-7929ABF6ED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0" y="21771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</a:t>
            </a:r>
            <a:r>
              <a:rPr lang="vi-VN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lưu ý điều gì khi sử dụng dao và đồ d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</a:t>
            </a:r>
            <a:r>
              <a:rPr lang="vi-VN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s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ắ</a:t>
            </a:r>
            <a:r>
              <a:rPr lang="vi-VN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nhọn để an toàn</a:t>
            </a:r>
            <a:r>
              <a:rPr lang="en-US" sz="3200" b="1" dirty="0">
                <a:ln w="0"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n w="0"/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A0DB84-ECF1-08D0-3EEC-C0B057444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098988"/>
            <a:ext cx="8915401" cy="560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2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12">
            <a:extLst>
              <a:ext uri="{FF2B5EF4-FFF2-40B4-BE49-F238E27FC236}">
                <a16:creationId xmlns:a16="http://schemas.microsoft.com/office/drawing/2014/main" id="{2AF588E5-1F98-4EBE-B9CD-DE1510E0BFCA}"/>
              </a:ext>
            </a:extLst>
          </p:cNvPr>
          <p:cNvSpPr/>
          <p:nvPr/>
        </p:nvSpPr>
        <p:spPr>
          <a:xfrm>
            <a:off x="2706340" y="29452"/>
            <a:ext cx="6450783" cy="67116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6367120" y="5569224"/>
            <a:ext cx="1864191" cy="1403213"/>
            <a:chOff x="5337376" y="3832625"/>
            <a:chExt cx="1864191" cy="1403213"/>
          </a:xfrm>
        </p:grpSpPr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8231303" y="5070650"/>
            <a:ext cx="1115360" cy="1891197"/>
            <a:chOff x="10947587" y="5253678"/>
            <a:chExt cx="1115360" cy="1891197"/>
          </a:xfrm>
        </p:grpSpPr>
        <p:sp>
          <p:nvSpPr>
            <p:cNvPr id="49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8" name="Picture 67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C11CEC28-F94F-4891-A937-8CCB45DB8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2057400"/>
            <a:ext cx="2656841" cy="4577709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2552006D-D7A1-4755-85B9-5273CF253FC4}"/>
              </a:ext>
            </a:extLst>
          </p:cNvPr>
          <p:cNvSpPr/>
          <p:nvPr/>
        </p:nvSpPr>
        <p:spPr>
          <a:xfrm>
            <a:off x="2706340" y="63038"/>
            <a:ext cx="603213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4000" b="0" i="0" u="sng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sng" strike="noStrike" kern="1200" cap="none" spc="0" normalizeH="0" baseline="0" noProof="0" dirty="0" err="1">
                <a:ln w="0"/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endParaRPr kumimoji="0" lang="en-US" sz="4000" b="0" i="0" u="sng" strike="noStrike" kern="1200" cap="none" spc="0" normalizeH="0" baseline="0" noProof="0" dirty="0">
              <a:ln w="0"/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ta.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nhọn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76D6D111-E611-A90C-B0B1-336352635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840" y="4577550"/>
            <a:ext cx="5716269" cy="159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4077" t="24729" r="24163" b="35416"/>
          <a:stretch/>
        </p:blipFill>
        <p:spPr>
          <a:xfrm>
            <a:off x="228600" y="1447800"/>
            <a:ext cx="8763000" cy="5410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1" y="805190"/>
            <a:ext cx="830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82B79-2C76-92C8-61BF-7F75275A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455" y="76200"/>
            <a:ext cx="640458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6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068F12-4947-FBA3-8BE2-79CFA90B4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8" y="1624769"/>
            <a:ext cx="2346320" cy="4995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ABD94-6B10-A53D-918A-E0167A31D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711" y="1878794"/>
            <a:ext cx="2329005" cy="4995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214FF-FBD6-F331-FD48-822CF61E0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42" y="1876843"/>
            <a:ext cx="2337663" cy="49956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F2ECA0C-4143-864B-531F-63E6281909F6}"/>
              </a:ext>
            </a:extLst>
          </p:cNvPr>
          <p:cNvGrpSpPr/>
          <p:nvPr/>
        </p:nvGrpSpPr>
        <p:grpSpPr>
          <a:xfrm>
            <a:off x="-499712" y="1274540"/>
            <a:ext cx="3343275" cy="1819275"/>
            <a:chOff x="533655" y="2349699"/>
            <a:chExt cx="8620747" cy="4360719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213A080-CD78-CA7E-AD87-11B6D87F5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5" t="20798" r="11762" b="15616"/>
            <a:stretch/>
          </p:blipFill>
          <p:spPr>
            <a:xfrm rot="21348712">
              <a:off x="533655" y="2349699"/>
              <a:ext cx="8620747" cy="436071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062EF97-93E0-D41E-73D2-686BFCE79945}"/>
                </a:ext>
              </a:extLst>
            </p:cNvPr>
            <p:cNvSpPr/>
            <p:nvPr/>
          </p:nvSpPr>
          <p:spPr>
            <a:xfrm>
              <a:off x="1201694" y="3061894"/>
              <a:ext cx="7265011" cy="22869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Cầm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dao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quá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xa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khó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điều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khiển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CB2A01-B01B-0689-C01E-DD8F524047BD}"/>
              </a:ext>
            </a:extLst>
          </p:cNvPr>
          <p:cNvGrpSpPr/>
          <p:nvPr/>
        </p:nvGrpSpPr>
        <p:grpSpPr>
          <a:xfrm>
            <a:off x="2611505" y="862809"/>
            <a:ext cx="3343275" cy="1819275"/>
            <a:chOff x="366424" y="3290151"/>
            <a:chExt cx="8620747" cy="4360719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8897F77D-CFC0-72A4-EB53-291F6E85E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5" t="20798" r="11762" b="15616"/>
            <a:stretch/>
          </p:blipFill>
          <p:spPr>
            <a:xfrm rot="21348712">
              <a:off x="366424" y="3290151"/>
              <a:ext cx="8620747" cy="436071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BB358C-9825-AD1E-82A4-EE118D84A814}"/>
                </a:ext>
              </a:extLst>
            </p:cNvPr>
            <p:cNvSpPr/>
            <p:nvPr/>
          </p:nvSpPr>
          <p:spPr>
            <a:xfrm>
              <a:off x="1055805" y="3837095"/>
              <a:ext cx="7265011" cy="331977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Cầm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chặt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gây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mất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an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toàn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6737657-96B8-CBDE-C766-532888EE3BB1}"/>
              </a:ext>
            </a:extLst>
          </p:cNvPr>
          <p:cNvGrpSpPr/>
          <p:nvPr/>
        </p:nvGrpSpPr>
        <p:grpSpPr>
          <a:xfrm rot="882198">
            <a:off x="5876519" y="955399"/>
            <a:ext cx="3343275" cy="1819275"/>
            <a:chOff x="533655" y="2349699"/>
            <a:chExt cx="8620747" cy="4360719"/>
          </a:xfrm>
        </p:grpSpPr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877FEE42-7E91-8DBA-55BA-6A5A86699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5" t="20798" r="11762" b="15616"/>
            <a:stretch/>
          </p:blipFill>
          <p:spPr>
            <a:xfrm rot="21348712">
              <a:off x="533655" y="2349699"/>
              <a:ext cx="8620747" cy="436071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775B66-8C70-E332-D8A2-F78DE86C190F}"/>
                </a:ext>
              </a:extLst>
            </p:cNvPr>
            <p:cNvSpPr/>
            <p:nvPr/>
          </p:nvSpPr>
          <p:spPr>
            <a:xfrm>
              <a:off x="1201696" y="3135668"/>
              <a:ext cx="7265011" cy="228695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Cầm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dao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chắc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chắn</a:t>
              </a:r>
              <a:r>
                <a:rPr kumimoji="0" lang="en-US" sz="2800" b="1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8C226BB-1E1C-F2F4-D462-F97014399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97" y="5410201"/>
            <a:ext cx="640575" cy="640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1CF943-8A9E-B536-3A6D-13A3C7C05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17" y="5410202"/>
            <a:ext cx="640575" cy="640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A932E0-363B-C87A-CE3E-AB1A01BA2A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10200"/>
            <a:ext cx="640575" cy="6405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860146" y="-104494"/>
            <a:ext cx="801825" cy="411081"/>
            <a:chOff x="772158" y="169853"/>
            <a:chExt cx="801825" cy="411081"/>
          </a:xfrm>
        </p:grpSpPr>
        <p:sp>
          <p:nvSpPr>
            <p:cNvPr id="20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-71949" y="13478"/>
            <a:ext cx="9215950" cy="8842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F8EF264-964C-4F43-9194-5E5C6AC1A3B3}"/>
              </a:ext>
            </a:extLst>
          </p:cNvPr>
          <p:cNvGrpSpPr/>
          <p:nvPr/>
        </p:nvGrpSpPr>
        <p:grpSpPr>
          <a:xfrm>
            <a:off x="-71950" y="-7327"/>
            <a:ext cx="1369514" cy="885063"/>
            <a:chOff x="304495" y="624348"/>
            <a:chExt cx="1369514" cy="885063"/>
          </a:xfrm>
        </p:grpSpPr>
        <p:sp>
          <p:nvSpPr>
            <p:cNvPr id="34" name="Freeform: Shape 74">
              <a:extLst>
                <a:ext uri="{FF2B5EF4-FFF2-40B4-BE49-F238E27FC236}">
                  <a16:creationId xmlns:a16="http://schemas.microsoft.com/office/drawing/2014/main" id="{628C274D-6E6C-43A0-90C2-D9B7C047539A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Freeform: Shape 75">
              <a:extLst>
                <a:ext uri="{FF2B5EF4-FFF2-40B4-BE49-F238E27FC236}">
                  <a16:creationId xmlns:a16="http://schemas.microsoft.com/office/drawing/2014/main" id="{1867D709-8115-476F-ACA5-8AEB6FF80361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Freeform: Shape 76">
              <a:extLst>
                <a:ext uri="{FF2B5EF4-FFF2-40B4-BE49-F238E27FC236}">
                  <a16:creationId xmlns:a16="http://schemas.microsoft.com/office/drawing/2014/main" id="{F700211F-8DC3-4FFF-8655-1EAD681C8F1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reeform: Shape 77">
              <a:extLst>
                <a:ext uri="{FF2B5EF4-FFF2-40B4-BE49-F238E27FC236}">
                  <a16:creationId xmlns:a16="http://schemas.microsoft.com/office/drawing/2014/main" id="{4962875B-D15C-4864-9871-06B24177DB2D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Freeform: Shape 78">
              <a:extLst>
                <a:ext uri="{FF2B5EF4-FFF2-40B4-BE49-F238E27FC236}">
                  <a16:creationId xmlns:a16="http://schemas.microsoft.com/office/drawing/2014/main" id="{9CB56467-F586-49EE-97DB-F2F5E3BAB3D8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Freeform: Shape 79">
              <a:extLst>
                <a:ext uri="{FF2B5EF4-FFF2-40B4-BE49-F238E27FC236}">
                  <a16:creationId xmlns:a16="http://schemas.microsoft.com/office/drawing/2014/main" id="{845B8D49-6233-4833-A8EF-F8093749307A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Freeform: Shape 80">
              <a:extLst>
                <a:ext uri="{FF2B5EF4-FFF2-40B4-BE49-F238E27FC236}">
                  <a16:creationId xmlns:a16="http://schemas.microsoft.com/office/drawing/2014/main" id="{92B3BB1E-C933-452F-8430-B74F0CF35279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reeform: Shape 81">
              <a:extLst>
                <a:ext uri="{FF2B5EF4-FFF2-40B4-BE49-F238E27FC236}">
                  <a16:creationId xmlns:a16="http://schemas.microsoft.com/office/drawing/2014/main" id="{39172E95-3BFB-4056-8A8B-106AFC6C3379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reeform: Shape 82">
              <a:extLst>
                <a:ext uri="{FF2B5EF4-FFF2-40B4-BE49-F238E27FC236}">
                  <a16:creationId xmlns:a16="http://schemas.microsoft.com/office/drawing/2014/main" id="{09E0FECB-7ED4-4CBB-B561-E5928D35C17A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Freeform: Shape 83">
              <a:extLst>
                <a:ext uri="{FF2B5EF4-FFF2-40B4-BE49-F238E27FC236}">
                  <a16:creationId xmlns:a16="http://schemas.microsoft.com/office/drawing/2014/main" id="{0F93EF10-FCA9-4CFB-B28C-D9508178B26B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Freeform: Shape 84">
              <a:extLst>
                <a:ext uri="{FF2B5EF4-FFF2-40B4-BE49-F238E27FC236}">
                  <a16:creationId xmlns:a16="http://schemas.microsoft.com/office/drawing/2014/main" id="{2321E821-A52B-41EE-9B77-586D84251751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Freeform: Shape 85">
              <a:extLst>
                <a:ext uri="{FF2B5EF4-FFF2-40B4-BE49-F238E27FC236}">
                  <a16:creationId xmlns:a16="http://schemas.microsoft.com/office/drawing/2014/main" id="{F8553F46-9A8F-483B-A308-315E74CF663B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Freeform: Shape 86">
              <a:extLst>
                <a:ext uri="{FF2B5EF4-FFF2-40B4-BE49-F238E27FC236}">
                  <a16:creationId xmlns:a16="http://schemas.microsoft.com/office/drawing/2014/main" id="{51C20EF5-B3D7-4177-9B27-D7EC61A237E4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Freeform: Shape 87">
              <a:extLst>
                <a:ext uri="{FF2B5EF4-FFF2-40B4-BE49-F238E27FC236}">
                  <a16:creationId xmlns:a16="http://schemas.microsoft.com/office/drawing/2014/main" id="{9C2949CF-3DAE-4B9D-B19C-D2B3AEAD940C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Freeform: Shape 88">
              <a:extLst>
                <a:ext uri="{FF2B5EF4-FFF2-40B4-BE49-F238E27FC236}">
                  <a16:creationId xmlns:a16="http://schemas.microsoft.com/office/drawing/2014/main" id="{20704C59-BB3B-4845-B43A-B982F8B8947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Freeform: Shape 89">
              <a:extLst>
                <a:ext uri="{FF2B5EF4-FFF2-40B4-BE49-F238E27FC236}">
                  <a16:creationId xmlns:a16="http://schemas.microsoft.com/office/drawing/2014/main" id="{7D560BDB-44BC-41DC-864F-4FCD363D3FBF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Freeform: Shape 90">
              <a:extLst>
                <a:ext uri="{FF2B5EF4-FFF2-40B4-BE49-F238E27FC236}">
                  <a16:creationId xmlns:a16="http://schemas.microsoft.com/office/drawing/2014/main" id="{6D5D13A3-59FF-41BA-ADE4-400BB30FBB18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Freeform: Shape 91">
              <a:extLst>
                <a:ext uri="{FF2B5EF4-FFF2-40B4-BE49-F238E27FC236}">
                  <a16:creationId xmlns:a16="http://schemas.microsoft.com/office/drawing/2014/main" id="{EFFB6AF3-76E3-4071-8929-4B9D48CD7C0A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1720745" y="13478"/>
            <a:ext cx="74423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 với bạn cách sử dụng an toàn đồ d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sắc nhọn.</a:t>
            </a:r>
          </a:p>
        </p:txBody>
      </p:sp>
    </p:spTree>
    <p:extLst>
      <p:ext uri="{BB962C8B-B14F-4D97-AF65-F5344CB8AC3E}">
        <p14:creationId xmlns:p14="http://schemas.microsoft.com/office/powerpoint/2010/main" val="208600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AA8658-7F18-49B2-8793-78F5270E4356}"/>
              </a:ext>
            </a:extLst>
          </p:cNvPr>
          <p:cNvSpPr/>
          <p:nvPr/>
        </p:nvSpPr>
        <p:spPr>
          <a:xfrm>
            <a:off x="91725" y="321458"/>
            <a:ext cx="9052276" cy="88423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116DD8-0EF9-4A2E-8DC0-1ABA2068E8D7}"/>
              </a:ext>
            </a:extLst>
          </p:cNvPr>
          <p:cNvGrpSpPr/>
          <p:nvPr/>
        </p:nvGrpSpPr>
        <p:grpSpPr>
          <a:xfrm>
            <a:off x="88864" y="5410474"/>
            <a:ext cx="1864191" cy="1403213"/>
            <a:chOff x="5337376" y="3832625"/>
            <a:chExt cx="1864191" cy="1403213"/>
          </a:xfrm>
        </p:grpSpPr>
        <p:sp>
          <p:nvSpPr>
            <p:cNvPr id="6" name="Freeform: Shape 8">
              <a:extLst>
                <a:ext uri="{FF2B5EF4-FFF2-40B4-BE49-F238E27FC236}">
                  <a16:creationId xmlns:a16="http://schemas.microsoft.com/office/drawing/2014/main" id="{B33BE76D-AECF-451D-9F4C-3C0108DD593E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Freeform: Shape 9">
              <a:extLst>
                <a:ext uri="{FF2B5EF4-FFF2-40B4-BE49-F238E27FC236}">
                  <a16:creationId xmlns:a16="http://schemas.microsoft.com/office/drawing/2014/main" id="{C7442D12-8B4B-4A44-9F86-54E13DC5307D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Freeform: Shape 10">
              <a:extLst>
                <a:ext uri="{FF2B5EF4-FFF2-40B4-BE49-F238E27FC236}">
                  <a16:creationId xmlns:a16="http://schemas.microsoft.com/office/drawing/2014/main" id="{C938DEF8-3D06-4492-B6DF-04C40478D90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80D71917-5710-4B47-A7E2-FF895BE85DEF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37F205ED-F167-410B-B8AB-84621604E89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Freeform: Shape 13">
              <a:extLst>
                <a:ext uri="{FF2B5EF4-FFF2-40B4-BE49-F238E27FC236}">
                  <a16:creationId xmlns:a16="http://schemas.microsoft.com/office/drawing/2014/main" id="{7DEA2CA7-8480-487C-A521-FB8C58B80964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Freeform: Shape 14">
              <a:extLst>
                <a:ext uri="{FF2B5EF4-FFF2-40B4-BE49-F238E27FC236}">
                  <a16:creationId xmlns:a16="http://schemas.microsoft.com/office/drawing/2014/main" id="{AB9F1557-D640-4EEC-B01C-55CB30876B80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BE731D6D-5070-4BFC-B917-DA6AB05C11E9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247645AF-6353-49DD-AC3C-51BE7B85A6F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" name="Freeform: Shape 17">
              <a:extLst>
                <a:ext uri="{FF2B5EF4-FFF2-40B4-BE49-F238E27FC236}">
                  <a16:creationId xmlns:a16="http://schemas.microsoft.com/office/drawing/2014/main" id="{883E4341-66F8-4699-B8DD-1C847300CC5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6" name="Freeform: Shape 18">
              <a:extLst>
                <a:ext uri="{FF2B5EF4-FFF2-40B4-BE49-F238E27FC236}">
                  <a16:creationId xmlns:a16="http://schemas.microsoft.com/office/drawing/2014/main" id="{73F866C5-4780-489E-BB23-0076683585D2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7C7FD3DC-AC3E-46B2-8870-723BAA7A74B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616AE110-4DD6-42A8-A6EE-604EDEC663F8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9" name="Freeform: Shape 21">
              <a:extLst>
                <a:ext uri="{FF2B5EF4-FFF2-40B4-BE49-F238E27FC236}">
                  <a16:creationId xmlns:a16="http://schemas.microsoft.com/office/drawing/2014/main" id="{8129D2AC-C2B4-4B55-82B9-83ADCB105BB9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0" name="Freeform: Shape 22">
              <a:extLst>
                <a:ext uri="{FF2B5EF4-FFF2-40B4-BE49-F238E27FC236}">
                  <a16:creationId xmlns:a16="http://schemas.microsoft.com/office/drawing/2014/main" id="{B10D7BD6-B521-462D-8AC1-0EB816D665F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1" name="Freeform: Shape 23">
              <a:extLst>
                <a:ext uri="{FF2B5EF4-FFF2-40B4-BE49-F238E27FC236}">
                  <a16:creationId xmlns:a16="http://schemas.microsoft.com/office/drawing/2014/main" id="{FD0A6C08-21B3-4A93-8952-F4E01BD758BD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2" name="Freeform: Shape 24">
              <a:extLst>
                <a:ext uri="{FF2B5EF4-FFF2-40B4-BE49-F238E27FC236}">
                  <a16:creationId xmlns:a16="http://schemas.microsoft.com/office/drawing/2014/main" id="{9362C36B-74BA-4DEA-82E1-DAC24633B70C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3" name="Freeform: Shape 25">
              <a:extLst>
                <a:ext uri="{FF2B5EF4-FFF2-40B4-BE49-F238E27FC236}">
                  <a16:creationId xmlns:a16="http://schemas.microsoft.com/office/drawing/2014/main" id="{361C5E98-1766-4866-B6AF-76AAE5BEDD8B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4" name="Freeform: Shape 26">
              <a:extLst>
                <a:ext uri="{FF2B5EF4-FFF2-40B4-BE49-F238E27FC236}">
                  <a16:creationId xmlns:a16="http://schemas.microsoft.com/office/drawing/2014/main" id="{25032D82-8900-418F-8DE7-8CE827BAB1A9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5" name="Freeform: Shape 27">
              <a:extLst>
                <a:ext uri="{FF2B5EF4-FFF2-40B4-BE49-F238E27FC236}">
                  <a16:creationId xmlns:a16="http://schemas.microsoft.com/office/drawing/2014/main" id="{CCBB93DE-0354-4196-9C97-CC53FE6C3DF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6" name="Freeform: Shape 28">
              <a:extLst>
                <a:ext uri="{FF2B5EF4-FFF2-40B4-BE49-F238E27FC236}">
                  <a16:creationId xmlns:a16="http://schemas.microsoft.com/office/drawing/2014/main" id="{B0602DEB-D0D3-4F1C-B560-84F964E079B8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7" name="Freeform: Shape 29">
              <a:extLst>
                <a:ext uri="{FF2B5EF4-FFF2-40B4-BE49-F238E27FC236}">
                  <a16:creationId xmlns:a16="http://schemas.microsoft.com/office/drawing/2014/main" id="{1C243E12-9FBF-4801-8351-4B0E3F7462AA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8" name="Freeform: Shape 30">
              <a:extLst>
                <a:ext uri="{FF2B5EF4-FFF2-40B4-BE49-F238E27FC236}">
                  <a16:creationId xmlns:a16="http://schemas.microsoft.com/office/drawing/2014/main" id="{F8E22250-5833-4EC4-994C-61C63B67CCF0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29" name="Freeform: Shape 31">
              <a:extLst>
                <a:ext uri="{FF2B5EF4-FFF2-40B4-BE49-F238E27FC236}">
                  <a16:creationId xmlns:a16="http://schemas.microsoft.com/office/drawing/2014/main" id="{A0496FA1-471F-4997-9413-E82E2366BE33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0" name="Freeform: Shape 32">
              <a:extLst>
                <a:ext uri="{FF2B5EF4-FFF2-40B4-BE49-F238E27FC236}">
                  <a16:creationId xmlns:a16="http://schemas.microsoft.com/office/drawing/2014/main" id="{04EFB733-2661-49F8-AE2B-5201E29C79F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1" name="Freeform: Shape 33">
              <a:extLst>
                <a:ext uri="{FF2B5EF4-FFF2-40B4-BE49-F238E27FC236}">
                  <a16:creationId xmlns:a16="http://schemas.microsoft.com/office/drawing/2014/main" id="{4B20D115-AE4F-4177-8F75-6EF74A597C8E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2" name="Freeform: Shape 34">
              <a:extLst>
                <a:ext uri="{FF2B5EF4-FFF2-40B4-BE49-F238E27FC236}">
                  <a16:creationId xmlns:a16="http://schemas.microsoft.com/office/drawing/2014/main" id="{74175EFD-0FA1-465D-BFD0-D1C817078AD5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3" name="Freeform: Shape 35">
              <a:extLst>
                <a:ext uri="{FF2B5EF4-FFF2-40B4-BE49-F238E27FC236}">
                  <a16:creationId xmlns:a16="http://schemas.microsoft.com/office/drawing/2014/main" id="{07E18367-BA3C-4AD4-BA58-FCF303149550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931F5816-451F-40B0-9D3E-A53E1E4BC8D8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5" name="Freeform: Shape 37">
              <a:extLst>
                <a:ext uri="{FF2B5EF4-FFF2-40B4-BE49-F238E27FC236}">
                  <a16:creationId xmlns:a16="http://schemas.microsoft.com/office/drawing/2014/main" id="{E45BD899-1CAE-4622-A413-C1322437D519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6" name="Freeform: Shape 38">
              <a:extLst>
                <a:ext uri="{FF2B5EF4-FFF2-40B4-BE49-F238E27FC236}">
                  <a16:creationId xmlns:a16="http://schemas.microsoft.com/office/drawing/2014/main" id="{1DE2988C-C3DD-4075-AB69-7F049966A45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7" name="Freeform: Shape 39">
              <a:extLst>
                <a:ext uri="{FF2B5EF4-FFF2-40B4-BE49-F238E27FC236}">
                  <a16:creationId xmlns:a16="http://schemas.microsoft.com/office/drawing/2014/main" id="{5D310F7E-3A07-4F80-B5FA-7465D16622E3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8" name="Freeform: Shape 40">
              <a:extLst>
                <a:ext uri="{FF2B5EF4-FFF2-40B4-BE49-F238E27FC236}">
                  <a16:creationId xmlns:a16="http://schemas.microsoft.com/office/drawing/2014/main" id="{01965C3E-28A6-401A-9B54-81F37BB0A68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Freeform: Shape 41">
              <a:extLst>
                <a:ext uri="{FF2B5EF4-FFF2-40B4-BE49-F238E27FC236}">
                  <a16:creationId xmlns:a16="http://schemas.microsoft.com/office/drawing/2014/main" id="{E07436C1-F023-4BBB-85D7-7332A631D8A4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Freeform: Shape 42">
              <a:extLst>
                <a:ext uri="{FF2B5EF4-FFF2-40B4-BE49-F238E27FC236}">
                  <a16:creationId xmlns:a16="http://schemas.microsoft.com/office/drawing/2014/main" id="{B1630B45-DEBD-449E-BF5C-725E49C48B55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1" name="Freeform: Shape 43">
              <a:extLst>
                <a:ext uri="{FF2B5EF4-FFF2-40B4-BE49-F238E27FC236}">
                  <a16:creationId xmlns:a16="http://schemas.microsoft.com/office/drawing/2014/main" id="{755E393D-32AA-4B06-A093-E6A7D75A2CBE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2" name="Freeform: Shape 44">
              <a:extLst>
                <a:ext uri="{FF2B5EF4-FFF2-40B4-BE49-F238E27FC236}">
                  <a16:creationId xmlns:a16="http://schemas.microsoft.com/office/drawing/2014/main" id="{76522A10-D73A-4274-947C-EAAD82CD9DBA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Freeform: Shape 45">
              <a:extLst>
                <a:ext uri="{FF2B5EF4-FFF2-40B4-BE49-F238E27FC236}">
                  <a16:creationId xmlns:a16="http://schemas.microsoft.com/office/drawing/2014/main" id="{8BF01782-C635-484D-BFE0-DC4C8A52C7F9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4" name="Freeform: Shape 46">
              <a:extLst>
                <a:ext uri="{FF2B5EF4-FFF2-40B4-BE49-F238E27FC236}">
                  <a16:creationId xmlns:a16="http://schemas.microsoft.com/office/drawing/2014/main" id="{63093ED9-ABAF-46AF-878A-6C99DB8D9A5D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5" name="Freeform: Shape 47">
              <a:extLst>
                <a:ext uri="{FF2B5EF4-FFF2-40B4-BE49-F238E27FC236}">
                  <a16:creationId xmlns:a16="http://schemas.microsoft.com/office/drawing/2014/main" id="{21017316-D809-4CE0-8827-95AA820F264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6" name="Freeform: Shape 48">
              <a:extLst>
                <a:ext uri="{FF2B5EF4-FFF2-40B4-BE49-F238E27FC236}">
                  <a16:creationId xmlns:a16="http://schemas.microsoft.com/office/drawing/2014/main" id="{82FF9EB3-227C-4A9B-9B5E-42AD42538698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Freeform: Shape 49">
              <a:extLst>
                <a:ext uri="{FF2B5EF4-FFF2-40B4-BE49-F238E27FC236}">
                  <a16:creationId xmlns:a16="http://schemas.microsoft.com/office/drawing/2014/main" id="{80269205-7758-45DC-8144-CAA6DB1CCF1D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F083D8B-A6A1-4F1E-B0C1-C17D4C4FE2CC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9" name="Freeform: Shape 50">
              <a:extLst>
                <a:ext uri="{FF2B5EF4-FFF2-40B4-BE49-F238E27FC236}">
                  <a16:creationId xmlns:a16="http://schemas.microsoft.com/office/drawing/2014/main" id="{20056B84-2F12-45E2-8CAF-71BB0C9F058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Freeform: Shape 51">
              <a:extLst>
                <a:ext uri="{FF2B5EF4-FFF2-40B4-BE49-F238E27FC236}">
                  <a16:creationId xmlns:a16="http://schemas.microsoft.com/office/drawing/2014/main" id="{F3EDC5AF-800B-43C5-ACA1-E733B8378AB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" name="Freeform: Shape 52">
              <a:extLst>
                <a:ext uri="{FF2B5EF4-FFF2-40B4-BE49-F238E27FC236}">
                  <a16:creationId xmlns:a16="http://schemas.microsoft.com/office/drawing/2014/main" id="{4879054F-A173-4CE2-8F2A-B731E167C30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Freeform: Shape 53">
              <a:extLst>
                <a:ext uri="{FF2B5EF4-FFF2-40B4-BE49-F238E27FC236}">
                  <a16:creationId xmlns:a16="http://schemas.microsoft.com/office/drawing/2014/main" id="{2C07E011-1E96-4255-B7AF-6C3FC81F5296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3" name="Freeform: Shape 54">
              <a:extLst>
                <a:ext uri="{FF2B5EF4-FFF2-40B4-BE49-F238E27FC236}">
                  <a16:creationId xmlns:a16="http://schemas.microsoft.com/office/drawing/2014/main" id="{46A94640-D673-4536-90EE-3C5200B025B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4" name="Freeform: Shape 55">
              <a:extLst>
                <a:ext uri="{FF2B5EF4-FFF2-40B4-BE49-F238E27FC236}">
                  <a16:creationId xmlns:a16="http://schemas.microsoft.com/office/drawing/2014/main" id="{1DC41668-6992-49A7-A96D-1FC2D737C70B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5" name="Freeform: Shape 56">
              <a:extLst>
                <a:ext uri="{FF2B5EF4-FFF2-40B4-BE49-F238E27FC236}">
                  <a16:creationId xmlns:a16="http://schemas.microsoft.com/office/drawing/2014/main" id="{06AA4382-8422-4E66-ADF1-70ABFA7959CA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6" name="Freeform: Shape 57">
              <a:extLst>
                <a:ext uri="{FF2B5EF4-FFF2-40B4-BE49-F238E27FC236}">
                  <a16:creationId xmlns:a16="http://schemas.microsoft.com/office/drawing/2014/main" id="{20E2AD03-815F-490E-93DB-7C56BDB0D78D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7" name="Freeform: Shape 58">
              <a:extLst>
                <a:ext uri="{FF2B5EF4-FFF2-40B4-BE49-F238E27FC236}">
                  <a16:creationId xmlns:a16="http://schemas.microsoft.com/office/drawing/2014/main" id="{8508B061-A099-42A2-B028-FA55617E8C8D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8" name="Freeform: Shape 59">
              <a:extLst>
                <a:ext uri="{FF2B5EF4-FFF2-40B4-BE49-F238E27FC236}">
                  <a16:creationId xmlns:a16="http://schemas.microsoft.com/office/drawing/2014/main" id="{9D3EC865-FF48-446B-BB6C-1CBB6CC19D6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9" name="Freeform: Shape 60">
              <a:extLst>
                <a:ext uri="{FF2B5EF4-FFF2-40B4-BE49-F238E27FC236}">
                  <a16:creationId xmlns:a16="http://schemas.microsoft.com/office/drawing/2014/main" id="{9EABA815-3A95-4219-8FC6-A07DC843BAE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0" name="Freeform: Shape 61">
              <a:extLst>
                <a:ext uri="{FF2B5EF4-FFF2-40B4-BE49-F238E27FC236}">
                  <a16:creationId xmlns:a16="http://schemas.microsoft.com/office/drawing/2014/main" id="{ADA4D4D1-3BBD-449D-ACF5-C325A5F57912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1" name="Freeform: Shape 62">
              <a:extLst>
                <a:ext uri="{FF2B5EF4-FFF2-40B4-BE49-F238E27FC236}">
                  <a16:creationId xmlns:a16="http://schemas.microsoft.com/office/drawing/2014/main" id="{68BD5F06-5094-46C5-AF66-C39E1D91545A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2" name="Freeform: Shape 63">
              <a:extLst>
                <a:ext uri="{FF2B5EF4-FFF2-40B4-BE49-F238E27FC236}">
                  <a16:creationId xmlns:a16="http://schemas.microsoft.com/office/drawing/2014/main" id="{2916CC8E-8F94-4890-B339-591DBB17EA3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3" name="Freeform: Shape 64">
              <a:extLst>
                <a:ext uri="{FF2B5EF4-FFF2-40B4-BE49-F238E27FC236}">
                  <a16:creationId xmlns:a16="http://schemas.microsoft.com/office/drawing/2014/main" id="{C91F5E9C-4315-4658-AFA9-3F7777580D65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4" name="Freeform: Shape 65">
              <a:extLst>
                <a:ext uri="{FF2B5EF4-FFF2-40B4-BE49-F238E27FC236}">
                  <a16:creationId xmlns:a16="http://schemas.microsoft.com/office/drawing/2014/main" id="{CD2EC8D5-EF95-437D-AF86-2BF92C613026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5" name="Freeform: Shape 66">
              <a:extLst>
                <a:ext uri="{FF2B5EF4-FFF2-40B4-BE49-F238E27FC236}">
                  <a16:creationId xmlns:a16="http://schemas.microsoft.com/office/drawing/2014/main" id="{FB945031-8114-4BB0-AAF5-318A6406E65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6" name="Freeform: Shape 67">
              <a:extLst>
                <a:ext uri="{FF2B5EF4-FFF2-40B4-BE49-F238E27FC236}">
                  <a16:creationId xmlns:a16="http://schemas.microsoft.com/office/drawing/2014/main" id="{F57C65AF-0D4E-4053-9143-C261C921D21D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7" name="Freeform: Shape 68">
              <a:extLst>
                <a:ext uri="{FF2B5EF4-FFF2-40B4-BE49-F238E27FC236}">
                  <a16:creationId xmlns:a16="http://schemas.microsoft.com/office/drawing/2014/main" id="{CCC9CAC3-3C59-47C6-9D4A-548FDE799E54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09AB483-6792-4ED9-8339-B7AA675F2329}"/>
              </a:ext>
            </a:extLst>
          </p:cNvPr>
          <p:cNvGrpSpPr/>
          <p:nvPr/>
        </p:nvGrpSpPr>
        <p:grpSpPr>
          <a:xfrm>
            <a:off x="2329437" y="3934"/>
            <a:ext cx="258490" cy="315953"/>
            <a:chOff x="2485806" y="193480"/>
            <a:chExt cx="258490" cy="315953"/>
          </a:xfrm>
        </p:grpSpPr>
        <p:sp>
          <p:nvSpPr>
            <p:cNvPr id="69" name="Freeform: Shape 72">
              <a:extLst>
                <a:ext uri="{FF2B5EF4-FFF2-40B4-BE49-F238E27FC236}">
                  <a16:creationId xmlns:a16="http://schemas.microsoft.com/office/drawing/2014/main" id="{277D4271-3AC3-4DA4-A944-4382FE4671A6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0" name="Freeform: Shape 73">
              <a:extLst>
                <a:ext uri="{FF2B5EF4-FFF2-40B4-BE49-F238E27FC236}">
                  <a16:creationId xmlns:a16="http://schemas.microsoft.com/office/drawing/2014/main" id="{49CE7966-646F-4946-849F-6E70FA7A821F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0A6C58F-26B6-4C04-9B1C-C589DA861A05}"/>
              </a:ext>
            </a:extLst>
          </p:cNvPr>
          <p:cNvGrpSpPr/>
          <p:nvPr/>
        </p:nvGrpSpPr>
        <p:grpSpPr>
          <a:xfrm>
            <a:off x="48305" y="-3912"/>
            <a:ext cx="801825" cy="411081"/>
            <a:chOff x="772158" y="169853"/>
            <a:chExt cx="801825" cy="411081"/>
          </a:xfrm>
        </p:grpSpPr>
        <p:sp>
          <p:nvSpPr>
            <p:cNvPr id="72" name="Freeform: Shape 92">
              <a:extLst>
                <a:ext uri="{FF2B5EF4-FFF2-40B4-BE49-F238E27FC236}">
                  <a16:creationId xmlns:a16="http://schemas.microsoft.com/office/drawing/2014/main" id="{E3900529-75C9-4FBD-BD3C-5649B1447E49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3" name="Freeform: Shape 93">
              <a:extLst>
                <a:ext uri="{FF2B5EF4-FFF2-40B4-BE49-F238E27FC236}">
                  <a16:creationId xmlns:a16="http://schemas.microsoft.com/office/drawing/2014/main" id="{CACAE7E3-7E33-45A1-84D3-E2D83B3E3E0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4" name="Freeform: Shape 94">
              <a:extLst>
                <a:ext uri="{FF2B5EF4-FFF2-40B4-BE49-F238E27FC236}">
                  <a16:creationId xmlns:a16="http://schemas.microsoft.com/office/drawing/2014/main" id="{4B2AEB11-3CF9-4580-AE18-4FE8990F0CDE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5" name="Freeform: Shape 95">
              <a:extLst>
                <a:ext uri="{FF2B5EF4-FFF2-40B4-BE49-F238E27FC236}">
                  <a16:creationId xmlns:a16="http://schemas.microsoft.com/office/drawing/2014/main" id="{8C46CF3A-5FC3-4178-8F4B-C4C9CB49231F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6" name="Freeform: Shape 96">
              <a:extLst>
                <a:ext uri="{FF2B5EF4-FFF2-40B4-BE49-F238E27FC236}">
                  <a16:creationId xmlns:a16="http://schemas.microsoft.com/office/drawing/2014/main" id="{E736222D-8B96-4CD8-8B0E-07B422AC353E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7" name="Freeform: Shape 97">
              <a:extLst>
                <a:ext uri="{FF2B5EF4-FFF2-40B4-BE49-F238E27FC236}">
                  <a16:creationId xmlns:a16="http://schemas.microsoft.com/office/drawing/2014/main" id="{9FB0356D-FA40-4A1F-A238-DEEC5D0BDB6B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8" name="Freeform: Shape 98">
              <a:extLst>
                <a:ext uri="{FF2B5EF4-FFF2-40B4-BE49-F238E27FC236}">
                  <a16:creationId xmlns:a16="http://schemas.microsoft.com/office/drawing/2014/main" id="{E6576AAC-6A60-43B3-98F7-6536E82CC9B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9" name="Freeform: Shape 99">
              <a:extLst>
                <a:ext uri="{FF2B5EF4-FFF2-40B4-BE49-F238E27FC236}">
                  <a16:creationId xmlns:a16="http://schemas.microsoft.com/office/drawing/2014/main" id="{0FF2EBAF-6538-424A-A485-9E5A04655148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0" name="Freeform: Shape 100">
              <a:extLst>
                <a:ext uri="{FF2B5EF4-FFF2-40B4-BE49-F238E27FC236}">
                  <a16:creationId xmlns:a16="http://schemas.microsoft.com/office/drawing/2014/main" id="{6432E7AC-A932-48B3-B31F-BDCB46554361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1" name="Freeform: Shape 101">
              <a:extLst>
                <a:ext uri="{FF2B5EF4-FFF2-40B4-BE49-F238E27FC236}">
                  <a16:creationId xmlns:a16="http://schemas.microsoft.com/office/drawing/2014/main" id="{9B3AE43C-231E-43FF-A937-C75B9765FBBC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2" name="Freeform: Shape 102">
              <a:extLst>
                <a:ext uri="{FF2B5EF4-FFF2-40B4-BE49-F238E27FC236}">
                  <a16:creationId xmlns:a16="http://schemas.microsoft.com/office/drawing/2014/main" id="{0037790E-860D-4C16-BA3B-C3971457C26C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3" name="Freeform: Shape 103">
              <a:extLst>
                <a:ext uri="{FF2B5EF4-FFF2-40B4-BE49-F238E27FC236}">
                  <a16:creationId xmlns:a16="http://schemas.microsoft.com/office/drawing/2014/main" id="{25D998FC-3B7A-4CE5-AB22-74C0FF51974E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E51580D6-43B1-4848-BA3A-3586D2AEA2C6}"/>
              </a:ext>
            </a:extLst>
          </p:cNvPr>
          <p:cNvSpPr txBox="1"/>
          <p:nvPr/>
        </p:nvSpPr>
        <p:spPr>
          <a:xfrm>
            <a:off x="114264" y="370728"/>
            <a:ext cx="90297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Nói với bạn cách sử dụng an toàn đồ d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ù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ng sắc nhọn.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0A51445D-371A-86B3-A9CF-D0F5A4182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881" y="2514573"/>
            <a:ext cx="5293069" cy="4328143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DD67405A-4B3C-130A-87F4-F6E482E9A074}"/>
              </a:ext>
            </a:extLst>
          </p:cNvPr>
          <p:cNvGrpSpPr/>
          <p:nvPr/>
        </p:nvGrpSpPr>
        <p:grpSpPr>
          <a:xfrm>
            <a:off x="-199450" y="1031126"/>
            <a:ext cx="5057775" cy="4030475"/>
            <a:chOff x="533655" y="2349699"/>
            <a:chExt cx="8620747" cy="4360719"/>
          </a:xfrm>
        </p:grpSpPr>
        <p:pic>
          <p:nvPicPr>
            <p:cNvPr id="87" name="Picture 86" descr="Icon&#10;&#10;Description automatically generated">
              <a:extLst>
                <a:ext uri="{FF2B5EF4-FFF2-40B4-BE49-F238E27FC236}">
                  <a16:creationId xmlns:a16="http://schemas.microsoft.com/office/drawing/2014/main" id="{1E05C2F2-B58D-37F4-7A9A-82223E5D9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5" t="20798" r="11762" b="15616"/>
            <a:stretch/>
          </p:blipFill>
          <p:spPr>
            <a:xfrm rot="21348712">
              <a:off x="533655" y="2349699"/>
              <a:ext cx="8620747" cy="4360719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17E2787-2332-6A9A-21A2-11038EA3697F}"/>
                </a:ext>
              </a:extLst>
            </p:cNvPr>
            <p:cNvSpPr/>
            <p:nvPr/>
          </p:nvSpPr>
          <p:spPr>
            <a:xfrm>
              <a:off x="971998" y="3061894"/>
              <a:ext cx="7494706" cy="290100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Cách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đưa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kéo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an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toàn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: Khi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đưa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kéo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khép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lưỡi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kéo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lại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chìa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tay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cầm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kéo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về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phía</a:t>
              </a:r>
              <a:r>
                <a:rPr kumimoji="0" lang="en-US" sz="3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Arial" panose="020B0604020202020204" pitchFamily="34" charset="0"/>
                </a:rPr>
                <a:t>bạn</a:t>
              </a:r>
              <a:endParaRPr kumimoji="0" lang="en-US" sz="3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18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231</Words>
  <Application>Microsoft Office PowerPoint</Application>
  <PresentationFormat>On-screen Show (4:3)</PresentationFormat>
  <Paragraphs>17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.VnTime</vt:lpstr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Tien Ich May Tinh</dc:creator>
  <cp:lastModifiedBy>STD_HIEU</cp:lastModifiedBy>
  <cp:revision>72</cp:revision>
  <dcterms:created xsi:type="dcterms:W3CDTF">2020-09-30T12:55:50Z</dcterms:created>
  <dcterms:modified xsi:type="dcterms:W3CDTF">2025-11-16T09:06:09Z</dcterms:modified>
</cp:coreProperties>
</file>