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3" r:id="rId2"/>
    <p:sldMasterId id="2147483805" r:id="rId3"/>
    <p:sldMasterId id="2147483818" r:id="rId4"/>
  </p:sldMasterIdLst>
  <p:notesMasterIdLst>
    <p:notesMasterId r:id="rId17"/>
  </p:notesMasterIdLst>
  <p:sldIdLst>
    <p:sldId id="400" r:id="rId5"/>
    <p:sldId id="383" r:id="rId6"/>
    <p:sldId id="384" r:id="rId7"/>
    <p:sldId id="424" r:id="rId8"/>
    <p:sldId id="385" r:id="rId9"/>
    <p:sldId id="386" r:id="rId10"/>
    <p:sldId id="278" r:id="rId11"/>
    <p:sldId id="429" r:id="rId12"/>
    <p:sldId id="428" r:id="rId13"/>
    <p:sldId id="427" r:id="rId14"/>
    <p:sldId id="392" r:id="rId15"/>
    <p:sldId id="45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72" autoAdjust="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7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20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364409FC-088D-9A8E-2855-ABE0E7DB6A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191CD228-A6C4-4D0C-055E-AA5EB82A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28BE633-80FC-41A9-ABC0-7B172D1A8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4904215-CBEA-46FD-9A99-57CC9EC2E460}" type="slidenum">
              <a:rPr lang="en-US" altLang="en-US" sz="120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9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A08740AF-A02B-BC4A-4197-EB38E7693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BC42D26D-2BB0-E0BF-E4B4-22FCC818FD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29423F97-010E-C34A-6735-BF895E608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B2E8-D334-46BF-96FC-0E5256F3C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174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7EB2-FAF8-4458-AE11-0F203E2AB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D0CC1-D8D1-450D-9518-66D892A10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34902-8D1E-467C-ADBA-22CAF078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6D9E-B4A2-47A4-8D9E-32E98549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12784-61D2-4AE6-9BDE-570405BF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3694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CA187-8D2B-41C9-B157-48849E81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47C3F-A820-4D14-B762-E52EC66B0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B9208-8FC7-497E-AF04-307890B2A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3AB9-1FC9-40C3-A106-49917ECD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D671-FA1B-4C94-BF91-397DAD1B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5619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52C2-D1D4-4011-8A8E-4523B32D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A8C2C-DB63-4C48-8913-F3C699238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3AAEB-B2B5-498E-A4F2-8AB1AE52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18467-735D-4EBB-8B27-A3016B9C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731C0-DBD0-4B44-83BA-1A01F5F9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419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66A0-E215-4A3A-9A39-30BF3B78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E248E-8DB0-4ABD-B819-50500B8AD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88E66-BFD2-40FA-8FDB-235B3EF2A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B032D-1940-4115-9926-1C4C1B69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DB97E-4D83-4DE5-A3E4-A385C404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C88BC-3B1D-4ACC-A677-2B80AE1D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00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AC44-3812-473C-A191-B45102C8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5F8F4-FFDD-4588-ABAB-BD65CD00F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8F610-E120-459E-8CF8-2C21E18A1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31CE0-0F65-488A-BE37-E8D1038EE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5E2B5-B0AF-48BC-967B-57A4D052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2810E4-DF6C-4856-9581-DF0E9136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20A766-89E5-4841-ADA1-40D7BD51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795014-2F56-4CB0-B936-4965D3BF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240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F2B2-11FB-4CC6-843A-377B811F0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43BE1-08CE-4EA4-A323-91B80B860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BA68D-F33A-4FEF-83FE-CDE4B26F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3EF9D-DB52-4BAE-B708-19A3F245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4699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00CA3-B91C-44B4-95B5-FE28FE60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2C6CB-24D2-41FE-B4A6-39031139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A9A92-9CE3-416E-80A9-294C11E5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891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5677-E1EF-48AB-A3D3-5D327CAE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C63F0-E65D-4646-BF5E-B53BA4DDB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54CCD-8E64-453C-A0EB-15A7E55CA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433C4-05FD-4E74-AD87-B00C999A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EC302-3C6E-4E49-B9DB-8EDFE8C8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AF490-53E3-4C3B-B42B-A610DEC4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492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FC9A-5A92-4ACB-ABC7-5CEB12F9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C712D-3B77-4658-8D8D-C783B44CC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CC335-F603-4D2A-9194-16E4C575C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059C-5510-420D-A0E9-F2B3B56B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AF555-753D-45CF-A4BD-632553A9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1B619-4D04-406F-871B-018B708D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761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678C-10D3-4A38-8A83-09A7DD2F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048B8-6D18-4728-8D3D-CF8FB9DD9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A8FAE-303B-44EA-B2CE-BBE52964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1EBA4-0BAC-4157-9073-232983F0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3D96F-AC3D-4B6C-A681-7B375A76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36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4D0E1-5CA1-49CE-89E9-6EE90F572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728CB-0CB3-4090-B3E3-26B39BAB1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E8FD-7C77-46B4-8521-F5A68BF3C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57184-CF18-4141-91FC-F8031A37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B99FA-9298-4392-B6FC-80E05C5E9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4477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0913-D68B-4285-BB1A-E4C0D470C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A6C0C-7CA2-4DF9-A028-1A62EE2C8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AF942-D847-4A15-93A6-DC95759E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6C27B-5691-4581-93C9-6C38D89E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346D-1419-4EBE-A792-43F3A222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9849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033A-C727-4EE3-BE5A-7CA84866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56F7-9D5F-46A8-9E02-F3B3C386C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F7A8-6593-4E3F-9324-86A64661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78170-2187-469C-80C9-DF0BC2EA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3AB51-D376-4A07-97A1-BE226EA9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2155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E9C3-D373-45E6-8884-EA9CB34C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F4C6B-222C-4554-B819-BBF14E47D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BFA31-958D-456C-BC18-BC239B77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64BB0-410C-435B-8029-E08AE2E3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3533C-A7B1-4499-AC9C-63503DC3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9723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972-4469-4AB9-A44C-C76972D2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1ABD-35D7-45F6-8C5D-F4A6F19CB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45D54-909E-4723-A2EC-673A316EC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7807A-E3DC-4677-BF4B-20046F72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28B11-01E4-4374-8C1C-C2138946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70A9A-2F73-4C69-9DCE-039C4E1D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870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A1B2-1169-410A-98A6-C7D7CA2D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A7429-7293-448D-960D-3264E48C7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8B9BD-F2ED-4699-B225-3BFF3AB0D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20430-3536-4C2A-A5ED-1395216E7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06872-020E-4E19-97C1-407D5546F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71D6AF-19A7-47C4-9F76-A215FBAC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5A8A5-0374-43F0-904D-50FB9E5D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E7776-DC9C-4516-B9C6-15055A1B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71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89E5-E8D4-4C08-8AF0-B5992FCD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8C547-5B7B-498C-85EF-5A2C1C03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29F9B-B9A2-427E-860F-C8330AD8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D0368-8519-48A7-8729-BBFA7833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86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EB459B-6F37-40E9-808C-3183CB46C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8D993-4633-402F-81FD-8740689F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61BE2-3BBF-42A4-8C96-5501E37F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829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5472-FEA8-4DC6-86BD-0F2B138D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09E8C-7403-47CE-B3E7-FAFB853C2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27668-30B8-4BE3-AC09-E2C0F6D87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D625E-2669-4C6E-9D88-031BC7F7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1E84E-E67C-4AA6-84B8-0A4B8098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4EAFB-258B-4D9E-A065-DE7860FB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394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593B-3B29-4AA9-8A9E-BF52B4F8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3E797-F0B7-4907-80CD-1075DDDF9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98854-29FD-466D-A839-7AF9C45C6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758FE-4730-4572-993A-FF29A8AE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9CCAD-A359-432F-8027-0DCD2EC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D3E2A-B4F3-479D-8B3C-E52135A8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099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3951-D2FF-4BCC-A395-B2AB6038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4380D-320A-40FE-A8AA-7BF0041F7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3C859-ACDA-4CC1-9DFC-03C3209B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59A73-0994-47D9-895B-616A9DFE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F4BE-8D40-4ECB-900E-5F9AA2CC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445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938E0-4D3C-49DC-B8EA-8BA99B87C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64F9C1-4865-419B-AD98-14DEB8466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28AB-55FC-4F1D-8413-F93B6425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602F5-5FBD-44F5-89DE-021E52E8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9F25C-C9F9-4729-9692-D9BCCCE2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25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7280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DA9D-8141-4B1B-8D93-F532DB29E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FABC4-0FEE-41F4-B489-6C12A8C18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F6E1C-AAC0-4423-BB04-EA6D1D97C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9FECF-A412-4F04-B68B-7DC304C0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1E9D0-01E5-417F-BBFC-8E18671E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1654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5781A-6282-4A63-9A8E-D3BCA36B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115AD-51AD-4D84-AB58-557CA6D2D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BC046-4798-4A59-867D-7E1DF5682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B0B62-3224-473A-B1EF-8E57092A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24F9-183B-400F-BB3A-D236567C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9096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599E-A6A4-4FF5-B258-2D9D9ABE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905BE-452D-448B-810B-DCA9BC61D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FDBFC-6BA5-4C24-A6B9-33D97379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7139C-7368-41DD-92FB-615A3DB2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51150-5D94-4CAC-A4F3-D8882A43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7941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6E39-563D-41C5-B2E9-19EE49B3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AE139-B3FF-48A4-8C22-4EFD68AFA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88912-B573-4535-8E60-DFF2E34A4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5D769-96ED-49F8-8C07-18BD61E7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8B0EF-5D0C-47DB-B875-8F8D7881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6439A-827C-46E7-ACC7-A46E0AF56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850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1EF1A-C1F3-4436-9BC6-9711211E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E6283-781A-4ECA-9C80-7356D7B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F5020-6208-4B89-BC17-266B80FA4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E522C-8C0A-4E51-807B-899F2C352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FDD5F-6C9A-4AA3-8AB7-9F893DBB94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44D5D-7E64-4C4A-AB92-45429E64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3889-0E01-4BBE-92D8-5AF9EC93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E95CF4-FD9F-4D2C-8573-C3649591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679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9A4C-96BE-43EB-8170-1AD3D80A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0A814-1D96-46DD-BBF7-ACF9546C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86D2A-40DF-4EE3-8107-1EA5841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FDCBE-9B01-45DB-A33B-0C151F8D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7812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C7BC7-ADCD-436E-A9A5-CFC5EE1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72FCF-EB82-4ECE-8AF1-66F07CD3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02CA1-350D-4672-9E47-D1500D1A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789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E966-B58B-42DD-BE79-6B84B9E0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530E6-A253-4C61-8A9E-5B6EF4138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6FC94-E9D6-4FB9-B663-A321BB8C9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3DF83-78F4-4C25-A34D-C90438595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5403A-9920-4675-B3FD-E3DB46C3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1675F-F78D-4127-9D92-8B2B8FB8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1488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9CED-D6EF-44D8-B5D3-CB468F0D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3E3C8-5C16-479C-98A3-9CE1CD649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B124B-D6B0-412B-ACD4-43F872CA5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D91B8-8564-4694-9CC5-CB48F536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23B54-8CEB-4FB3-9DC6-E0332B1D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9B65D-0148-40E5-95FA-AA87C606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7643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EB7E-EE3F-4E54-9FE5-7D53F7EA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10179-3BC1-404B-AE1F-635D43160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778CA-9F58-44DD-9BAA-6F5B6619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68E74-F206-4B66-A99D-4A4D428A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973DC-4FB9-4A26-B307-BFE9F4C1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02114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3FA34-D4CB-4894-A953-692BA7C70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96C1D-1C26-4657-9728-2E4BE0B5B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4C75F-BA3D-4DED-B7D4-A4EBC3BD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B98ED-EB36-466F-BC06-27D656F4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64F4-9E9B-46EF-91D3-AD17460F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5462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12B02-5D9B-4B1A-9A13-ADBF7A5A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FA5B3-F437-4711-8A28-5072B68E2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17376-4F17-40C1-86C8-AF5797FBC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6D80-8563-464E-B0E3-CF78198B0530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9D8DF-978B-497B-B6A7-D818AE810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55D9-D2BA-424C-A656-0429D78CC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3FAA-4C24-4BDB-94E3-0EAD9D795A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04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6676B-BBC5-4440-B29B-6BF05AA2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9A150-7C19-426D-BAE3-7F6631291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DF1E9-AF22-4268-A0C2-146391B91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AA8A-E4EE-4381-AA5B-2270400B2065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81171-ABBC-4F7C-A2A6-6403B7D05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310B3-3B65-45FD-B75F-89328D155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10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84D510-C79A-4355-9DB2-C11BBEBD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8C745-4F8B-4D1F-8E26-00F3A958B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8A8EC-27E4-49B1-AAD7-D9BA8BE65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6463D-60F9-4010-AB5B-2B974E5C6E1E}" type="datetimeFigureOut">
              <a:rPr lang="vi-VN" smtClean="0"/>
              <a:t>25/11/2025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80969-65EB-4AF3-89B3-471432BAC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16AB5-BD57-4087-A98D-CB48651A6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0709-4F71-4D7A-9FD1-C644D44FA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29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Relationship Id="rId1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9D8E45-C4C3-A19C-CEDC-E58B2220F1C1}"/>
              </a:ext>
            </a:extLst>
          </p:cNvPr>
          <p:cNvSpPr txBox="1"/>
          <p:nvPr/>
        </p:nvSpPr>
        <p:spPr>
          <a:xfrm>
            <a:off x="658240" y="1295400"/>
            <a:ext cx="757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AC0D1-50D6-0399-9A08-20016DD92004}"/>
              </a:ext>
            </a:extLst>
          </p:cNvPr>
          <p:cNvSpPr txBox="1"/>
          <p:nvPr/>
        </p:nvSpPr>
        <p:spPr>
          <a:xfrm>
            <a:off x="228600" y="2921168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CÙNG KHÁM PHÁ QUANG CẢNH XUNG QUANH – TIẾT 1 – TRANG 42</a:t>
            </a:r>
            <a:endParaRPr lang="vi-VN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1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377D33-3A3F-5218-9797-EF4B5FF353F4}"/>
              </a:ext>
            </a:extLst>
          </p:cNvPr>
          <p:cNvGrpSpPr/>
          <p:nvPr/>
        </p:nvGrpSpPr>
        <p:grpSpPr>
          <a:xfrm>
            <a:off x="-152400" y="76200"/>
            <a:ext cx="4800600" cy="5105401"/>
            <a:chOff x="1143000" y="323850"/>
            <a:chExt cx="5638800" cy="40450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5EE05E-EA36-F927-3CFF-86EA068A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00" t="72953" b="6214"/>
            <a:stretch/>
          </p:blipFill>
          <p:spPr>
            <a:xfrm>
              <a:off x="1143000" y="323850"/>
              <a:ext cx="4705284" cy="40450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25A841-741C-7050-3919-A74787B89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86" r="88473" b="6180"/>
            <a:stretch/>
          </p:blipFill>
          <p:spPr>
            <a:xfrm>
              <a:off x="5848284" y="323850"/>
              <a:ext cx="933516" cy="40450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CE9245C-3538-CAB2-FA25-B749319231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73820" r="25600" b="7568"/>
          <a:stretch/>
        </p:blipFill>
        <p:spPr>
          <a:xfrm>
            <a:off x="4572000" y="304800"/>
            <a:ext cx="45720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F6649-4886-4DE9-2D62-0DF45166E078}"/>
              </a:ext>
            </a:extLst>
          </p:cNvPr>
          <p:cNvSpPr txBox="1"/>
          <p:nvPr/>
        </p:nvSpPr>
        <p:spPr>
          <a:xfrm>
            <a:off x="91440" y="5202220"/>
            <a:ext cx="8961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ở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911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B0AD229F-A901-42CA-DCEE-7F006F60A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450"/>
            <a:ext cx="8763000" cy="64579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EDF437-A2D6-921F-5081-A2C938D98E76}"/>
              </a:ext>
            </a:extLst>
          </p:cNvPr>
          <p:cNvGrpSpPr>
            <a:grpSpLocks/>
          </p:cNvGrpSpPr>
          <p:nvPr/>
        </p:nvGrpSpPr>
        <p:grpSpPr bwMode="auto">
          <a:xfrm>
            <a:off x="1809750" y="4886325"/>
            <a:ext cx="5505450" cy="771525"/>
            <a:chOff x="560" y="3384"/>
            <a:chExt cx="4624" cy="648"/>
          </a:xfrm>
        </p:grpSpPr>
        <p:pic>
          <p:nvPicPr>
            <p:cNvPr id="6" name="Picture 5" descr="4408">
              <a:extLst>
                <a:ext uri="{FF2B5EF4-FFF2-40B4-BE49-F238E27FC236}">
                  <a16:creationId xmlns:a16="http://schemas.microsoft.com/office/drawing/2014/main" id="{C8DFBB57-A3DE-69F4-EEC4-964C2BD5AD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4635">
              <a:extLst>
                <a:ext uri="{FF2B5EF4-FFF2-40B4-BE49-F238E27FC236}">
                  <a16:creationId xmlns:a16="http://schemas.microsoft.com/office/drawing/2014/main" id="{757CD6CD-36C3-758D-F37F-CBF354F806F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boo7">
              <a:extLst>
                <a:ext uri="{FF2B5EF4-FFF2-40B4-BE49-F238E27FC236}">
                  <a16:creationId xmlns:a16="http://schemas.microsoft.com/office/drawing/2014/main" id="{98E442D3-2805-EA63-2208-E1F5D3CB80F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email001">
              <a:extLst>
                <a:ext uri="{FF2B5EF4-FFF2-40B4-BE49-F238E27FC236}">
                  <a16:creationId xmlns:a16="http://schemas.microsoft.com/office/drawing/2014/main" id="{9F82D705-AE06-4383-A947-A76FD8ACB05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et5">
              <a:extLst>
                <a:ext uri="{FF2B5EF4-FFF2-40B4-BE49-F238E27FC236}">
                  <a16:creationId xmlns:a16="http://schemas.microsoft.com/office/drawing/2014/main" id="{B99D31DB-FE43-1E82-DC54-C04229A79B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glob_anm">
              <a:extLst>
                <a:ext uri="{FF2B5EF4-FFF2-40B4-BE49-F238E27FC236}">
                  <a16:creationId xmlns:a16="http://schemas.microsoft.com/office/drawing/2014/main" id="{3C354939-A3F3-70CC-B2C9-8711E07D63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ni53">
              <a:extLst>
                <a:ext uri="{FF2B5EF4-FFF2-40B4-BE49-F238E27FC236}">
                  <a16:creationId xmlns:a16="http://schemas.microsoft.com/office/drawing/2014/main" id="{DEA6586A-B821-4D24-BCDB-FEB70B3DD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mu37">
              <a:extLst>
                <a:ext uri="{FF2B5EF4-FFF2-40B4-BE49-F238E27FC236}">
                  <a16:creationId xmlns:a16="http://schemas.microsoft.com/office/drawing/2014/main" id="{A5762077-2A0E-3FA7-36A7-D3BD58046D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CDBC0-A0C2-CD0A-EB56-B9C9EAC5BB54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44103"/>
            <a:ext cx="6343650" cy="1428750"/>
            <a:chOff x="216" y="192"/>
            <a:chExt cx="5328" cy="1200"/>
          </a:xfrm>
        </p:grpSpPr>
        <p:pic>
          <p:nvPicPr>
            <p:cNvPr id="15" name="Picture 14" descr="an30">
              <a:extLst>
                <a:ext uri="{FF2B5EF4-FFF2-40B4-BE49-F238E27FC236}">
                  <a16:creationId xmlns:a16="http://schemas.microsoft.com/office/drawing/2014/main" id="{D264405B-0933-ED42-4A72-D2DA877D53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33">
              <a:extLst>
                <a:ext uri="{FF2B5EF4-FFF2-40B4-BE49-F238E27FC236}">
                  <a16:creationId xmlns:a16="http://schemas.microsoft.com/office/drawing/2014/main" id="{34BA1E3D-79E9-2E0D-9197-2A20185911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13">
              <a:extLst>
                <a:ext uri="{FF2B5EF4-FFF2-40B4-BE49-F238E27FC236}">
                  <a16:creationId xmlns:a16="http://schemas.microsoft.com/office/drawing/2014/main" id="{C47FDE39-5566-7184-BEE3-9197E804FC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13">
              <a:extLst>
                <a:ext uri="{FF2B5EF4-FFF2-40B4-BE49-F238E27FC236}">
                  <a16:creationId xmlns:a16="http://schemas.microsoft.com/office/drawing/2014/main" id="{37739D5D-A933-CF89-D936-ACD21DA218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WordArt 18">
            <a:extLst>
              <a:ext uri="{FF2B5EF4-FFF2-40B4-BE49-F238E27FC236}">
                <a16:creationId xmlns:a16="http://schemas.microsoft.com/office/drawing/2014/main" id="{51DFB7A8-DD19-211B-9E44-0AFC0E627C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2640" y="3566875"/>
            <a:ext cx="50387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1B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460E28E9-9658-1CFD-7BD1-B623EB4DD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460" y="2034504"/>
            <a:ext cx="605760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5547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57A8D0-6939-0F4E-1897-4E60A1AF3837}"/>
              </a:ext>
            </a:extLst>
          </p:cNvPr>
          <p:cNvSpPr txBox="1"/>
          <p:nvPr/>
        </p:nvSpPr>
        <p:spPr>
          <a:xfrm>
            <a:off x="152400" y="55626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5705F8-C50D-0CC5-ADAB-95EF4E15A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5800" cy="502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988A39-213D-DA3E-7956-BDD8A2B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3" y="1"/>
            <a:ext cx="4724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7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5705F8-C50D-0CC5-ADAB-95EF4E15A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5800" cy="502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988A39-213D-DA3E-7956-BDD8A2B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3" y="1"/>
            <a:ext cx="472440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3CCCD-3F25-06DB-2B5A-3B397F67446C}"/>
              </a:ext>
            </a:extLst>
          </p:cNvPr>
          <p:cNvSpPr txBox="1"/>
          <p:nvPr/>
        </p:nvSpPr>
        <p:spPr>
          <a:xfrm>
            <a:off x="1871253" y="62484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CF36D-8D38-CA0E-6253-DDFDA9C9F1B5}"/>
              </a:ext>
            </a:extLst>
          </p:cNvPr>
          <p:cNvSpPr txBox="1"/>
          <p:nvPr/>
        </p:nvSpPr>
        <p:spPr>
          <a:xfrm>
            <a:off x="110490" y="5191719"/>
            <a:ext cx="9006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…   </a:t>
            </a:r>
          </a:p>
        </p:txBody>
      </p:sp>
    </p:spTree>
    <p:extLst>
      <p:ext uri="{BB962C8B-B14F-4D97-AF65-F5344CB8AC3E}">
        <p14:creationId xmlns:p14="http://schemas.microsoft.com/office/powerpoint/2010/main" val="2834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143EB-5C45-4025-3DAF-EE71268C1EFC}"/>
              </a:ext>
            </a:extLst>
          </p:cNvPr>
          <p:cNvSpPr/>
          <p:nvPr/>
        </p:nvSpPr>
        <p:spPr>
          <a:xfrm>
            <a:off x="266700" y="182880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76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6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572000"/>
            <a:ext cx="9026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" y="76200"/>
            <a:ext cx="4343400" cy="3886200"/>
            <a:chOff x="1143000" y="323850"/>
            <a:chExt cx="5638800" cy="4105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00" t="72953" b="6214"/>
            <a:stretch/>
          </p:blipFill>
          <p:spPr>
            <a:xfrm>
              <a:off x="1143000" y="323850"/>
              <a:ext cx="4705284" cy="41053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86" r="88473" b="6180"/>
            <a:stretch/>
          </p:blipFill>
          <p:spPr>
            <a:xfrm>
              <a:off x="5848284" y="323850"/>
              <a:ext cx="933516" cy="410539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73820" r="25600" b="7568"/>
          <a:stretch/>
        </p:blipFill>
        <p:spPr>
          <a:xfrm>
            <a:off x="4572000" y="76200"/>
            <a:ext cx="4495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341" y="-533400"/>
            <a:ext cx="9067800" cy="5943600"/>
            <a:chOff x="1143000" y="323850"/>
            <a:chExt cx="5638800" cy="4105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00" t="72953" b="6214"/>
            <a:stretch/>
          </p:blipFill>
          <p:spPr>
            <a:xfrm>
              <a:off x="1143000" y="323850"/>
              <a:ext cx="4705284" cy="41053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86" r="88473" b="6180"/>
            <a:stretch/>
          </p:blipFill>
          <p:spPr>
            <a:xfrm>
              <a:off x="5848284" y="323850"/>
              <a:ext cx="933516" cy="4105396"/>
            </a:xfrm>
            <a:prstGeom prst="rect">
              <a:avLst/>
            </a:prstGeom>
          </p:spPr>
        </p:pic>
      </p:grpSp>
      <p:sp>
        <p:nvSpPr>
          <p:cNvPr id="2" name="Text Box 8">
            <a:extLst>
              <a:ext uri="{FF2B5EF4-FFF2-40B4-BE49-F238E27FC236}">
                <a16:creationId xmlns:a16="http://schemas.microsoft.com/office/drawing/2014/main" id="{5EF05BAF-4E81-FD9C-8535-6A69A0950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5" y="5410200"/>
            <a:ext cx="87796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8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4948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73820" r="25600" b="7568"/>
          <a:stretch/>
        </p:blipFill>
        <p:spPr>
          <a:xfrm>
            <a:off x="0" y="-152400"/>
            <a:ext cx="9067800" cy="5410200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70C1E0EA-08CA-5538-69E8-525AEE594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" y="5334655"/>
            <a:ext cx="87796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1765</TotalTime>
  <Words>300</Words>
  <Application>Microsoft Office PowerPoint</Application>
  <PresentationFormat>On-screen Show (4:3)</PresentationFormat>
  <Paragraphs>21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STD_HIEU</cp:lastModifiedBy>
  <cp:revision>220</cp:revision>
  <dcterms:created xsi:type="dcterms:W3CDTF">2020-08-08T13:30:12Z</dcterms:created>
  <dcterms:modified xsi:type="dcterms:W3CDTF">2025-11-25T09:50:29Z</dcterms:modified>
</cp:coreProperties>
</file>