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75" r:id="rId3"/>
    <p:sldId id="264" r:id="rId4"/>
    <p:sldId id="294" r:id="rId5"/>
    <p:sldId id="290" r:id="rId6"/>
    <p:sldId id="295" r:id="rId7"/>
    <p:sldId id="276" r:id="rId8"/>
    <p:sldId id="296" r:id="rId9"/>
    <p:sldId id="29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: Con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5739D-54C5-4AE0-B07A-E2080BE5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1177"/>
            <a:ext cx="5486400" cy="49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B9289-24AF-4A36-8A0C-140C29A8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229369" cy="25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A53A4-5D49-4FD0-A4FD-3BFA5B46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3" y="1568024"/>
            <a:ext cx="4405317" cy="2890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E1D19-6ED8-4F1F-9C6E-65D8CF31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98206"/>
            <a:ext cx="4040930" cy="31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6105F-A55B-47CB-95E5-D9D2A7CB922B}"/>
              </a:ext>
            </a:extLst>
          </p:cNvPr>
          <p:cNvSpPr txBox="1"/>
          <p:nvPr/>
        </p:nvSpPr>
        <p:spPr>
          <a:xfrm>
            <a:off x="1219200" y="5834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CF01-A271-4403-B52B-BD395945C3E2}"/>
              </a:ext>
            </a:extLst>
          </p:cNvPr>
          <p:cNvSpPr txBox="1"/>
          <p:nvPr/>
        </p:nvSpPr>
        <p:spPr>
          <a:xfrm>
            <a:off x="1066800" y="625064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F3E4B-D748-478B-9BA2-CC132038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3758"/>
            <a:ext cx="5486400" cy="44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5BD3E-7F7B-44C2-9F6E-B8B5A96BAC94}"/>
              </a:ext>
            </a:extLst>
          </p:cNvPr>
          <p:cNvSpPr txBox="1"/>
          <p:nvPr/>
        </p:nvSpPr>
        <p:spPr>
          <a:xfrm>
            <a:off x="1371600" y="144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D60FA-BCC2-4C6C-BD8A-2BEFEF9F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3713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778</TotalTime>
  <Words>143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STD_HIEU</cp:lastModifiedBy>
  <cp:revision>83</cp:revision>
  <dcterms:created xsi:type="dcterms:W3CDTF">2020-08-08T13:30:12Z</dcterms:created>
  <dcterms:modified xsi:type="dcterms:W3CDTF">2025-11-25T10:00:45Z</dcterms:modified>
</cp:coreProperties>
</file>