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57" r:id="rId7"/>
    <p:sldId id="259" r:id="rId8"/>
    <p:sldId id="260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7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8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6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3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1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5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3970-E3A2-491F-AB05-3C2428B0EC0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E4FFA-911D-42A1-8B69-5F05A747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0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12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164068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TH NGUYỄN NGỌC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BÌNH</a:t>
            </a:r>
            <a:endParaRPr lang="en-US" b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057400"/>
            <a:ext cx="8153400" cy="1524000"/>
          </a:xfrm>
          <a:prstGeom prst="rect">
            <a:avLst/>
          </a:prstGeom>
          <a:scene3d>
            <a:camera prst="obliqueBottomRight"/>
            <a:lightRig rig="threePt" dir="t"/>
          </a:scene3d>
        </p:spPr>
        <p:txBody>
          <a:bodyPr wrap="none">
            <a:prstTxWarp prst="textArchDown">
              <a:avLst>
                <a:gd name="adj" fmla="val 2123179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 CÁC EM HỌC SINH VỀ DỰ GIỜ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4648200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MÔN: TỰ NHIÊN VÀ XÃ HỘI</a:t>
            </a:r>
            <a:endParaRPr lang="en-US" sz="2800" b="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GV: TRẦN THỊ KIM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2800" b="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865" y="1676400"/>
            <a:ext cx="8146269" cy="914400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91440" tIns="45720" rIns="91440" bIns="45720">
            <a:prstTxWarp prst="textArchUp">
              <a:avLst>
                <a:gd name="adj" fmla="val 1042734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QUÝ THẦY CÔ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6339840" cy="1173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3581400" cy="32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9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267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84" y="23526"/>
            <a:ext cx="5181216" cy="332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28" y="3124199"/>
            <a:ext cx="4160712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84" y="3352800"/>
            <a:ext cx="518121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86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296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3124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152400"/>
            <a:ext cx="3505200" cy="21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4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" y="3049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1524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HỘP QUÀ BÍ MẬT</a:t>
            </a:r>
            <a:endParaRPr lang="vi-VN" sz="2400" b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6" name="Picture 16" descr="https://lh5.googleusercontent.com/1e0Yp0oR0ccVArwBzfaqGbJ603pjdoXyR5NReAa9RQZiW9PKOTomz0mpDcEr6kdffe8q-y7ouZE4N73pRKF1oFhphP9gA2SJXpJa1dgL6Xvt5qKA8OkETHXsym510RYwRqvR0w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67758"/>
            <a:ext cx="157717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https://lh6.googleusercontent.com/8wiVUtlRW1OXSn59Ey2T4cPGpRJ85ScXsIfDOaZAXoKw7C9DQdLn-swuHgwu464PXcY6kirGHWHLd78yBvajYrycr_sYt939UCI_G3douTqKA6iPa8P8B1BXR4G0_CAqOpITK8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1577170" cy="105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https://lh4.googleusercontent.com/9KX0q_rNhJ8r6RTeEpse1WdYKyQB1Pr82mi4sSpsuL5juiFPfeiITjgWI_nVSlxt8zmD81kePfa7RLCBYKiC_xz7fPfYa7ONdfFGlFenz7YcvWFHzI4j9OZZcdA0A9eDTL30xQ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4" y="1972507"/>
            <a:ext cx="1546225" cy="130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lh6.googleusercontent.com/-oe8sp1-raoWtmg6g0Pk7GxJYupLETJxEiGoq5dFXjhAHeqbDpmiRizu_PpkClGN400UgY3qZQzdB79gkVnlPsrCEIOuJ2V5lyno2RpH-WjH53wfybVp1lGFHrRPMSNarInaf5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1676400"/>
            <a:ext cx="1546225" cy="103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s://lh3.googleusercontent.com/IsFBMLOAB3O8DqATRGTIdB4f1Dj008US4zAQeoY_RnI2Ld1rvZSmXhKf2AqiLyoMZniXN2rvf-HGE9QYWL5N50zLG8EqMwh8N3gB8gIuKf35JJ9zhU4D8EHf63vitc8vjlmFogc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16974"/>
            <a:ext cx="1524000" cy="12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s://lh4.googleusercontent.com/wjKp57WKi-QwKZvJjNKlIb2J8Q0OHTFsoLsEby1GvQFxKPS7yanCm7uDntpew1-HZLLAlsTtlug-miM5EswGkHaPxPb5zZUeXxLAOM2OA1UsJo5xGGKt8W6xuOSSNXRXzOgMK_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29005"/>
            <a:ext cx="152400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hlinkClick r:id="rId12" action="ppaction://hlinksldjump"/>
          </p:cNvPr>
          <p:cNvSpPr/>
          <p:nvPr/>
        </p:nvSpPr>
        <p:spPr>
          <a:xfrm>
            <a:off x="6172200" y="383232"/>
            <a:ext cx="1066800" cy="53116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34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" y="3049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33400" y="304800"/>
            <a:ext cx="1828800" cy="1447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CÂU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0" y="2057400"/>
            <a:ext cx="7467600" cy="2286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-54864" y="6248400"/>
            <a:ext cx="740664" cy="609600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11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" y="3049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33400" y="304800"/>
            <a:ext cx="1828800" cy="1447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CÂU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0" y="2057400"/>
            <a:ext cx="7467600" cy="2286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-54864" y="6324600"/>
            <a:ext cx="740664" cy="536448"/>
          </a:xfrm>
          <a:prstGeom prst="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92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" y="3049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33400" y="304800"/>
            <a:ext cx="1828800" cy="1447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CÂU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0" y="2057400"/>
            <a:ext cx="7467600" cy="2286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0" y="6324600"/>
            <a:ext cx="609600" cy="533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08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28825"/>
            <a:ext cx="500062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1" y="152400"/>
            <a:ext cx="868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79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0"/>
            <a:ext cx="9302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0"/>
            <a:ext cx="93027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103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0480"/>
            <a:ext cx="9296400" cy="103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524000"/>
            <a:ext cx="10058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028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28801"/>
            <a:ext cx="449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96796"/>
            <a:ext cx="4876800" cy="506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37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97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2021-01-17T11:33:08Z</dcterms:created>
  <dcterms:modified xsi:type="dcterms:W3CDTF">2021-01-17T12:40:51Z</dcterms:modified>
</cp:coreProperties>
</file>