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5"/>
  </p:notesMasterIdLst>
  <p:sldIdLst>
    <p:sldId id="294" r:id="rId3"/>
    <p:sldId id="268" r:id="rId4"/>
    <p:sldId id="275" r:id="rId5"/>
    <p:sldId id="264" r:id="rId6"/>
    <p:sldId id="290" r:id="rId7"/>
    <p:sldId id="276" r:id="rId8"/>
    <p:sldId id="288" r:id="rId9"/>
    <p:sldId id="292" r:id="rId10"/>
    <p:sldId id="293" r:id="rId11"/>
    <p:sldId id="277" r:id="rId12"/>
    <p:sldId id="287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9144000" cy="6871854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83789" y="700763"/>
            <a:ext cx="9372587" cy="3542211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QUÝ THẦY CÔ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CÁC EM HỌC SINH!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4114" y="138007"/>
            <a:ext cx="535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PHƯƠNG LIỆT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3276600" y="5864642"/>
            <a:ext cx="2791149" cy="9543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67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</a:t>
            </a:r>
            <a:r>
              <a:rPr lang="en-US" altLang="zh-CN" sz="1867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Thùy</a:t>
            </a:r>
            <a:r>
              <a:rPr lang="en-US" altLang="zh-CN" sz="1867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Châu</a:t>
            </a:r>
            <a:endParaRPr lang="en-US" altLang="zh-CN" sz="1867" b="1" kern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867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lang="en-US" altLang="zh-CN" sz="1867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1A1</a:t>
            </a:r>
            <a:endParaRPr lang="zh-CN" altLang="zh-CN" sz="1467" kern="1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A0662-1FCB-45E3-9390-38CB3E824780}"/>
              </a:ext>
            </a:extLst>
          </p:cNvPr>
          <p:cNvSpPr txBox="1"/>
          <p:nvPr/>
        </p:nvSpPr>
        <p:spPr>
          <a:xfrm>
            <a:off x="609600" y="1961346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id="{3B07030A-B21E-4ACB-B5AD-DAF33483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1CDFBDD-0F68-4A75-AD0F-86DF3A1AC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61" b="13706"/>
          <a:stretch/>
        </p:blipFill>
        <p:spPr>
          <a:xfrm>
            <a:off x="1752600" y="1142049"/>
            <a:ext cx="3657600" cy="5334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7E055A-9601-4D2C-B60A-BAB5F2881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05000"/>
            <a:ext cx="5486400" cy="42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0D0E1-7409-416B-A237-83A294D47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6" b="34320"/>
          <a:stretch/>
        </p:blipFill>
        <p:spPr>
          <a:xfrm>
            <a:off x="609600" y="1217952"/>
            <a:ext cx="7315200" cy="4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33ACB70-6EFA-4255-B709-F69CB897B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9569"/>
            <a:ext cx="5257800" cy="4936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E5B92E-7AEF-42CD-BE84-029A4D36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8" y="1093211"/>
            <a:ext cx="4089222" cy="52104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8C1900-3F84-48F9-B7F0-385AB4DCB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443" y="1093211"/>
            <a:ext cx="3957842" cy="52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E23463-6436-448B-9D10-22A5EB34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62000"/>
            <a:ext cx="3560373" cy="493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FA8EE-67F5-4323-98A6-A5FFD1A903D8}"/>
              </a:ext>
            </a:extLst>
          </p:cNvPr>
          <p:cNvSpPr txBox="1"/>
          <p:nvPr/>
        </p:nvSpPr>
        <p:spPr>
          <a:xfrm>
            <a:off x="838200" y="1981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884992-3D9A-4A96-90F1-A078107D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09" y="1046777"/>
            <a:ext cx="6172200" cy="9738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0EF856-3924-4E1E-9011-AE9C9476C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57" y="1846683"/>
            <a:ext cx="2660887" cy="20855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9F4EE1B-5E4E-4974-802C-A848AB6D9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821152"/>
            <a:ext cx="2929362" cy="23654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0CB6D1-9507-4A5A-A41C-5675819B9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26" y="4044909"/>
            <a:ext cx="3308281" cy="23654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65DBF28-EDF2-4EDF-AA19-423A8EB0D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4145655"/>
            <a:ext cx="3175949" cy="2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2BE7B-8273-49FC-8E13-46D3F6EF0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178AA-6788-42CC-A137-903A34EC28CF}"/>
              </a:ext>
            </a:extLst>
          </p:cNvPr>
          <p:cNvSpPr txBox="1"/>
          <p:nvPr/>
        </p:nvSpPr>
        <p:spPr>
          <a:xfrm>
            <a:off x="11430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0031C2-85EA-485F-AAF4-E6116D66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630535"/>
            <a:ext cx="3186112" cy="2497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8D3124-3598-406F-9F5F-B7141EB7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86" y="1630535"/>
            <a:ext cx="3795914" cy="27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CCF6-7BB3-416D-94F8-01E84117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304801"/>
            <a:ext cx="4267200" cy="685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5D504-EF11-4071-ADE1-24D07C8C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4152142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0B170-5DA6-455E-9A49-867D8E51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409241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610</TotalTime>
  <Words>112</Words>
  <Application>Microsoft Office PowerPoint</Application>
  <PresentationFormat>On-screen Show (4:3)</PresentationFormat>
  <Paragraphs>20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宋体</vt:lpstr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 </vt:lpstr>
      <vt:lpstr>Hoạt động 3 vận dụng: </vt:lpstr>
      <vt:lpstr>Kết luận: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lethu_gss4pdp</cp:lastModifiedBy>
  <cp:revision>71</cp:revision>
  <dcterms:created xsi:type="dcterms:W3CDTF">2020-08-08T13:30:12Z</dcterms:created>
  <dcterms:modified xsi:type="dcterms:W3CDTF">2021-09-03T15:42:56Z</dcterms:modified>
</cp:coreProperties>
</file>