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sldIdLst>
    <p:sldId id="257" r:id="rId2"/>
    <p:sldId id="259" r:id="rId3"/>
    <p:sldId id="260" r:id="rId4"/>
    <p:sldId id="268" r:id="rId5"/>
    <p:sldId id="261" r:id="rId6"/>
    <p:sldId id="271" r:id="rId7"/>
    <p:sldId id="269" r:id="rId8"/>
    <p:sldId id="270" r:id="rId9"/>
    <p:sldId id="27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9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4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6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3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8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9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9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5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2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DE66-8C32-46CB-8166-99D26D55828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4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718EA1-7C39-6900-5A95-FB3135F74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" y="0"/>
            <a:ext cx="12188500" cy="68822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00B775A-5A62-1820-B730-67A1D0D18BC5}"/>
              </a:ext>
            </a:extLst>
          </p:cNvPr>
          <p:cNvSpPr/>
          <p:nvPr/>
        </p:nvSpPr>
        <p:spPr>
          <a:xfrm>
            <a:off x="479376" y="4077072"/>
            <a:ext cx="11017224" cy="9044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-6207" y="2827122"/>
            <a:ext cx="11934854" cy="2154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</a:rPr>
              <a:t>MÔN: ĐẠO ĐỨC</a:t>
            </a:r>
          </a:p>
          <a:p>
            <a:pPr algn="ctr">
              <a:spcBef>
                <a:spcPct val="50000"/>
              </a:spcBef>
            </a:pP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 9: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Chăm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sóc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giúp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đỡ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em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nhỏ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13207" y="6025945"/>
            <a:ext cx="12188500" cy="856334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1177516" y="325475"/>
            <a:ext cx="9836968" cy="2512518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THẦY CÔ GIÁO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DỰ GIỜ </a:t>
            </a:r>
            <a:r>
              <a:rPr lang="en-US" sz="3200" b="1" kern="1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3200" b="1" kern="10" smtClean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1C</a:t>
            </a:r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2209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Picture 13" descr="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192"/>
            <a:ext cx="12155177" cy="3955270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 bwMode="auto">
          <a:xfrm>
            <a:off x="-1" y="4890827"/>
            <a:ext cx="12155177" cy="1971679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2628876" y="141277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2209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Picture 4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405" y="0"/>
            <a:ext cx="9319189" cy="6858948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27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4424" y="0"/>
            <a:ext cx="10063151" cy="6525344"/>
          </a:xfrm>
        </p:spPr>
      </p:pic>
      <p:sp>
        <p:nvSpPr>
          <p:cNvPr id="5" name="TextBox 4"/>
          <p:cNvSpPr txBox="1"/>
          <p:nvPr/>
        </p:nvSpPr>
        <p:spPr>
          <a:xfrm>
            <a:off x="1847528" y="6365557"/>
            <a:ext cx="792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8601" y="0"/>
            <a:ext cx="9094798" cy="64624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94624" y="6396335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7982" y="-2071726"/>
            <a:ext cx="9144000" cy="585789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7468" y="0"/>
            <a:ext cx="9577064" cy="65296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59696" y="6268016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3517" y="-243408"/>
            <a:ext cx="9524965" cy="685800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8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758" y="41036"/>
            <a:ext cx="11210484" cy="5517232"/>
          </a:xfrm>
        </p:spPr>
      </p:pic>
      <p:pic>
        <p:nvPicPr>
          <p:cNvPr id="6" name="Picture 5" descr="Yo cuando no vi mi quincena!@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791" y="5029200"/>
            <a:ext cx="1828800" cy="1828800"/>
          </a:xfrm>
          <a:prstGeom prst="rect">
            <a:avLst/>
          </a:prstGeom>
        </p:spPr>
      </p:pic>
      <p:pic>
        <p:nvPicPr>
          <p:cNvPr id="12" name="Picture 11" descr="Gi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215" y="4857735"/>
            <a:ext cx="2071702" cy="2000264"/>
          </a:xfrm>
          <a:prstGeom prst="rect">
            <a:avLst/>
          </a:prstGeom>
        </p:spPr>
      </p:pic>
      <p:pic>
        <p:nvPicPr>
          <p:cNvPr id="13" name="Picture 12" descr="Yo cuando no vi mi quincena!@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50292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80" y="50111"/>
            <a:ext cx="12039439" cy="5949280"/>
          </a:xfrm>
        </p:spPr>
      </p:pic>
      <p:pic>
        <p:nvPicPr>
          <p:cNvPr id="5" name="Picture 4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4957158"/>
            <a:ext cx="1828800" cy="1828800"/>
          </a:xfrm>
          <a:prstGeom prst="rect">
            <a:avLst/>
          </a:prstGeom>
        </p:spPr>
      </p:pic>
      <p:pic>
        <p:nvPicPr>
          <p:cNvPr id="6" name="Picture 5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912" y="4957762"/>
            <a:ext cx="1828800" cy="1828800"/>
          </a:xfrm>
          <a:prstGeom prst="rect">
            <a:avLst/>
          </a:prstGeom>
        </p:spPr>
      </p:pic>
      <p:pic>
        <p:nvPicPr>
          <p:cNvPr id="7" name="Picture 6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12" y="4988292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001092" cy="6858000"/>
          </a:xfrm>
        </p:spPr>
      </p:pic>
      <p:sp>
        <p:nvSpPr>
          <p:cNvPr id="3" name="Cloud Callout 2"/>
          <p:cNvSpPr/>
          <p:nvPr/>
        </p:nvSpPr>
        <p:spPr>
          <a:xfrm>
            <a:off x="2135506" y="3573146"/>
            <a:ext cx="3960495" cy="20161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Dỗ dành em bé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136</TotalTime>
  <Words>60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STD_HIEU</cp:lastModifiedBy>
  <cp:revision>25</cp:revision>
  <dcterms:created xsi:type="dcterms:W3CDTF">2020-08-31T05:15:00Z</dcterms:created>
  <dcterms:modified xsi:type="dcterms:W3CDTF">2025-11-07T16:51:05Z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