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40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9: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trường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24040" r="11838" b="35960"/>
          <a:stretch/>
        </p:blipFill>
        <p:spPr>
          <a:xfrm>
            <a:off x="1143000" y="1447799"/>
            <a:ext cx="6934200" cy="521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57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69899" r="8705" b="8687"/>
          <a:stretch/>
        </p:blipFill>
        <p:spPr>
          <a:xfrm>
            <a:off x="762000" y="1905000"/>
            <a:ext cx="76200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69495" r="64240" b="8888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1" t="69899" r="38324" b="8687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7" t="69293" r="8420" b="9091"/>
          <a:stretch/>
        </p:blipFill>
        <p:spPr>
          <a:xfrm>
            <a:off x="1066800" y="990600"/>
            <a:ext cx="704503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9862" r="22660" b="48889"/>
          <a:stretch/>
        </p:blipFill>
        <p:spPr>
          <a:xfrm>
            <a:off x="762000" y="1785256"/>
            <a:ext cx="7620000" cy="4615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8889" r="52848" b="71313"/>
          <a:stretch/>
        </p:blipFill>
        <p:spPr>
          <a:xfrm>
            <a:off x="838200" y="609600"/>
            <a:ext cx="7467600" cy="567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8687" r="22945" b="48990"/>
          <a:stretch/>
        </p:blipFill>
        <p:spPr>
          <a:xfrm>
            <a:off x="1676400" y="386458"/>
            <a:ext cx="7288869" cy="5421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10303" r="23229" b="71111"/>
          <a:stretch/>
        </p:blipFill>
        <p:spPr>
          <a:xfrm>
            <a:off x="838199" y="386458"/>
            <a:ext cx="8127069" cy="60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49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STD_HIEU</cp:lastModifiedBy>
  <cp:revision>11</cp:revision>
  <dcterms:created xsi:type="dcterms:W3CDTF">2020-08-19T08:40:40Z</dcterms:created>
  <dcterms:modified xsi:type="dcterms:W3CDTF">2025-11-07T16:28:19Z</dcterms:modified>
</cp:coreProperties>
</file>