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56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7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4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0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9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6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2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5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7F621-7B79-4A55-97DD-C7DE1CFF1B8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06830-21B2-4431-BEFF-CA2DBB9F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2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5" name="Picture 3" descr="untitledJJHHGGJ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" y="0"/>
            <a:ext cx="12597424" cy="7008813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icture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644" flipH="1">
            <a:off x="0" y="0"/>
            <a:ext cx="173566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icture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869" flipH="1">
            <a:off x="92809" y="4572000"/>
            <a:ext cx="173729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1421424" y="2819400"/>
            <a:ext cx="10160976" cy="990600"/>
          </a:xfrm>
          <a:prstGeom prst="rect">
            <a:avLst/>
          </a:prstGeom>
        </p:spPr>
        <p:txBody>
          <a:bodyPr wrap="none" lIns="92915" tIns="46457" rIns="92915" bIns="46457" numCol="1" fromWordArt="1">
            <a:prstTxWarp prst="textCanUp">
              <a:avLst>
                <a:gd name="adj" fmla="val 100000"/>
              </a:avLst>
            </a:prstTxWarp>
          </a:bodyPr>
          <a:lstStyle/>
          <a:p>
            <a:pPr algn="ctr"/>
            <a:endParaRPr lang="en-US" sz="28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.VnAvant" pitchFamily="34" charset="0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42" y="2342610"/>
            <a:ext cx="1174864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333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TỰ NHIÊN XÃ HỘI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1390650"/>
            <a:ext cx="11525250" cy="3333750"/>
          </a:xfrm>
        </p:spPr>
        <p:txBody>
          <a:bodyPr rtlCol="0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3: Cộng đồng địa phương </a:t>
            </a:r>
            <a:b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AN TOÀN TRÊN ĐƯỜNG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223" t="39453" r="56994" b="26166"/>
          <a:stretch/>
        </p:blipFill>
        <p:spPr>
          <a:xfrm>
            <a:off x="7489372" y="2038350"/>
            <a:ext cx="4528457" cy="4210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799" t="23461" r="53020" b="60014"/>
          <a:stretch/>
        </p:blipFill>
        <p:spPr>
          <a:xfrm>
            <a:off x="69455" y="2977242"/>
            <a:ext cx="7419917" cy="2547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8593"/>
            <a:ext cx="12017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Nêu các tình huống nguy hiểm có thể xảy ra trong các hình.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80" y="-1"/>
            <a:ext cx="4907455" cy="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254122"/>
              </p:ext>
            </p:extLst>
          </p:nvPr>
        </p:nvGraphicFramePr>
        <p:xfrm>
          <a:off x="1374775" y="174629"/>
          <a:ext cx="1917223" cy="540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CorelDRAW" r:id="rId3" imgW="476060" imgH="1058949" progId="CorelDRAW.Graphic.13">
                  <p:embed/>
                </p:oleObj>
              </mc:Choice>
              <mc:Fallback>
                <p:oleObj name="CorelDRAW" r:id="rId3" imgW="476060" imgH="1058949" progId="CorelDRAW.Graphic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4775" y="174629"/>
                        <a:ext cx="1917223" cy="540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042246"/>
              </p:ext>
            </p:extLst>
          </p:nvPr>
        </p:nvGraphicFramePr>
        <p:xfrm>
          <a:off x="4824835" y="194862"/>
          <a:ext cx="1917223" cy="540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CorelDRAW" r:id="rId5" imgW="476060" imgH="1058949" progId="CorelDRAW.Graphic.13">
                  <p:embed/>
                </p:oleObj>
              </mc:Choice>
              <mc:Fallback>
                <p:oleObj name="CorelDRAW" r:id="rId5" imgW="476060" imgH="1058949" progId="CorelDRAW.Graphic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4835" y="194862"/>
                        <a:ext cx="1917223" cy="540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052052"/>
              </p:ext>
            </p:extLst>
          </p:nvPr>
        </p:nvGraphicFramePr>
        <p:xfrm>
          <a:off x="8407877" y="174624"/>
          <a:ext cx="1917223" cy="540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CorelDRAW" r:id="rId7" imgW="476060" imgH="1058949" progId="CorelDRAW.Graphic.13">
                  <p:embed/>
                </p:oleObj>
              </mc:Choice>
              <mc:Fallback>
                <p:oleObj name="CorelDRAW" r:id="rId7" imgW="476060" imgH="1058949" progId="CorelDRAW.Graphic.1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07877" y="174624"/>
                        <a:ext cx="1917223" cy="540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46150" y="5734050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đi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7650" y="5734050"/>
            <a:ext cx="315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tốc độ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1413" y="5734050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775" y="239713"/>
            <a:ext cx="2043567" cy="6618287"/>
            <a:chOff x="1846261" y="1560513"/>
            <a:chExt cx="688977" cy="2266376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8971971"/>
                </p:ext>
              </p:extLst>
            </p:nvPr>
          </p:nvGraphicFramePr>
          <p:xfrm>
            <a:off x="1846263" y="1560513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2" name="CorelDRAW" r:id="rId3" imgW="689531" imgH="685091" progId="CorelDRAW.Graphic.13">
                    <p:embed/>
                  </p:oleObj>
                </mc:Choice>
                <mc:Fallback>
                  <p:oleObj name="CorelDRAW" r:id="rId3" imgW="689531" imgH="685091" progId="CorelDRAW.Graphic.13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46263" y="1560513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6843738"/>
                </p:ext>
              </p:extLst>
            </p:nvPr>
          </p:nvGraphicFramePr>
          <p:xfrm>
            <a:off x="1846262" y="2380057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3" name="CorelDRAW" r:id="rId5" imgW="689531" imgH="685091" progId="CorelDRAW.Graphic.13">
                    <p:embed/>
                  </p:oleObj>
                </mc:Choice>
                <mc:Fallback>
                  <p:oleObj name="CorelDRAW" r:id="rId5" imgW="689531" imgH="685091" progId="CorelDRAW.Graphic.1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46262" y="2380057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850463"/>
                </p:ext>
              </p:extLst>
            </p:nvPr>
          </p:nvGraphicFramePr>
          <p:xfrm>
            <a:off x="1846261" y="3141089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" name="CorelDRAW" r:id="rId7" imgW="689531" imgH="685091" progId="CorelDRAW.Graphic.13">
                    <p:embed/>
                  </p:oleObj>
                </mc:Choice>
                <mc:Fallback>
                  <p:oleObj name="CorelDRAW" r:id="rId7" imgW="689531" imgH="685091" progId="CorelDRAW.Graphic.1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846261" y="3141089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835976" y="70244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đường dành cho người đi bộ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5976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đi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5976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210643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04257" y="0"/>
            <a:ext cx="2369457" cy="6858000"/>
            <a:chOff x="3276600" y="1560513"/>
            <a:chExt cx="762000" cy="227011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0275663"/>
                </p:ext>
              </p:extLst>
            </p:nvPr>
          </p:nvGraphicFramePr>
          <p:xfrm>
            <a:off x="3276600" y="1560513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6" name="CorelDRAW" r:id="rId3" imgW="762397" imgH="675644" progId="CorelDRAW.Graphic.13">
                    <p:embed/>
                  </p:oleObj>
                </mc:Choice>
                <mc:Fallback>
                  <p:oleObj name="CorelDRAW" r:id="rId3" imgW="762397" imgH="675644" progId="CorelDRAW.Graphic.1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276600" y="1560513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0476457"/>
                </p:ext>
              </p:extLst>
            </p:nvPr>
          </p:nvGraphicFramePr>
          <p:xfrm>
            <a:off x="3276600" y="2357435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7" name="CorelDRAW" r:id="rId5" imgW="762397" imgH="675644" progId="CorelDRAW.Graphic.13">
                    <p:embed/>
                  </p:oleObj>
                </mc:Choice>
                <mc:Fallback>
                  <p:oleObj name="CorelDRAW" r:id="rId5" imgW="762397" imgH="675644" progId="CorelDRAW.Graphic.1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76600" y="2357435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4338118"/>
                </p:ext>
              </p:extLst>
            </p:nvPr>
          </p:nvGraphicFramePr>
          <p:xfrm>
            <a:off x="3276600" y="3154357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8" name="CorelDRAW" r:id="rId7" imgW="762397" imgH="675644" progId="CorelDRAW.Graphic.13">
                    <p:embed/>
                  </p:oleObj>
                </mc:Choice>
                <mc:Fallback>
                  <p:oleObj name="CorelDRAW" r:id="rId7" imgW="762397" imgH="675644" progId="CorelDRAW.Graphic.13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76600" y="3154357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4197350" y="702443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 đá lở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7350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đến bến phà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7350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có trẻ em</a:t>
            </a:r>
          </a:p>
        </p:txBody>
      </p:sp>
    </p:spTree>
    <p:extLst>
      <p:ext uri="{BB962C8B-B14F-4D97-AF65-F5344CB8AC3E}">
        <p14:creationId xmlns:p14="http://schemas.microsoft.com/office/powerpoint/2010/main" val="403300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504090"/>
              </p:ext>
            </p:extLst>
          </p:nvPr>
        </p:nvGraphicFramePr>
        <p:xfrm>
          <a:off x="1505857" y="1480683"/>
          <a:ext cx="2558144" cy="2528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CorelDRAW" r:id="rId3" imgW="818801" imgH="809531" progId="CorelDRAW.Graphic.13">
                  <p:embed/>
                </p:oleObj>
              </mc:Choice>
              <mc:Fallback>
                <p:oleObj name="CorelDRAW" r:id="rId3" imgW="818801" imgH="809531" progId="CorelDRAW.Graphic.1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5857" y="1480683"/>
                        <a:ext cx="2558144" cy="2528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4001" y="220627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vị trí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gười đi bộ sang ngang</a:t>
            </a:r>
          </a:p>
        </p:txBody>
      </p:sp>
    </p:spTree>
    <p:extLst>
      <p:ext uri="{BB962C8B-B14F-4D97-AF65-F5344CB8AC3E}">
        <p14:creationId xmlns:p14="http://schemas.microsoft.com/office/powerpoint/2010/main" val="29209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9994"/>
            <a:ext cx="1201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Bạn cần lưu ý điều gì để đảm bảo an toàn?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029" t="27865" r="8088" b="51559"/>
          <a:stretch/>
        </p:blipFill>
        <p:spPr>
          <a:xfrm>
            <a:off x="174303" y="1350322"/>
            <a:ext cx="11843526" cy="2745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9050" t="47988" r="16497" b="30469"/>
          <a:stretch/>
        </p:blipFill>
        <p:spPr>
          <a:xfrm>
            <a:off x="3018970" y="4095749"/>
            <a:ext cx="6531297" cy="2762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25" y="-133350"/>
            <a:ext cx="4838971" cy="8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6"/>
            <a:ext cx="6057900" cy="6905626"/>
          </a:xfrm>
          <a:prstGeom prst="rect">
            <a:avLst/>
          </a:prstGeom>
        </p:spPr>
      </p:pic>
      <p:pic>
        <p:nvPicPr>
          <p:cNvPr id="6146" name="Picture 2" descr="https://e.dowload.vn/data/image/2020/10/05/bai-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-47626"/>
            <a:ext cx="6000750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92</Words>
  <Application>Microsoft Office PowerPoint</Application>
  <PresentationFormat>Widescreen</PresentationFormat>
  <Paragraphs>21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.VnAvant</vt:lpstr>
      <vt:lpstr>Arial</vt:lpstr>
      <vt:lpstr>Calibri</vt:lpstr>
      <vt:lpstr>Calibri Light</vt:lpstr>
      <vt:lpstr>Times New Roman</vt:lpstr>
      <vt:lpstr>Office Theme</vt:lpstr>
      <vt:lpstr>CorelDRAW</vt:lpstr>
      <vt:lpstr>PowerPoint Presentation</vt:lpstr>
      <vt:lpstr>                                                TỰ NHIÊN VÀ XÃ HỘI             Chủ đề 3: Cộng đồng địa phương     Bài 13: AN TOÀN TRÊN ĐƯỜNG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VNN.R9</dc:creator>
  <cp:lastModifiedBy>STD_HIEU</cp:lastModifiedBy>
  <cp:revision>25</cp:revision>
  <dcterms:created xsi:type="dcterms:W3CDTF">2020-12-12T09:09:42Z</dcterms:created>
  <dcterms:modified xsi:type="dcterms:W3CDTF">2025-12-21T17:01:38Z</dcterms:modified>
</cp:coreProperties>
</file>