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4" r:id="rId2"/>
    <p:sldId id="285" r:id="rId3"/>
    <p:sldId id="256" r:id="rId4"/>
    <p:sldId id="258" r:id="rId5"/>
    <p:sldId id="286" r:id="rId6"/>
    <p:sldId id="287" r:id="rId7"/>
    <p:sldId id="259" r:id="rId8"/>
    <p:sldId id="289" r:id="rId9"/>
    <p:sldId id="288" r:id="rId10"/>
    <p:sldId id="26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3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40B786AE-F4D2-4471-8142-666F98C58F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0" y="1756381"/>
            <a:ext cx="9144000" cy="5133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74373B-951C-4D05-884D-B2622DA4A900}"/>
              </a:ext>
            </a:extLst>
          </p:cNvPr>
          <p:cNvSpPr/>
          <p:nvPr/>
        </p:nvSpPr>
        <p:spPr>
          <a:xfrm>
            <a:off x="495300" y="189637"/>
            <a:ext cx="8153400" cy="175432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GIỜ VÀ THĂM 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5943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566" y="1905000"/>
            <a:ext cx="4457434" cy="46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479550" y="14478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4800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57CD7-71AC-4911-A0AA-1B5E50F0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840EF-2473-47E6-A53B-2E61D2CE5DBB}"/>
              </a:ext>
            </a:extLst>
          </p:cNvPr>
          <p:cNvSpPr txBox="1"/>
          <p:nvPr/>
        </p:nvSpPr>
        <p:spPr>
          <a:xfrm>
            <a:off x="2590800" y="18866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21333-A5A8-4ADE-83D2-99FB53D353F3}"/>
              </a:ext>
            </a:extLst>
          </p:cNvPr>
          <p:cNvSpPr txBox="1"/>
          <p:nvPr/>
        </p:nvSpPr>
        <p:spPr>
          <a:xfrm>
            <a:off x="609600" y="2674947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2" name="Không xả rác, ca sĩ- Bé Thanh Hằng Viettel 174831">
            <a:hlinkClick r:id="" action="ppaction://media"/>
            <a:extLst>
              <a:ext uri="{FF2B5EF4-FFF2-40B4-BE49-F238E27FC236}">
                <a16:creationId xmlns:a16="http://schemas.microsoft.com/office/drawing/2014/main" id="{01902117-AC3C-4C6F-9979-4E061ACCE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410200"/>
            <a:ext cx="609600" cy="5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27DCA-7E1C-483B-B7E3-63A89DDCFCEE}"/>
              </a:ext>
            </a:extLst>
          </p:cNvPr>
          <p:cNvSpPr txBox="1"/>
          <p:nvPr/>
        </p:nvSpPr>
        <p:spPr>
          <a:xfrm>
            <a:off x="4343400" y="144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6" y="1828800"/>
            <a:ext cx="896815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78DC1-DC8C-4398-BC59-9B95C318663D}"/>
              </a:ext>
            </a:extLst>
          </p:cNvPr>
          <p:cNvSpPr txBox="1"/>
          <p:nvPr/>
        </p:nvSpPr>
        <p:spPr>
          <a:xfrm>
            <a:off x="23446" y="838200"/>
            <a:ext cx="896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82D7D0-79E2-43F9-81F8-1ECCDC43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F34DE-502D-450F-9561-9B2E4BF5A5FD}"/>
              </a:ext>
            </a:extLst>
          </p:cNvPr>
          <p:cNvSpPr/>
          <p:nvPr/>
        </p:nvSpPr>
        <p:spPr>
          <a:xfrm>
            <a:off x="4800600" y="457200"/>
            <a:ext cx="4343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D749C-5940-4C59-B66B-078C6E3D606F}"/>
              </a:ext>
            </a:extLst>
          </p:cNvPr>
          <p:cNvSpPr txBox="1"/>
          <p:nvPr/>
        </p:nvSpPr>
        <p:spPr>
          <a:xfrm>
            <a:off x="5029200" y="283112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56348-03EA-44C1-A92A-F960C33059DD}"/>
              </a:ext>
            </a:extLst>
          </p:cNvPr>
          <p:cNvSpPr txBox="1"/>
          <p:nvPr/>
        </p:nvSpPr>
        <p:spPr>
          <a:xfrm>
            <a:off x="5022166" y="331997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9A6D5-A55C-4C78-B741-C66987D627D9}"/>
              </a:ext>
            </a:extLst>
          </p:cNvPr>
          <p:cNvSpPr txBox="1"/>
          <p:nvPr/>
        </p:nvSpPr>
        <p:spPr>
          <a:xfrm>
            <a:off x="5025683" y="391760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303E1-ADD4-49A3-B5F6-6CE67D798BF5}"/>
              </a:ext>
            </a:extLst>
          </p:cNvPr>
          <p:cNvSpPr txBox="1"/>
          <p:nvPr/>
        </p:nvSpPr>
        <p:spPr>
          <a:xfrm>
            <a:off x="5029200" y="4588582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E:\0000000我图PPT\00001PNG素材\儿童卡通\tr.png">
            <a:extLst>
              <a:ext uri="{FF2B5EF4-FFF2-40B4-BE49-F238E27FC236}">
                <a16:creationId xmlns:a16="http://schemas.microsoft.com/office/drawing/2014/main" id="{ECD228AA-848B-4B82-AFE4-AE0C0C25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9465" y="5419579"/>
            <a:ext cx="1524000" cy="14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51D16-51BE-45DE-890C-DFA2B264E387}"/>
              </a:ext>
            </a:extLst>
          </p:cNvPr>
          <p:cNvSpPr txBox="1"/>
          <p:nvPr/>
        </p:nvSpPr>
        <p:spPr>
          <a:xfrm>
            <a:off x="304800" y="152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300" dirty="0">
              <a:solidFill>
                <a:srgbClr val="7030A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890313-8875-4797-A359-8E2A12C8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70482"/>
            <a:ext cx="4800600" cy="55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C4D2DB3-FA0D-4AE5-A3B1-0B8DB3151EF9}"/>
              </a:ext>
            </a:extLst>
          </p:cNvPr>
          <p:cNvSpPr/>
          <p:nvPr/>
        </p:nvSpPr>
        <p:spPr>
          <a:xfrm flipH="1">
            <a:off x="0" y="1416478"/>
            <a:ext cx="4495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C000"/>
              </a:solidFill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07B8A-D1CC-414F-9C68-19ED566E4D15}"/>
              </a:ext>
            </a:extLst>
          </p:cNvPr>
          <p:cNvSpPr txBox="1"/>
          <p:nvPr/>
        </p:nvSpPr>
        <p:spPr>
          <a:xfrm>
            <a:off x="381000" y="165814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ADF35-8412-44DC-9C84-511F78A0479D}"/>
              </a:ext>
            </a:extLst>
          </p:cNvPr>
          <p:cNvSpPr txBox="1"/>
          <p:nvPr/>
        </p:nvSpPr>
        <p:spPr>
          <a:xfrm>
            <a:off x="0" y="3657600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82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52800" y="228600"/>
            <a:ext cx="54864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9" y="2460828"/>
            <a:ext cx="8458200" cy="4182606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240" y="2428744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828" y="4817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72" y="5246565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917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28" y="1905000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65C4A8-BB90-4DCE-8EBC-117045FB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D24C00-6175-4961-AAF4-9A0198AAFA11}"/>
              </a:ext>
            </a:extLst>
          </p:cNvPr>
          <p:cNvSpPr/>
          <p:nvPr/>
        </p:nvSpPr>
        <p:spPr>
          <a:xfrm>
            <a:off x="914400" y="1371600"/>
            <a:ext cx="7467600" cy="2590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29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7A097-7DAB-496B-A967-44B27490B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7DA47-652A-47EF-ADB3-F85988CFC271}"/>
              </a:ext>
            </a:extLst>
          </p:cNvPr>
          <p:cNvSpPr txBox="1"/>
          <p:nvPr/>
        </p:nvSpPr>
        <p:spPr>
          <a:xfrm>
            <a:off x="838200" y="1182231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7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302</Words>
  <Application>Microsoft Office PowerPoint</Application>
  <PresentationFormat>On-screen Show (4:3)</PresentationFormat>
  <Paragraphs>25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STD_HIEU</cp:lastModifiedBy>
  <cp:revision>26</cp:revision>
  <dcterms:created xsi:type="dcterms:W3CDTF">2020-08-27T15:40:00Z</dcterms:created>
  <dcterms:modified xsi:type="dcterms:W3CDTF">2025-12-21T17:43:07Z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