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BC67-2324-4754-9512-812403E112EB}" type="datetimeFigureOut">
              <a:rPr lang="en-AU" smtClean="0"/>
              <a:t>21/12/2025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7115-8F75-48BE-905C-7F05C966D4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5458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BC67-2324-4754-9512-812403E112EB}" type="datetimeFigureOut">
              <a:rPr lang="en-AU" smtClean="0"/>
              <a:t>21/12/2025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7115-8F75-48BE-905C-7F05C966D4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1013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BC67-2324-4754-9512-812403E112EB}" type="datetimeFigureOut">
              <a:rPr lang="en-AU" smtClean="0"/>
              <a:t>21/12/2025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7115-8F75-48BE-905C-7F05C966D4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8957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BC67-2324-4754-9512-812403E112EB}" type="datetimeFigureOut">
              <a:rPr lang="en-AU" smtClean="0"/>
              <a:t>21/12/2025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7115-8F75-48BE-905C-7F05C966D4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8887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BC67-2324-4754-9512-812403E112EB}" type="datetimeFigureOut">
              <a:rPr lang="en-AU" smtClean="0"/>
              <a:t>21/12/2025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7115-8F75-48BE-905C-7F05C966D4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036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BC67-2324-4754-9512-812403E112EB}" type="datetimeFigureOut">
              <a:rPr lang="en-AU" smtClean="0"/>
              <a:t>21/12/2025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7115-8F75-48BE-905C-7F05C966D4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352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BC67-2324-4754-9512-812403E112EB}" type="datetimeFigureOut">
              <a:rPr lang="en-AU" smtClean="0"/>
              <a:t>21/12/2025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7115-8F75-48BE-905C-7F05C966D4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6033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BC67-2324-4754-9512-812403E112EB}" type="datetimeFigureOut">
              <a:rPr lang="en-AU" smtClean="0"/>
              <a:t>21/12/2025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7115-8F75-48BE-905C-7F05C966D4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8611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BC67-2324-4754-9512-812403E112EB}" type="datetimeFigureOut">
              <a:rPr lang="en-AU" smtClean="0"/>
              <a:t>21/12/2025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7115-8F75-48BE-905C-7F05C966D4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5251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BC67-2324-4754-9512-812403E112EB}" type="datetimeFigureOut">
              <a:rPr lang="en-AU" smtClean="0"/>
              <a:t>21/12/2025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7115-8F75-48BE-905C-7F05C966D4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214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BC67-2324-4754-9512-812403E112EB}" type="datetimeFigureOut">
              <a:rPr lang="en-AU" smtClean="0"/>
              <a:t>21/12/2025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7115-8F75-48BE-905C-7F05C966D4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2509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DBC67-2324-4754-9512-812403E112EB}" type="datetimeFigureOut">
              <a:rPr lang="en-AU" smtClean="0"/>
              <a:t>21/12/2025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67115-8F75-48BE-905C-7F05C966D4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317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40246"/>
            <a:ext cx="9144000" cy="6845463"/>
          </a:xfrm>
        </p:spPr>
      </p:pic>
      <p:sp>
        <p:nvSpPr>
          <p:cNvPr id="9" name="Rectangle 8"/>
          <p:cNvSpPr/>
          <p:nvPr/>
        </p:nvSpPr>
        <p:spPr>
          <a:xfrm>
            <a:off x="1691680" y="3068960"/>
            <a:ext cx="668529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AU" sz="40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UTM Americana" pitchFamily="18" charset="0"/>
              </a:rPr>
              <a:t>Ôn</a:t>
            </a:r>
            <a:r>
              <a:rPr lang="en-AU" sz="4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UTM Americana" pitchFamily="18" charset="0"/>
              </a:rPr>
              <a:t> </a:t>
            </a:r>
            <a:r>
              <a:rPr lang="en-AU" sz="40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UTM Americana" pitchFamily="18" charset="0"/>
              </a:rPr>
              <a:t>tập</a:t>
            </a:r>
            <a:r>
              <a:rPr lang="en-AU" sz="4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UTM Americana" pitchFamily="18" charset="0"/>
              </a:rPr>
              <a:t> </a:t>
            </a:r>
            <a:r>
              <a:rPr lang="en-AU" sz="40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UTM Americana" pitchFamily="18" charset="0"/>
              </a:rPr>
              <a:t>chủ</a:t>
            </a:r>
            <a:r>
              <a:rPr lang="en-AU" sz="4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UTM Americana" pitchFamily="18" charset="0"/>
              </a:rPr>
              <a:t> </a:t>
            </a:r>
            <a:r>
              <a:rPr lang="en-AU" sz="40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UTM Americana" pitchFamily="18" charset="0"/>
              </a:rPr>
              <a:t>đề</a:t>
            </a:r>
            <a:r>
              <a:rPr lang="en-AU" sz="4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UTM Americana" pitchFamily="18" charset="0"/>
              </a:rPr>
              <a:t> </a:t>
            </a:r>
            <a:r>
              <a:rPr lang="en-AU" sz="40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UTM Americana" pitchFamily="18" charset="0"/>
              </a:rPr>
              <a:t>Cộng</a:t>
            </a:r>
            <a:r>
              <a:rPr lang="en-AU" sz="4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UTM Americana" pitchFamily="18" charset="0"/>
              </a:rPr>
              <a:t> </a:t>
            </a:r>
            <a:r>
              <a:rPr lang="en-AU" sz="40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UTM Americana" pitchFamily="18" charset="0"/>
              </a:rPr>
              <a:t>đồng</a:t>
            </a:r>
            <a:r>
              <a:rPr lang="en-AU" sz="4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UTM Americana" pitchFamily="18" charset="0"/>
              </a:rPr>
              <a:t> </a:t>
            </a:r>
            <a:r>
              <a:rPr lang="en-AU" sz="40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UTM Americana" pitchFamily="18" charset="0"/>
              </a:rPr>
              <a:t>địa</a:t>
            </a:r>
            <a:r>
              <a:rPr lang="en-AU" sz="4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UTM Americana" pitchFamily="18" charset="0"/>
              </a:rPr>
              <a:t> </a:t>
            </a:r>
            <a:r>
              <a:rPr lang="en-AU" sz="40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UTM Americana" pitchFamily="18" charset="0"/>
              </a:rPr>
              <a:t>phương</a:t>
            </a:r>
            <a:endParaRPr lang="en-A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UTM American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51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7992888" cy="51125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71800" y="5880217"/>
            <a:ext cx="43685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Tiếp</a:t>
            </a:r>
            <a:r>
              <a:rPr lang="en-A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viên</a:t>
            </a:r>
            <a:r>
              <a:rPr lang="en-A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hàng</a:t>
            </a:r>
            <a:r>
              <a:rPr lang="en-A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A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535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9"/>
            <a:ext cx="7992888" cy="51125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51920" y="5880217"/>
            <a:ext cx="16999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Thợ</a:t>
            </a:r>
            <a:r>
              <a:rPr lang="en-A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xây</a:t>
            </a:r>
            <a:endParaRPr lang="en-A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032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08912" cy="50405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51920" y="5880217"/>
            <a:ext cx="20345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Nông</a:t>
            </a:r>
            <a:r>
              <a:rPr lang="en-A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dân</a:t>
            </a:r>
            <a:endParaRPr lang="en-A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520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1. </a:t>
            </a:r>
            <a:r>
              <a:rPr lang="en-AU" b="1" dirty="0" err="1">
                <a:solidFill>
                  <a:schemeClr val="accent1">
                    <a:lumMod val="75000"/>
                  </a:schemeClr>
                </a:solidFill>
              </a:rPr>
              <a:t>Quan</a:t>
            </a:r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b="1" dirty="0" err="1">
                <a:solidFill>
                  <a:schemeClr val="accent1">
                    <a:lumMod val="75000"/>
                  </a:schemeClr>
                </a:solidFill>
              </a:rPr>
              <a:t>sát</a:t>
            </a:r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b="1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b="1" dirty="0" err="1">
                <a:solidFill>
                  <a:schemeClr val="accent1">
                    <a:lumMod val="75000"/>
                  </a:schemeClr>
                </a:solidFill>
              </a:rPr>
              <a:t>ảnh</a:t>
            </a:r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b="1" dirty="0" err="1">
                <a:solidFill>
                  <a:schemeClr val="accent1">
                    <a:lumMod val="75000"/>
                  </a:schemeClr>
                </a:solidFill>
              </a:rPr>
              <a:t>sau</a:t>
            </a:r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b="1" dirty="0" err="1">
                <a:solidFill>
                  <a:schemeClr val="accent1">
                    <a:lumMod val="75000"/>
                  </a:schemeClr>
                </a:solidFill>
              </a:rPr>
              <a:t>và</a:t>
            </a:r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b="1" dirty="0" err="1">
                <a:solidFill>
                  <a:schemeClr val="accent1">
                    <a:lumMod val="75000"/>
                  </a:schemeClr>
                </a:solidFill>
              </a:rPr>
              <a:t>nối</a:t>
            </a:r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b="1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 ô </a:t>
            </a:r>
            <a:r>
              <a:rPr lang="en-AU" b="1" dirty="0" err="1">
                <a:solidFill>
                  <a:schemeClr val="accent1">
                    <a:lumMod val="75000"/>
                  </a:schemeClr>
                </a:solidFill>
              </a:rPr>
              <a:t>chữ</a:t>
            </a:r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b="1" dirty="0" err="1">
                <a:solidFill>
                  <a:schemeClr val="accent1">
                    <a:lumMod val="75000"/>
                  </a:schemeClr>
                </a:solidFill>
              </a:rPr>
              <a:t>vào</a:t>
            </a:r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b="1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b="1" dirty="0" err="1">
                <a:solidFill>
                  <a:schemeClr val="accent1">
                    <a:lumMod val="75000"/>
                  </a:schemeClr>
                </a:solidFill>
              </a:rPr>
              <a:t>cho</a:t>
            </a:r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b="1" dirty="0" err="1">
                <a:solidFill>
                  <a:schemeClr val="accent1">
                    <a:lumMod val="75000"/>
                  </a:schemeClr>
                </a:solidFill>
              </a:rPr>
              <a:t>phù</a:t>
            </a:r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b="1" dirty="0" err="1">
                <a:solidFill>
                  <a:schemeClr val="accent1">
                    <a:lumMod val="75000"/>
                  </a:schemeClr>
                </a:solidFill>
              </a:rPr>
              <a:t>hợp</a:t>
            </a:r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72816"/>
            <a:ext cx="2664295" cy="19728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772816"/>
            <a:ext cx="2880279" cy="1988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892" y="1772816"/>
            <a:ext cx="2604248" cy="1988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65104"/>
            <a:ext cx="4824536" cy="21479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359246"/>
            <a:ext cx="3387036" cy="215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66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332656"/>
            <a:ext cx="8136904" cy="4824536"/>
          </a:xfrm>
        </p:spPr>
      </p:pic>
      <p:sp>
        <p:nvSpPr>
          <p:cNvPr id="5" name="Rectangle 4"/>
          <p:cNvSpPr/>
          <p:nvPr/>
        </p:nvSpPr>
        <p:spPr>
          <a:xfrm>
            <a:off x="3707904" y="5949280"/>
            <a:ext cx="1916166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AU" sz="3600" dirty="0" err="1">
                <a:solidFill>
                  <a:schemeClr val="tx1"/>
                </a:solidFill>
              </a:rPr>
              <a:t>Trạm</a:t>
            </a:r>
            <a:r>
              <a:rPr lang="en-AU" sz="3600" dirty="0">
                <a:solidFill>
                  <a:schemeClr val="tx1"/>
                </a:solidFill>
              </a:rPr>
              <a:t> y </a:t>
            </a:r>
            <a:r>
              <a:rPr lang="en-AU" sz="3600" dirty="0" err="1">
                <a:solidFill>
                  <a:schemeClr val="tx1"/>
                </a:solidFill>
              </a:rPr>
              <a:t>tế</a:t>
            </a:r>
            <a:endParaRPr lang="en-A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500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4"/>
            <a:ext cx="7848871" cy="49294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83768" y="5949279"/>
            <a:ext cx="4448654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AU" sz="3600" dirty="0" err="1">
                <a:solidFill>
                  <a:schemeClr val="tx1"/>
                </a:solidFill>
              </a:rPr>
              <a:t>Bệnh</a:t>
            </a:r>
            <a:r>
              <a:rPr lang="en-AU" sz="3600" dirty="0">
                <a:solidFill>
                  <a:schemeClr val="tx1"/>
                </a:solidFill>
              </a:rPr>
              <a:t> </a:t>
            </a:r>
            <a:r>
              <a:rPr lang="en-AU" sz="3600" dirty="0" err="1">
                <a:solidFill>
                  <a:schemeClr val="tx1"/>
                </a:solidFill>
              </a:rPr>
              <a:t>viện</a:t>
            </a:r>
            <a:r>
              <a:rPr lang="en-AU" sz="3600" dirty="0">
                <a:solidFill>
                  <a:schemeClr val="tx1"/>
                </a:solidFill>
              </a:rPr>
              <a:t> ở </a:t>
            </a:r>
            <a:r>
              <a:rPr lang="en-AU" sz="3600" dirty="0" err="1">
                <a:solidFill>
                  <a:schemeClr val="tx1"/>
                </a:solidFill>
              </a:rPr>
              <a:t>thành</a:t>
            </a:r>
            <a:r>
              <a:rPr lang="en-AU" sz="3600" dirty="0">
                <a:solidFill>
                  <a:schemeClr val="tx1"/>
                </a:solidFill>
              </a:rPr>
              <a:t> </a:t>
            </a:r>
            <a:r>
              <a:rPr lang="en-AU" sz="3600" dirty="0" err="1">
                <a:solidFill>
                  <a:schemeClr val="tx1"/>
                </a:solidFill>
              </a:rPr>
              <a:t>phố</a:t>
            </a:r>
            <a:endParaRPr lang="en-A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594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8136904" cy="51454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07904" y="5949280"/>
            <a:ext cx="2387192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AU" sz="3600" dirty="0" err="1">
                <a:solidFill>
                  <a:schemeClr val="tx1"/>
                </a:solidFill>
              </a:rPr>
              <a:t>Đồng</a:t>
            </a:r>
            <a:r>
              <a:rPr lang="en-AU" sz="3600" dirty="0">
                <a:solidFill>
                  <a:schemeClr val="tx1"/>
                </a:solidFill>
              </a:rPr>
              <a:t> </a:t>
            </a:r>
            <a:r>
              <a:rPr lang="en-AU" sz="3600" dirty="0" err="1">
                <a:solidFill>
                  <a:schemeClr val="tx1"/>
                </a:solidFill>
              </a:rPr>
              <a:t>ruộng</a:t>
            </a:r>
            <a:endParaRPr lang="en-A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691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975696" cy="48965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07904" y="5949280"/>
            <a:ext cx="1758815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AU" sz="3600" dirty="0" err="1">
                <a:solidFill>
                  <a:schemeClr val="tx1"/>
                </a:solidFill>
              </a:rPr>
              <a:t>Chợ</a:t>
            </a:r>
            <a:r>
              <a:rPr lang="en-AU" sz="3600" dirty="0">
                <a:solidFill>
                  <a:schemeClr val="tx1"/>
                </a:solidFill>
              </a:rPr>
              <a:t> </a:t>
            </a:r>
            <a:r>
              <a:rPr lang="en-AU" sz="3600" dirty="0" err="1">
                <a:solidFill>
                  <a:schemeClr val="tx1"/>
                </a:solidFill>
              </a:rPr>
              <a:t>quê</a:t>
            </a:r>
            <a:endParaRPr lang="en-A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889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67" y="260648"/>
            <a:ext cx="7992888" cy="51845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07904" y="5949280"/>
            <a:ext cx="2311851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AU" sz="3600" dirty="0" err="1">
                <a:solidFill>
                  <a:schemeClr val="tx1"/>
                </a:solidFill>
              </a:rPr>
              <a:t>Đường</a:t>
            </a:r>
            <a:r>
              <a:rPr lang="en-AU" sz="3600" dirty="0">
                <a:solidFill>
                  <a:schemeClr val="tx1"/>
                </a:solidFill>
              </a:rPr>
              <a:t> </a:t>
            </a:r>
            <a:r>
              <a:rPr lang="en-AU" sz="3600" dirty="0" err="1">
                <a:solidFill>
                  <a:schemeClr val="tx1"/>
                </a:solidFill>
              </a:rPr>
              <a:t>phố</a:t>
            </a:r>
            <a:endParaRPr lang="en-A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786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en-AU" b="1" dirty="0" err="1">
                <a:solidFill>
                  <a:schemeClr val="accent1">
                    <a:lumMod val="75000"/>
                  </a:schemeClr>
                </a:solidFill>
              </a:rPr>
              <a:t>Khoanh</a:t>
            </a:r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b="1" dirty="0" err="1">
                <a:solidFill>
                  <a:schemeClr val="accent1">
                    <a:lumMod val="75000"/>
                  </a:schemeClr>
                </a:solidFill>
              </a:rPr>
              <a:t>vào</a:t>
            </a:r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b="1" dirty="0" err="1">
                <a:solidFill>
                  <a:schemeClr val="accent1">
                    <a:lumMod val="75000"/>
                  </a:schemeClr>
                </a:solidFill>
              </a:rPr>
              <a:t>chữ</a:t>
            </a:r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b="1" dirty="0" err="1">
                <a:solidFill>
                  <a:schemeClr val="accent1">
                    <a:lumMod val="75000"/>
                  </a:schemeClr>
                </a:solidFill>
              </a:rPr>
              <a:t>cái</a:t>
            </a:r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b="1" dirty="0" err="1">
                <a:solidFill>
                  <a:schemeClr val="accent1">
                    <a:lumMod val="75000"/>
                  </a:schemeClr>
                </a:solidFill>
              </a:rPr>
              <a:t>trước</a:t>
            </a:r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b="1" dirty="0" err="1">
                <a:solidFill>
                  <a:schemeClr val="accent1">
                    <a:lumMod val="75000"/>
                  </a:schemeClr>
                </a:solidFill>
              </a:rPr>
              <a:t>cụm</a:t>
            </a:r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b="1" dirty="0" err="1"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b="1" dirty="0" err="1">
                <a:solidFill>
                  <a:schemeClr val="accent1">
                    <a:lumMod val="75000"/>
                  </a:schemeClr>
                </a:solidFill>
              </a:rPr>
              <a:t>thể</a:t>
            </a:r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b="1" dirty="0" err="1">
                <a:solidFill>
                  <a:schemeClr val="accent1">
                    <a:lumMod val="75000"/>
                  </a:schemeClr>
                </a:solidFill>
              </a:rPr>
              <a:t>hiện</a:t>
            </a:r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b="1" dirty="0" err="1">
                <a:solidFill>
                  <a:schemeClr val="accent1">
                    <a:lumMod val="75000"/>
                  </a:schemeClr>
                </a:solidFill>
              </a:rPr>
              <a:t>nơi</a:t>
            </a:r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b="1" dirty="0" err="1">
                <a:solidFill>
                  <a:schemeClr val="accent1">
                    <a:lumMod val="75000"/>
                  </a:schemeClr>
                </a:solidFill>
              </a:rPr>
              <a:t>em</a:t>
            </a:r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b="1" dirty="0" err="1">
                <a:solidFill>
                  <a:schemeClr val="accent1">
                    <a:lumMod val="75000"/>
                  </a:schemeClr>
                </a:solidFill>
              </a:rPr>
              <a:t>sống</a:t>
            </a:r>
            <a:endParaRPr lang="en-A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AU" dirty="0" err="1"/>
              <a:t>Thành</a:t>
            </a:r>
            <a:r>
              <a:rPr lang="en-AU" dirty="0"/>
              <a:t> </a:t>
            </a:r>
            <a:r>
              <a:rPr lang="en-AU" dirty="0" err="1"/>
              <a:t>phố</a:t>
            </a:r>
            <a:r>
              <a:rPr lang="en-AU" dirty="0"/>
              <a:t>                                 B. </a:t>
            </a:r>
            <a:r>
              <a:rPr lang="en-AU" dirty="0" err="1"/>
              <a:t>Làng</a:t>
            </a:r>
            <a:r>
              <a:rPr lang="en-AU" dirty="0"/>
              <a:t> </a:t>
            </a:r>
            <a:r>
              <a:rPr lang="en-AU" dirty="0" err="1"/>
              <a:t>quê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C. </a:t>
            </a:r>
            <a:r>
              <a:rPr lang="en-AU" dirty="0" err="1"/>
              <a:t>Thị</a:t>
            </a:r>
            <a:r>
              <a:rPr lang="en-AU" dirty="0"/>
              <a:t> </a:t>
            </a:r>
            <a:r>
              <a:rPr lang="en-AU" dirty="0" err="1"/>
              <a:t>trấn</a:t>
            </a:r>
            <a:r>
              <a:rPr lang="en-AU" dirty="0"/>
              <a:t>                                        D. </a:t>
            </a:r>
            <a:r>
              <a:rPr lang="en-AU" dirty="0" err="1"/>
              <a:t>Nơi</a:t>
            </a:r>
            <a:r>
              <a:rPr lang="en-AU" dirty="0"/>
              <a:t> </a:t>
            </a:r>
            <a:r>
              <a:rPr lang="en-AU" dirty="0" err="1"/>
              <a:t>khác</a:t>
            </a:r>
            <a:endParaRPr lang="en-AU" dirty="0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393775" y="1700808"/>
            <a:ext cx="597024" cy="563116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endParaRPr lang="vi-VN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36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3. </a:t>
            </a:r>
            <a:r>
              <a:rPr lang="en-AU" b="1" dirty="0" err="1">
                <a:solidFill>
                  <a:schemeClr val="accent1">
                    <a:lumMod val="75000"/>
                  </a:schemeClr>
                </a:solidFill>
              </a:rPr>
              <a:t>Quan</a:t>
            </a:r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b="1" dirty="0" err="1">
                <a:solidFill>
                  <a:schemeClr val="accent1">
                    <a:lumMod val="75000"/>
                  </a:schemeClr>
                </a:solidFill>
              </a:rPr>
              <a:t>sát</a:t>
            </a:r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b="1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b="1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b="1" dirty="0" err="1">
                <a:solidFill>
                  <a:schemeClr val="accent1">
                    <a:lumMod val="75000"/>
                  </a:schemeClr>
                </a:solidFill>
              </a:rPr>
              <a:t>sau</a:t>
            </a:r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b="1" dirty="0" err="1">
                <a:solidFill>
                  <a:schemeClr val="accent1">
                    <a:lumMod val="75000"/>
                  </a:schemeClr>
                </a:solidFill>
              </a:rPr>
              <a:t>và</a:t>
            </a:r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b="1" dirty="0" err="1">
                <a:solidFill>
                  <a:schemeClr val="accent1">
                    <a:lumMod val="75000"/>
                  </a:schemeClr>
                </a:solidFill>
              </a:rPr>
              <a:t>viết</a:t>
            </a:r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b="1" dirty="0" err="1">
                <a:solidFill>
                  <a:schemeClr val="accent1">
                    <a:lumMod val="75000"/>
                  </a:schemeClr>
                </a:solidFill>
              </a:rPr>
              <a:t>tên</a:t>
            </a:r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b="1" dirty="0" err="1">
                <a:solidFill>
                  <a:schemeClr val="accent1">
                    <a:lumMod val="75000"/>
                  </a:schemeClr>
                </a:solidFill>
              </a:rPr>
              <a:t>công</a:t>
            </a:r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b="1" dirty="0" err="1">
                <a:solidFill>
                  <a:schemeClr val="accent1">
                    <a:lumMod val="75000"/>
                  </a:schemeClr>
                </a:solidFill>
              </a:rPr>
              <a:t>việc</a:t>
            </a:r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b="1" dirty="0" err="1">
                <a:solidFill>
                  <a:schemeClr val="accent1">
                    <a:lumMod val="75000"/>
                  </a:schemeClr>
                </a:solidFill>
              </a:rPr>
              <a:t>của</a:t>
            </a:r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b="1" dirty="0" err="1">
                <a:solidFill>
                  <a:schemeClr val="accent1">
                    <a:lumMod val="75000"/>
                  </a:schemeClr>
                </a:solidFill>
              </a:rPr>
              <a:t>mỗi</a:t>
            </a:r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b="1" dirty="0" err="1">
                <a:solidFill>
                  <a:schemeClr val="accent1">
                    <a:lumMod val="75000"/>
                  </a:schemeClr>
                </a:solidFill>
              </a:rPr>
              <a:t>người</a:t>
            </a:r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b="1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b="1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endParaRPr lang="en-A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3508206" cy="233285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790" y="1724503"/>
            <a:ext cx="3688641" cy="23525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93096"/>
            <a:ext cx="3456384" cy="2304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789" y="4293096"/>
            <a:ext cx="3688641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32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93</Words>
  <Application>Microsoft Office PowerPoint</Application>
  <PresentationFormat>On-screen Show (4:3)</PresentationFormat>
  <Paragraphs>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UTM Americana</vt:lpstr>
      <vt:lpstr>Office Theme</vt:lpstr>
      <vt:lpstr>PowerPoint Presentation</vt:lpstr>
      <vt:lpstr>1. Quan sát hình ảnh sau và nối các ô chữ vào hình cho phù hợp.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Khoanh vào chữ cái trước cụm từ thể hiện nơi em sống</vt:lpstr>
      <vt:lpstr>3. Quan sát các hình sau và viết tên công việc của mỗi người trong hình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STD_HIEU</cp:lastModifiedBy>
  <cp:revision>4</cp:revision>
  <dcterms:created xsi:type="dcterms:W3CDTF">2020-12-29T16:16:17Z</dcterms:created>
  <dcterms:modified xsi:type="dcterms:W3CDTF">2025-12-21T17:01:12Z</dcterms:modified>
</cp:coreProperties>
</file>