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361" r:id="rId3"/>
    <p:sldId id="372" r:id="rId4"/>
    <p:sldId id="362" r:id="rId5"/>
    <p:sldId id="259" r:id="rId6"/>
    <p:sldId id="356" r:id="rId7"/>
    <p:sldId id="363" r:id="rId8"/>
    <p:sldId id="357" r:id="rId9"/>
    <p:sldId id="364" r:id="rId10"/>
    <p:sldId id="358" r:id="rId11"/>
    <p:sldId id="359" r:id="rId12"/>
    <p:sldId id="355" r:id="rId13"/>
    <p:sldId id="279" r:id="rId1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21/12/2025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12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nt"/>
          <p:cNvSpPr>
            <a:spLocks noEditPoints="1"/>
          </p:cNvSpPr>
          <p:nvPr/>
        </p:nvSpPr>
        <p:spPr>
          <a:xfrm rot="10800000">
            <a:off x="3860800" y="6477000"/>
            <a:ext cx="7518400" cy="76200"/>
          </a:xfrm>
          <a:custGeom>
            <a:avLst/>
            <a:gdLst>
              <a:gd name="txL" fmla="*/ 7100 w 21600"/>
              <a:gd name="txT" fmla="*/ 10092 h 21600"/>
              <a:gd name="txR" fmla="*/ 14545 w 21600"/>
              <a:gd name="txB" fmla="*/ 13573 h 21600"/>
            </a:gdLst>
            <a:ahLst/>
            <a:cxnLst>
              <a:cxn ang="0">
                <a:pos x="0" y="0"/>
              </a:cxn>
              <a:cxn ang="0">
                <a:pos x="10800" y="0"/>
              </a:cxn>
              <a:cxn ang="0">
                <a:pos x="21600" y="0"/>
              </a:cxn>
              <a:cxn ang="0">
                <a:pos x="21600" y="10800"/>
              </a:cxn>
              <a:cxn ang="0">
                <a:pos x="21600" y="21600"/>
              </a:cxn>
              <a:cxn ang="0">
                <a:pos x="10800" y="21600"/>
              </a:cxn>
              <a:cxn ang="0">
                <a:pos x="0" y="21600"/>
              </a:cxn>
              <a:cxn ang="0">
                <a:pos x="0" y="10800"/>
              </a:cxn>
            </a:cxnLst>
            <a:rect l="txL" t="txT" r="txR" b="txB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3" name="WordArt 6"/>
          <p:cNvSpPr>
            <a:spLocks noTextEdit="1"/>
          </p:cNvSpPr>
          <p:nvPr/>
        </p:nvSpPr>
        <p:spPr>
          <a:xfrm>
            <a:off x="812800" y="228600"/>
            <a:ext cx="102616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các em tham gia tiết học  hôm nay</a:t>
            </a:r>
          </a:p>
        </p:txBody>
      </p:sp>
      <p:pic>
        <p:nvPicPr>
          <p:cNvPr id="25604" name="Picture 25603" descr="pretty_flower_purple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5604" descr="pretty_flower_red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8" y="5075238"/>
            <a:ext cx="2239962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25605" descr="pretty_flower_yellow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88" y="4648200"/>
            <a:ext cx="2144712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25606" descr="pretty_flower_orange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WordArt 4"/>
          <p:cNvSpPr>
            <a:spLocks noTextEdit="1"/>
          </p:cNvSpPr>
          <p:nvPr/>
        </p:nvSpPr>
        <p:spPr>
          <a:xfrm>
            <a:off x="1930400" y="2971800"/>
            <a:ext cx="79121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Phân môn: Đạo đức: Bài: Gọn gàng, ngăn nắp</a:t>
            </a:r>
          </a:p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 thực hiện: .................</a:t>
            </a:r>
          </a:p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Trường: 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136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715260" y="2232343"/>
            <a:ext cx="72644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 </a:t>
            </a:r>
            <a:r>
              <a:rPr 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GỌN GÀNG, NGĂN NẮP</a:t>
            </a:r>
            <a:endParaRPr sz="4000" b="1" i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071563" y="148748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ngoan hơn búp bê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Sáng tác: Phùng Như Thạch</a:t>
            </a:r>
            <a:endParaRPr sz="1600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Thùy Dung – Em Ngoan Hơn Búp Bê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5825" y="4577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38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2250" y="900113"/>
            <a:ext cx="1181735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trong tranh đã thể hiện sự gọn gang, ngăn nắp? Vì sao phải gọn g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ng, ngăn nắp</a:t>
            </a:r>
            <a:r>
              <a:rPr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5858" t="48351" r="22121" b="32089"/>
          <a:stretch>
            <a:fillRect/>
          </a:stretch>
        </p:blipFill>
        <p:spPr>
          <a:xfrm>
            <a:off x="549275" y="1825625"/>
            <a:ext cx="5518150" cy="437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5858" t="68359" r="22121" b="12054"/>
          <a:stretch>
            <a:fillRect/>
          </a:stretch>
        </p:blipFill>
        <p:spPr>
          <a:xfrm>
            <a:off x="6019800" y="1733550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7330" y="1429703"/>
            <a:ext cx="109394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để sách vở, đồ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 gọn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, ngăn nắp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3" name="Picture 27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3011170" y="3039745"/>
            <a:ext cx="6047105" cy="28898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xong sắp xếp gọn gàng vào đúng vị trí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4816" t="17778" r="8859" b="54074"/>
          <a:stretch>
            <a:fillRect/>
          </a:stretch>
        </p:blipFill>
        <p:spPr>
          <a:xfrm>
            <a:off x="746125" y="1411288"/>
            <a:ext cx="9632950" cy="525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427038" y="825500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4195763" y="1404938"/>
            <a:ext cx="2568575" cy="4206875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>
              <a:off x="10058834" y="2231120"/>
              <a:ext cx="1858335" cy="30133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chia sẻ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bạn cách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sắp xếp đồ dung ca nhân của mình gọn gằng, ngăn nắp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371600" y="3719830"/>
            <a:ext cx="5343525" cy="26714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Bọn nhỏ nên đứng dậy đi chỗ khác để các bạn dọn dẹp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26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宋体</vt:lpstr>
      <vt:lpstr>Arial</vt:lpstr>
      <vt:lpstr>Calibri</vt:lpstr>
      <vt:lpstr>等线</vt:lpstr>
      <vt:lpstr>Gill Sans MT</vt:lpstr>
      <vt:lpstr>Goudy Old Style</vt:lpstr>
      <vt:lpstr>Segoe UI</vt:lpstr>
      <vt:lpstr>Times New Roman</vt:lpstr>
      <vt:lpstr>ClassicFrameVTI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STD_HIEU</cp:lastModifiedBy>
  <cp:revision>3</cp:revision>
  <dcterms:created xsi:type="dcterms:W3CDTF">2020-08-10T03:18:16Z</dcterms:created>
  <dcterms:modified xsi:type="dcterms:W3CDTF">2025-12-21T16:57:22Z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