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699" r:id="rId5"/>
  </p:sldMasterIdLst>
  <p:notesMasterIdLst>
    <p:notesMasterId r:id="rId17"/>
  </p:notesMasterIdLst>
  <p:sldIdLst>
    <p:sldId id="333" r:id="rId6"/>
    <p:sldId id="348" r:id="rId7"/>
    <p:sldId id="369" r:id="rId8"/>
    <p:sldId id="370" r:id="rId9"/>
    <p:sldId id="371" r:id="rId10"/>
    <p:sldId id="372" r:id="rId11"/>
    <p:sldId id="373" r:id="rId12"/>
    <p:sldId id="366" r:id="rId13"/>
    <p:sldId id="304" r:id="rId14"/>
    <p:sldId id="374" r:id="rId15"/>
    <p:sldId id="3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81891-DC56-4BE0-8271-4B78A5A55A9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91B-8FBB-4308-8E40-1B2CAEA2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6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0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0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0566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828969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2365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96518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2722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866457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512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089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81705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2912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53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9307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2811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90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24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11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4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19726177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32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31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9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739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07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05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9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2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5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31641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57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7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8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9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0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1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0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4499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00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0010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28185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2714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7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8CE48-E2B4-5DFA-863B-0133F511AC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74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360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5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409FB0-3714-4DB4-B283-0DC8A2C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235" l="9752" r="90603">
                        <a14:foregroundMark x1="29078" y1="76497" x2="64184" y2="93348"/>
                        <a14:foregroundMark x1="64184" y1="93348" x2="76950" y2="89800"/>
                        <a14:foregroundMark x1="33511" y1="83592" x2="39007" y2="86475"/>
                        <a14:foregroundMark x1="69504" y1="85144" x2="70390" y2="88027"/>
                        <a14:foregroundMark x1="90603" y1="48115" x2="90603" y2="48115"/>
                        <a14:foregroundMark x1="51950" y1="94235" x2="58865" y2="94235"/>
                        <a14:backgroundMark x1="11702" y1="35698" x2="18794" y2="84035"/>
                        <a14:backgroundMark x1="61348" y1="36585" x2="83865" y2="42572"/>
                        <a14:backgroundMark x1="83865" y1="42572" x2="88298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60" y="4210826"/>
            <a:ext cx="3473450" cy="2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112505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071403" y="891570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652" y="2319339"/>
            <a:ext cx="1916430" cy="142494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394915" y="2126778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14: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anose="020B0604020202020204" charset="-128"/>
            </a:endParaRP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6657" y="1587641"/>
            <a:ext cx="3633531" cy="61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4E2E6-FCA9-404E-A489-1628DA759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1268" y="2915541"/>
            <a:ext cx="6893010" cy="1603387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1FF8135-B4B2-B30A-D548-26592F1BBE0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61950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671334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 phối đường đi ở các ngã 3, ngã tư giúp người dân tham gia giao thông thuận lợi.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6034A-5C8E-766A-9E3B-00B89F93C0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380" y="2471858"/>
            <a:ext cx="677934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8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5ACAC6-8DC7-F32E-94F5-B664FCE77DCF}"/>
              </a:ext>
            </a:extLst>
          </p:cNvPr>
          <p:cNvGrpSpPr/>
          <p:nvPr/>
        </p:nvGrpSpPr>
        <p:grpSpPr>
          <a:xfrm>
            <a:off x="0" y="117999"/>
            <a:ext cx="11954904" cy="1272652"/>
            <a:chOff x="365760" y="-15352"/>
            <a:chExt cx="11954904" cy="1567927"/>
          </a:xfrm>
        </p:grpSpPr>
        <p:sp>
          <p:nvSpPr>
            <p:cNvPr id="6" name="Snip Diagonal Corner Rectangle 100">
              <a:extLst>
                <a:ext uri="{FF2B5EF4-FFF2-40B4-BE49-F238E27FC236}">
                  <a16:creationId xmlns:a16="http://schemas.microsoft.com/office/drawing/2014/main" id="{4CB6DECE-DCAF-2D22-E73C-1A985436C930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sắp xếp những bức tranh đã sưu tầm theo nội dung sau và giới thiệu về bức tranh em thích nhất</a:t>
              </a:r>
            </a:p>
          </p:txBody>
        </p:sp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269785F1-4907-A361-F203-CB06AD2B5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B81A4-6E21-426B-6A64-EA890533B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36" y="1485899"/>
            <a:ext cx="5977203" cy="52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2440C-79DE-66E8-C322-B12746AAFFFB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Quang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cảnh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các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vùng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miền</a:t>
            </a:r>
            <a:endParaRPr lang="en-US" sz="3400" b="1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pic>
        <p:nvPicPr>
          <p:cNvPr id="4" name="Picture 2" descr="Người Nhật Bản đang muốn “rời phố về quê”? | VOV.VN">
            <a:extLst>
              <a:ext uri="{FF2B5EF4-FFF2-40B4-BE49-F238E27FC236}">
                <a16:creationId xmlns:a16="http://schemas.microsoft.com/office/drawing/2014/main" id="{BFC4C5A9-27BD-D3EF-EF37-52159353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819525"/>
            <a:ext cx="49339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F18941-8A52-F30C-17B4-D2DD0D17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57264"/>
            <a:ext cx="4143375" cy="27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ùng núi Tây Bắc gồm tỉnh nào và có đặc điểm gì?">
            <a:extLst>
              <a:ext uri="{FF2B5EF4-FFF2-40B4-BE49-F238E27FC236}">
                <a16:creationId xmlns:a16="http://schemas.microsoft.com/office/drawing/2014/main" id="{37205E51-930A-015F-6ECD-7A66D755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63904"/>
            <a:ext cx="4877474" cy="27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ành phố Hồ Chí Minh - 45 năm năng động, phát triển - Báo Công an Nhân dân  điện tử">
            <a:extLst>
              <a:ext uri="{FF2B5EF4-FFF2-40B4-BE49-F238E27FC236}">
                <a16:creationId xmlns:a16="http://schemas.microsoft.com/office/drawing/2014/main" id="{97DA9DF8-2F1D-BC52-6B54-560DE8ED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825177"/>
            <a:ext cx="4267200" cy="28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giao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thông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6" name="Picture 4" descr="Hoàn thiện pháp luật bảo đảm trật tự, an toàn giao thông đường bộ">
            <a:extLst>
              <a:ext uri="{FF2B5EF4-FFF2-40B4-BE49-F238E27FC236}">
                <a16:creationId xmlns:a16="http://schemas.microsoft.com/office/drawing/2014/main" id="{C5589F5A-2791-94C8-2981-13D2C92E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38225"/>
            <a:ext cx="482822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ình ảnh an toàn giao thông đẹp - DYB">
            <a:extLst>
              <a:ext uri="{FF2B5EF4-FFF2-40B4-BE49-F238E27FC236}">
                <a16:creationId xmlns:a16="http://schemas.microsoft.com/office/drawing/2014/main" id="{89FBCF32-BBCC-8DD1-36A7-9C14115B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945794"/>
            <a:ext cx="4696924" cy="29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0+ Hình ảnh đẹp nhất về an toàn giao thông">
            <a:extLst>
              <a:ext uri="{FF2B5EF4-FFF2-40B4-BE49-F238E27FC236}">
                <a16:creationId xmlns:a16="http://schemas.microsoft.com/office/drawing/2014/main" id="{A0A0E96E-8D0C-B1FA-E56E-8BFD61FF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3970172"/>
            <a:ext cx="4448176" cy="27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công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việc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Danh sách kỹ năng thợ điện cần phải có trước khi làm việc">
            <a:extLst>
              <a:ext uri="{FF2B5EF4-FFF2-40B4-BE49-F238E27FC236}">
                <a16:creationId xmlns:a16="http://schemas.microsoft.com/office/drawing/2014/main" id="{4F65AD8D-2F7C-7D1B-4B43-69EA3ABF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4888"/>
            <a:ext cx="4172988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trưởng Nông nghiệp nói gì về “nông dân 5 nhất”? - Nhịp sống kinh tế Việt  Nam &amp; Thế giới">
            <a:extLst>
              <a:ext uri="{FF2B5EF4-FFF2-40B4-BE49-F238E27FC236}">
                <a16:creationId xmlns:a16="http://schemas.microsoft.com/office/drawing/2014/main" id="{93BA2177-47FA-6807-AB2E-0DC46E92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028700"/>
            <a:ext cx="4324350" cy="27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Xã Hội">
            <a:extLst>
              <a:ext uri="{FF2B5EF4-FFF2-40B4-BE49-F238E27FC236}">
                <a16:creationId xmlns:a16="http://schemas.microsoft.com/office/drawing/2014/main" id="{E462ABE8-0BA9-F08E-97E5-AB9397F5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97629"/>
            <a:ext cx="4381500" cy="27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lễ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hội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99697E8A-B3CC-3C39-3768-AEC73B3B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895351"/>
            <a:ext cx="4791074" cy="29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ội thi kéo co tại Lễ hội Đền Trần Thái Bình năm 2018">
            <a:extLst>
              <a:ext uri="{FF2B5EF4-FFF2-40B4-BE49-F238E27FC236}">
                <a16:creationId xmlns:a16="http://schemas.microsoft.com/office/drawing/2014/main" id="{A691E69D-EF95-B1C4-BE25-FDA66FA0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901701"/>
            <a:ext cx="4160519" cy="28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41DB7-E0D4-B7CB-A1C6-F080E949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799" y="3734038"/>
            <a:ext cx="5267325" cy="30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0E70-5968-4464-B9C8-2FFAAE22B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42975"/>
            <a:ext cx="8305800" cy="334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0BB70-D605-4BA7-A14B-54539604109D}"/>
              </a:ext>
            </a:extLst>
          </p:cNvPr>
          <p:cNvSpPr txBox="1"/>
          <p:nvPr/>
        </p:nvSpPr>
        <p:spPr>
          <a:xfrm>
            <a:off x="1533525" y="2000250"/>
            <a:ext cx="6905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Chơi</a:t>
            </a:r>
            <a:r>
              <a:rPr kumimoji="0" lang="nl-NL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 chơi “Hỏi-đáp về con người và công việc”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DD9D1E-8B7F-4D89-AE98-F7CF7E0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5"/>
            <a:ext cx="11032760" cy="6190937"/>
          </a:xfrm>
          <a:custGeom>
            <a:avLst/>
            <a:gdLst>
              <a:gd name="connsiteX0" fmla="*/ 0 w 11032760"/>
              <a:gd name="connsiteY0" fmla="*/ 617360 h 6190937"/>
              <a:gd name="connsiteX1" fmla="*/ 617360 w 11032760"/>
              <a:gd name="connsiteY1" fmla="*/ 0 h 6190937"/>
              <a:gd name="connsiteX2" fmla="*/ 10415400 w 11032760"/>
              <a:gd name="connsiteY2" fmla="*/ 0 h 6190937"/>
              <a:gd name="connsiteX3" fmla="*/ 11032760 w 11032760"/>
              <a:gd name="connsiteY3" fmla="*/ 617360 h 6190937"/>
              <a:gd name="connsiteX4" fmla="*/ 11032760 w 11032760"/>
              <a:gd name="connsiteY4" fmla="*/ 5573577 h 6190937"/>
              <a:gd name="connsiteX5" fmla="*/ 10415400 w 11032760"/>
              <a:gd name="connsiteY5" fmla="*/ 6190937 h 6190937"/>
              <a:gd name="connsiteX6" fmla="*/ 617360 w 11032760"/>
              <a:gd name="connsiteY6" fmla="*/ 6190937 h 6190937"/>
              <a:gd name="connsiteX7" fmla="*/ 0 w 11032760"/>
              <a:gd name="connsiteY7" fmla="*/ 5573577 h 6190937"/>
              <a:gd name="connsiteX8" fmla="*/ 0 w 11032760"/>
              <a:gd name="connsiteY8" fmla="*/ 617360 h 619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2760" h="6190937" fill="none" extrusionOk="0">
                <a:moveTo>
                  <a:pt x="0" y="617360"/>
                </a:moveTo>
                <a:cubicBezTo>
                  <a:pt x="464" y="288968"/>
                  <a:pt x="278803" y="4032"/>
                  <a:pt x="617360" y="0"/>
                </a:cubicBezTo>
                <a:cubicBezTo>
                  <a:pt x="5213491" y="72427"/>
                  <a:pt x="7990944" y="61419"/>
                  <a:pt x="10415400" y="0"/>
                </a:cubicBezTo>
                <a:cubicBezTo>
                  <a:pt x="10749047" y="-50335"/>
                  <a:pt x="10976782" y="259469"/>
                  <a:pt x="11032760" y="617360"/>
                </a:cubicBezTo>
                <a:cubicBezTo>
                  <a:pt x="11133636" y="2126297"/>
                  <a:pt x="10925447" y="3925709"/>
                  <a:pt x="11032760" y="5573577"/>
                </a:cubicBezTo>
                <a:cubicBezTo>
                  <a:pt x="11042849" y="5863331"/>
                  <a:pt x="10735745" y="6167829"/>
                  <a:pt x="10415400" y="6190937"/>
                </a:cubicBezTo>
                <a:cubicBezTo>
                  <a:pt x="5897186" y="6220764"/>
                  <a:pt x="4710716" y="6111631"/>
                  <a:pt x="617360" y="6190937"/>
                </a:cubicBezTo>
                <a:cubicBezTo>
                  <a:pt x="284592" y="6190011"/>
                  <a:pt x="-50588" y="5924539"/>
                  <a:pt x="0" y="5573577"/>
                </a:cubicBezTo>
                <a:cubicBezTo>
                  <a:pt x="50037" y="3498907"/>
                  <a:pt x="770" y="2531582"/>
                  <a:pt x="0" y="617360"/>
                </a:cubicBezTo>
                <a:close/>
              </a:path>
              <a:path w="11032760" h="6190937" stroke="0" extrusionOk="0">
                <a:moveTo>
                  <a:pt x="0" y="617360"/>
                </a:moveTo>
                <a:cubicBezTo>
                  <a:pt x="57589" y="292099"/>
                  <a:pt x="303425" y="56303"/>
                  <a:pt x="617360" y="0"/>
                </a:cubicBezTo>
                <a:cubicBezTo>
                  <a:pt x="2055926" y="123000"/>
                  <a:pt x="9413788" y="-96860"/>
                  <a:pt x="10415400" y="0"/>
                </a:cubicBezTo>
                <a:cubicBezTo>
                  <a:pt x="10713803" y="-32434"/>
                  <a:pt x="11049735" y="242179"/>
                  <a:pt x="11032760" y="617360"/>
                </a:cubicBezTo>
                <a:cubicBezTo>
                  <a:pt x="11035933" y="2535774"/>
                  <a:pt x="11127027" y="4646643"/>
                  <a:pt x="11032760" y="5573577"/>
                </a:cubicBezTo>
                <a:cubicBezTo>
                  <a:pt x="10988353" y="5930624"/>
                  <a:pt x="10720405" y="6185053"/>
                  <a:pt x="10415400" y="6190937"/>
                </a:cubicBezTo>
                <a:cubicBezTo>
                  <a:pt x="7471997" y="6030230"/>
                  <a:pt x="2826550" y="6230604"/>
                  <a:pt x="617360" y="6190937"/>
                </a:cubicBezTo>
                <a:cubicBezTo>
                  <a:pt x="223474" y="6180247"/>
                  <a:pt x="-28925" y="5901432"/>
                  <a:pt x="0" y="5573577"/>
                </a:cubicBezTo>
                <a:cubicBezTo>
                  <a:pt x="32216" y="4278229"/>
                  <a:pt x="57206" y="2605986"/>
                  <a:pt x="0" y="6173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bác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sĩ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sóc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khỏe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142</Words>
  <Application>Microsoft Office PowerPoint</Application>
  <PresentationFormat>Widescreen</PresentationFormat>
  <Paragraphs>21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Arvo</vt:lpstr>
      <vt:lpstr>Calibri</vt:lpstr>
      <vt:lpstr>Calibri Light</vt:lpstr>
      <vt:lpstr>Cambria</vt:lpstr>
      <vt:lpstr>等线</vt:lpstr>
      <vt:lpstr>LNTH-LuoLuoNotangYuanTi 1</vt:lpstr>
      <vt:lpstr>黑体</vt:lpstr>
      <vt:lpstr>Spartan</vt:lpstr>
      <vt:lpstr>Tahoma</vt:lpstr>
      <vt:lpstr>字魂59号-创粗黑</vt:lpstr>
      <vt:lpstr>Office 主题</vt:lpstr>
      <vt:lpstr>Office 主题​​</vt:lpstr>
      <vt:lpstr>1_Office Theme</vt:lpstr>
      <vt:lpstr>Walk to School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STD_HIEU</cp:lastModifiedBy>
  <cp:revision>13</cp:revision>
  <dcterms:created xsi:type="dcterms:W3CDTF">2023-06-03T12:21:46Z</dcterms:created>
  <dcterms:modified xsi:type="dcterms:W3CDTF">2025-12-21T17:06:10Z</dcterms:modified>
</cp:coreProperties>
</file>