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6" r:id="rId4"/>
  </p:sldMasterIdLst>
  <p:notesMasterIdLst>
    <p:notesMasterId r:id="rId6"/>
  </p:notesMasterIdLst>
  <p:sldIdLst>
    <p:sldId id="289" r:id="rId5"/>
    <p:sldId id="290" r:id="rId7"/>
    <p:sldId id="304" r:id="rId8"/>
    <p:sldId id="263" r:id="rId9"/>
    <p:sldId id="264" r:id="rId10"/>
    <p:sldId id="291" r:id="rId11"/>
    <p:sldId id="276" r:id="rId12"/>
    <p:sldId id="277" r:id="rId13"/>
    <p:sldId id="278" r:id="rId14"/>
    <p:sldId id="279" r:id="rId15"/>
    <p:sldId id="284" r:id="rId16"/>
    <p:sldId id="305" r:id="rId17"/>
    <p:sldId id="285" r:id="rId18"/>
    <p:sldId id="280" r:id="rId19"/>
    <p:sldId id="281" r:id="rId20"/>
    <p:sldId id="292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72"/>
      </p:cViewPr>
      <p:guideLst>
        <p:guide orient="horz" pos="2160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06DDF-AE00-4CD8-8D6D-94D9CAB5356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3.emf"/><Relationship Id="rId5" Type="http://schemas.openxmlformats.org/officeDocument/2006/relationships/tags" Target="../tags/tag3.xml"/><Relationship Id="rId4" Type="http://schemas.openxmlformats.org/officeDocument/2006/relationships/image" Target="../media/image2.emf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2"/>
            </p:custDataLst>
          </p:nvPr>
        </p:nvGrpSpPr>
        <p:grpSpPr>
          <a:xfrm>
            <a:off x="208915" y="280670"/>
            <a:ext cx="8752840" cy="3647440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62599" b="5842"/>
          <a:stretch>
            <a:fillRect/>
          </a:stretch>
        </p:blipFill>
        <p:spPr>
          <a:xfrm>
            <a:off x="0" y="4694366"/>
            <a:ext cx="3419975" cy="1306384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4"/>
          <a:srcRect l="62896" r="1250" b="5842"/>
          <a:stretch>
            <a:fillRect/>
          </a:stretch>
        </p:blipFill>
        <p:spPr>
          <a:xfrm>
            <a:off x="5865395" y="4808666"/>
            <a:ext cx="3278605" cy="130638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74" y="1144628"/>
            <a:ext cx="8959389" cy="10773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67924" y="884714"/>
            <a:ext cx="7041356" cy="133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</a:t>
            </a:r>
            <a:endParaRPr lang="en-US" sz="40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5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đến với tiết</a:t>
            </a:r>
            <a:endParaRPr lang="en-US" sz="405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548414" y="2790825"/>
            <a:ext cx="3694271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1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xã hội lớp 1</a:t>
            </a:r>
            <a:endParaRPr lang="en-US" sz="21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0">
        <p:random/>
      </p:transition>
    </mc:Choice>
    <mc:Fallback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" y="1143000"/>
            <a:ext cx="4674116" cy="28093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92" y="1143000"/>
            <a:ext cx="4204890" cy="2809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" y="4343399"/>
            <a:ext cx="4501729" cy="2489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16" y="4343398"/>
            <a:ext cx="4037584" cy="2577085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lễ</a:t>
            </a:r>
            <a:r>
              <a:rPr lang="en-US" sz="3200" dirty="0" smtClean="0"/>
              <a:t> </a:t>
            </a:r>
            <a:r>
              <a:rPr lang="en-US" sz="3200" dirty="0" err="1" smtClean="0"/>
              <a:t>hội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1087" y="403225"/>
            <a:ext cx="75907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19960" y="1824355"/>
            <a:ext cx="4500880" cy="310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27647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2+3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0622" y="1905000"/>
            <a:ext cx="7524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2400" y="304800"/>
            <a:ext cx="25908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90600"/>
            <a:ext cx="7848600" cy="556260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huống</a:t>
            </a:r>
            <a:r>
              <a:rPr lang="en-US" sz="3600" dirty="0" smtClean="0"/>
              <a:t> 1</a:t>
            </a:r>
            <a:endParaRPr lang="en-US" sz="3600" dirty="0"/>
          </a:p>
        </p:txBody>
      </p:sp>
      <p:sp>
        <p:nvSpPr>
          <p:cNvPr id="2" name="Cloud Callout 1"/>
          <p:cNvSpPr/>
          <p:nvPr/>
        </p:nvSpPr>
        <p:spPr>
          <a:xfrm>
            <a:off x="152400" y="228600"/>
            <a:ext cx="25908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 bác nông dân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7924801" cy="51816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59481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huống</a:t>
            </a:r>
            <a:r>
              <a:rPr lang="en-US" sz="3600" dirty="0" smtClean="0"/>
              <a:t> 2</a:t>
            </a:r>
            <a:endParaRPr lang="en-US" sz="3600" dirty="0"/>
          </a:p>
        </p:txBody>
      </p:sp>
      <p:sp>
        <p:nvSpPr>
          <p:cNvPr id="2" name="Cloud Callout 1"/>
          <p:cNvSpPr/>
          <p:nvPr/>
        </p:nvSpPr>
        <p:spPr>
          <a:xfrm>
            <a:off x="0" y="293370"/>
            <a:ext cx="2362200" cy="1600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Giúp đỡ các bác quét dọn đường làng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5045" y="275590"/>
            <a:ext cx="7064375" cy="609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Chóc thÇy c«, c¸c con cïng </a:t>
            </a:r>
            <a:endParaRPr lang="en-US" sz="4400" b="1">
              <a:solidFill>
                <a:srgbClr val="990033"/>
              </a:solidFill>
              <a:latin typeface=".VnUniverse" panose="020B7200000000000000" pitchFamily="34" charset="0"/>
            </a:endParaRP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m·i m·i </a:t>
            </a:r>
            <a:endParaRPr lang="en-US" sz="4400" b="1">
              <a:solidFill>
                <a:srgbClr val="990033"/>
              </a:solidFill>
              <a:latin typeface=".VnUniverse" panose="020B7200000000000000" pitchFamily="34" charset="0"/>
            </a:endParaRP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anose="020B7200000000000000" pitchFamily="34" charset="0"/>
              </a:rPr>
              <a:t>h¹nh phóc !</a:t>
            </a:r>
            <a:endParaRPr lang="en-US" sz="4400" b="1">
              <a:solidFill>
                <a:srgbClr val="990033"/>
              </a:solidFill>
              <a:latin typeface=".VnUnivers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" y="72390"/>
            <a:ext cx="9133840" cy="67856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44" y="1560008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15753"/>
            <a:ext cx="4006806" cy="43675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924175" y="2549461"/>
            <a:ext cx="990600" cy="990600"/>
            <a:chOff x="3276600" y="1657959"/>
            <a:chExt cx="990600" cy="990600"/>
          </a:xfrm>
        </p:grpSpPr>
        <p:sp>
          <p:nvSpPr>
            <p:cNvPr id="14" name="椭圆 1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361893" y="1753804"/>
              <a:ext cx="49022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bg1"/>
                  </a:solidFill>
                </a:rPr>
                <a:t>B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061876" y="2549461"/>
            <a:ext cx="990600" cy="990600"/>
            <a:chOff x="3276600" y="1657959"/>
            <a:chExt cx="990600" cy="990600"/>
          </a:xfrm>
        </p:grpSpPr>
        <p:sp>
          <p:nvSpPr>
            <p:cNvPr id="18" name="椭圆 17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361893" y="1753804"/>
              <a:ext cx="49022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À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99577" y="2549461"/>
            <a:ext cx="990600" cy="990600"/>
            <a:chOff x="3276600" y="1657959"/>
            <a:chExt cx="990600" cy="990600"/>
          </a:xfrm>
        </p:grpSpPr>
        <p:sp>
          <p:nvSpPr>
            <p:cNvPr id="21" name="椭圆 20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361893" y="1753804"/>
              <a:ext cx="49022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>
                  <a:solidFill>
                    <a:schemeClr val="bg1"/>
                  </a:solidFill>
                </a:rPr>
                <a:t>I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337278" y="2549461"/>
            <a:ext cx="990600" cy="990600"/>
            <a:chOff x="3276600" y="1657959"/>
            <a:chExt cx="990600" cy="990600"/>
          </a:xfrm>
        </p:grpSpPr>
        <p:sp>
          <p:nvSpPr>
            <p:cNvPr id="24" name="椭圆 23"/>
            <p:cNvSpPr/>
            <p:nvPr/>
          </p:nvSpPr>
          <p:spPr>
            <a:xfrm>
              <a:off x="3276600" y="1657959"/>
              <a:ext cx="990600" cy="9906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61893" y="1753804"/>
              <a:ext cx="797560" cy="829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bg1"/>
                  </a:solidFill>
                </a:rPr>
                <a:t>14</a:t>
              </a:r>
              <a:endParaRPr lang="zh-CN" alt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156109" y="3755708"/>
            <a:ext cx="4387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BÀI: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phương</a:t>
            </a:r>
            <a:endParaRPr lang="en-US" altLang="zh-CN" sz="2400" b="1" noProof="0" dirty="0" err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18058" y="5699738"/>
            <a:ext cx="309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" y="857250"/>
            <a:ext cx="913355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56064" cy="10328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96" y="1576677"/>
            <a:ext cx="6173956" cy="38916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0" y="4199378"/>
            <a:ext cx="3688088" cy="18013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68" y="815816"/>
            <a:ext cx="3733324" cy="43676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58" y="4307015"/>
            <a:ext cx="1792228" cy="116129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89707" y="2781425"/>
            <a:ext cx="195389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pull/>
      </p:transition>
    </mc:Choice>
    <mc:Fallback>
      <p:transition spd="slow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184910" y="-894080"/>
            <a:ext cx="1025525" cy="281368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340"/>
            <a:ext cx="6026150" cy="119634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1552690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quê hương tươi đẹp - bài 14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92550" y="299593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2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060" y="2941955"/>
            <a:ext cx="84378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2400" y="304800"/>
            <a:ext cx="25908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4910" y="535940"/>
            <a:ext cx="6762115" cy="56019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739005" y="1164590"/>
            <a:ext cx="4864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>
                <a:latin typeface="Calibri" panose="020F0502020204030204" charset="0"/>
              </a:rPr>
              <a:t>①</a:t>
            </a:r>
            <a:endParaRPr lang="en-US">
              <a:latin typeface="Calibri" panose="020F050202020403020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739005" y="2611120"/>
            <a:ext cx="486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Calibri" panose="020F0502020204030204" charset="0"/>
              </a:rPr>
              <a:t>②</a:t>
            </a:r>
            <a:endParaRPr lang="en-US">
              <a:latin typeface="Calibri" panose="020F050202020403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739005" y="4056380"/>
            <a:ext cx="486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Calibri" panose="020F0502020204030204" charset="0"/>
              </a:rPr>
              <a:t>③</a:t>
            </a:r>
            <a:endParaRPr lang="en-US">
              <a:latin typeface="Calibri" panose="020F050202020403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739005" y="5524500"/>
            <a:ext cx="4864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>
                <a:latin typeface="Calibri" panose="020F0502020204030204" charset="0"/>
              </a:rPr>
              <a:t>④</a:t>
            </a:r>
            <a:endParaRPr lang="en-US"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7" y="838200"/>
            <a:ext cx="4038600" cy="2563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838200"/>
            <a:ext cx="4148525" cy="2563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3" y="4038600"/>
            <a:ext cx="4038600" cy="251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50" y="4038600"/>
            <a:ext cx="4155349" cy="24384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1. </a:t>
            </a:r>
            <a:r>
              <a:rPr lang="en-US" sz="3200" dirty="0" err="1" smtClean="0"/>
              <a:t>Quang</a:t>
            </a:r>
            <a:r>
              <a:rPr lang="en-US" sz="3200" dirty="0" smtClean="0"/>
              <a:t> </a:t>
            </a:r>
            <a:r>
              <a:rPr lang="en-US" sz="3200" dirty="0" err="1" smtClean="0"/>
              <a:t>cảnh</a:t>
            </a:r>
            <a:r>
              <a:rPr lang="en-US" sz="3200" dirty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vùng</a:t>
            </a:r>
            <a:r>
              <a:rPr lang="en-US" sz="3200" dirty="0" smtClean="0"/>
              <a:t> </a:t>
            </a:r>
            <a:r>
              <a:rPr lang="en-US" sz="3200" dirty="0" err="1" smtClean="0"/>
              <a:t>miền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9" y="3886200"/>
            <a:ext cx="4374107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815" y="825263"/>
            <a:ext cx="4343401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4572000" cy="298999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" y="838200"/>
            <a:ext cx="4507173" cy="2876550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giao</a:t>
            </a:r>
            <a:r>
              <a:rPr lang="en-US" sz="3200" dirty="0" smtClean="0"/>
              <a:t> </a:t>
            </a:r>
            <a:r>
              <a:rPr lang="en-US" sz="3200" dirty="0" err="1" smtClean="0"/>
              <a:t>thông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" y="1143000"/>
            <a:ext cx="4301816" cy="27606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1143000"/>
            <a:ext cx="4343400" cy="274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4096603"/>
            <a:ext cx="4333661" cy="2761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12" y="4109113"/>
            <a:ext cx="4343400" cy="27772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20604" y="17060"/>
            <a:ext cx="5257800" cy="788833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ảnh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công</a:t>
            </a:r>
            <a:r>
              <a:rPr lang="en-US" sz="3200" dirty="0" smtClean="0"/>
              <a:t> </a:t>
            </a:r>
            <a:r>
              <a:rPr lang="en-US" sz="3200" dirty="0" err="1" smtClean="0"/>
              <a:t>việc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</Words>
  <Application>WPS Presentation</Application>
  <PresentationFormat>On-screen Show (4:3)</PresentationFormat>
  <Paragraphs>63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SimSun</vt:lpstr>
      <vt:lpstr>Wingdings</vt:lpstr>
      <vt:lpstr>Times New Roman</vt:lpstr>
      <vt:lpstr>Microsoft YaHei</vt:lpstr>
      <vt:lpstr>Calibri</vt:lpstr>
      <vt:lpstr>.VnUniverse</vt:lpstr>
      <vt:lpstr>Arial Unicode MS</vt:lpstr>
      <vt:lpstr>等线 Light</vt:lpstr>
      <vt:lpstr>等线</vt:lpstr>
      <vt:lpstr>Office Theme</vt:lpstr>
      <vt:lpstr>Default Design</vt:lpstr>
      <vt:lpstr>Office 主题​​</vt:lpstr>
      <vt:lpstr>PowerPoint 演示文稿</vt:lpstr>
      <vt:lpstr>PowerPoint 演示文稿</vt:lpstr>
      <vt:lpstr>PowerPoint 演示文稿</vt:lpstr>
      <vt:lpstr>Khởi động</vt:lpstr>
      <vt:lpstr>PowerPoint 演示文稿</vt:lpstr>
      <vt:lpstr>PowerPoint 演示文稿</vt:lpstr>
      <vt:lpstr>1. Quang cảnh các vùng miền</vt:lpstr>
      <vt:lpstr>Một số hình ảnh giao thông</vt:lpstr>
      <vt:lpstr>Một số hình ảnh về công việc</vt:lpstr>
      <vt:lpstr>Một số hình ảnh về lễ hội</vt:lpstr>
      <vt:lpstr>PowerPoint 演示文稿</vt:lpstr>
      <vt:lpstr>PowerPoint 演示文稿</vt:lpstr>
      <vt:lpstr>PowerPoint 演示文稿</vt:lpstr>
      <vt:lpstr>Tình huống 1</vt:lpstr>
      <vt:lpstr>Tình huống 2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ngoc</cp:lastModifiedBy>
  <cp:revision>47</cp:revision>
  <dcterms:created xsi:type="dcterms:W3CDTF">2006-08-16T00:00:00Z</dcterms:created>
  <dcterms:modified xsi:type="dcterms:W3CDTF">2020-09-05T06:26:38Z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