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3"/>
  </p:notesMasterIdLst>
  <p:sldIdLst>
    <p:sldId id="2686" r:id="rId3"/>
    <p:sldId id="2858" r:id="rId4"/>
    <p:sldId id="2860" r:id="rId5"/>
    <p:sldId id="2865" r:id="rId6"/>
    <p:sldId id="2855" r:id="rId7"/>
    <p:sldId id="2878" r:id="rId8"/>
    <p:sldId id="2871" r:id="rId9"/>
    <p:sldId id="293" r:id="rId10"/>
    <p:sldId id="2894" r:id="rId11"/>
    <p:sldId id="28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DD51F-AA48-4F3F-B8B5-472381A4E94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FDC8A-FF39-451B-9AF4-D6CD7A5EA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6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F0484-0F60-4837-8BE2-4414FF4B5C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39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C5D768-FE41-43FD-AE61-807F5F1E1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16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水中的倒影&#10;&#10;描述已自动生成">
            <a:extLst>
              <a:ext uri="{FF2B5EF4-FFF2-40B4-BE49-F238E27FC236}">
                <a16:creationId xmlns:a16="http://schemas.microsoft.com/office/drawing/2014/main" id="{E84C4BCD-A035-47CA-9313-31B95FFE1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4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海上的夕阳&#10;&#10;中度可信度描述已自动生成">
            <a:extLst>
              <a:ext uri="{FF2B5EF4-FFF2-40B4-BE49-F238E27FC236}">
                <a16:creationId xmlns:a16="http://schemas.microsoft.com/office/drawing/2014/main" id="{E2A482BC-08BF-4E12-B522-C7EE7D3DD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6242BEB6-94BE-421B-8334-6C2D305EE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5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id="{C6418121-784A-4E6E-B480-6B9EF381C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20B1EB9-D8F8-4CAA-8FB1-89D4628A95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8771" y="2302506"/>
            <a:ext cx="1127808" cy="1127460"/>
          </a:xfrm>
          <a:custGeom>
            <a:avLst/>
            <a:gdLst>
              <a:gd name="connsiteX0" fmla="*/ 563904 w 1127808"/>
              <a:gd name="connsiteY0" fmla="*/ 0 h 1127460"/>
              <a:gd name="connsiteX1" fmla="*/ 1127808 w 1127808"/>
              <a:gd name="connsiteY1" fmla="*/ 563730 h 1127460"/>
              <a:gd name="connsiteX2" fmla="*/ 563904 w 1127808"/>
              <a:gd name="connsiteY2" fmla="*/ 1127460 h 1127460"/>
              <a:gd name="connsiteX3" fmla="*/ 0 w 1127808"/>
              <a:gd name="connsiteY3" fmla="*/ 563730 h 1127460"/>
              <a:gd name="connsiteX4" fmla="*/ 563904 w 1127808"/>
              <a:gd name="connsiteY4" fmla="*/ 0 h 112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808" h="1127460">
                <a:moveTo>
                  <a:pt x="563904" y="0"/>
                </a:moveTo>
                <a:cubicBezTo>
                  <a:pt x="875340" y="0"/>
                  <a:pt x="1127808" y="252390"/>
                  <a:pt x="1127808" y="563730"/>
                </a:cubicBezTo>
                <a:cubicBezTo>
                  <a:pt x="1127808" y="875070"/>
                  <a:pt x="875340" y="1127460"/>
                  <a:pt x="563904" y="1127460"/>
                </a:cubicBezTo>
                <a:cubicBezTo>
                  <a:pt x="252468" y="1127460"/>
                  <a:pt x="0" y="875070"/>
                  <a:pt x="0" y="563730"/>
                </a:cubicBezTo>
                <a:cubicBezTo>
                  <a:pt x="0" y="252390"/>
                  <a:pt x="252468" y="0"/>
                  <a:pt x="5639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6674F26-0F92-402A-8E01-2DF18CC2E9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6658" y="2549342"/>
            <a:ext cx="1754752" cy="1754208"/>
          </a:xfrm>
          <a:custGeom>
            <a:avLst/>
            <a:gdLst>
              <a:gd name="connsiteX0" fmla="*/ 877376 w 1754752"/>
              <a:gd name="connsiteY0" fmla="*/ 0 h 1754208"/>
              <a:gd name="connsiteX1" fmla="*/ 1754752 w 1754752"/>
              <a:gd name="connsiteY1" fmla="*/ 877104 h 1754208"/>
              <a:gd name="connsiteX2" fmla="*/ 877376 w 1754752"/>
              <a:gd name="connsiteY2" fmla="*/ 1754208 h 1754208"/>
              <a:gd name="connsiteX3" fmla="*/ 0 w 1754752"/>
              <a:gd name="connsiteY3" fmla="*/ 877104 h 1754208"/>
              <a:gd name="connsiteX4" fmla="*/ 877376 w 1754752"/>
              <a:gd name="connsiteY4" fmla="*/ 0 h 175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752" h="1754208">
                <a:moveTo>
                  <a:pt x="877376" y="0"/>
                </a:moveTo>
                <a:cubicBezTo>
                  <a:pt x="1361937" y="0"/>
                  <a:pt x="1754752" y="392693"/>
                  <a:pt x="1754752" y="877104"/>
                </a:cubicBezTo>
                <a:cubicBezTo>
                  <a:pt x="1754752" y="1361515"/>
                  <a:pt x="1361937" y="1754208"/>
                  <a:pt x="877376" y="1754208"/>
                </a:cubicBezTo>
                <a:cubicBezTo>
                  <a:pt x="392815" y="1754208"/>
                  <a:pt x="0" y="1361515"/>
                  <a:pt x="0" y="877104"/>
                </a:cubicBezTo>
                <a:cubicBezTo>
                  <a:pt x="0" y="392693"/>
                  <a:pt x="392815" y="0"/>
                  <a:pt x="8773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0FAC8E9-B351-43EB-B134-930A2B66DB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4027" y="3776019"/>
            <a:ext cx="1485000" cy="1484542"/>
          </a:xfrm>
          <a:custGeom>
            <a:avLst/>
            <a:gdLst>
              <a:gd name="connsiteX0" fmla="*/ 742500 w 1485000"/>
              <a:gd name="connsiteY0" fmla="*/ 0 h 1484542"/>
              <a:gd name="connsiteX1" fmla="*/ 1485000 w 1485000"/>
              <a:gd name="connsiteY1" fmla="*/ 742271 h 1484542"/>
              <a:gd name="connsiteX2" fmla="*/ 742500 w 1485000"/>
              <a:gd name="connsiteY2" fmla="*/ 1484542 h 1484542"/>
              <a:gd name="connsiteX3" fmla="*/ 0 w 1485000"/>
              <a:gd name="connsiteY3" fmla="*/ 742271 h 1484542"/>
              <a:gd name="connsiteX4" fmla="*/ 742500 w 1485000"/>
              <a:gd name="connsiteY4" fmla="*/ 0 h 148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000" h="1484542">
                <a:moveTo>
                  <a:pt x="742500" y="0"/>
                </a:moveTo>
                <a:cubicBezTo>
                  <a:pt x="1152572" y="0"/>
                  <a:pt x="1485000" y="332326"/>
                  <a:pt x="1485000" y="742271"/>
                </a:cubicBezTo>
                <a:cubicBezTo>
                  <a:pt x="1485000" y="1152216"/>
                  <a:pt x="1152572" y="1484542"/>
                  <a:pt x="742500" y="1484542"/>
                </a:cubicBezTo>
                <a:cubicBezTo>
                  <a:pt x="332428" y="1484542"/>
                  <a:pt x="0" y="1152216"/>
                  <a:pt x="0" y="742271"/>
                </a:cubicBezTo>
                <a:cubicBezTo>
                  <a:pt x="0" y="332326"/>
                  <a:pt x="332428" y="0"/>
                  <a:pt x="742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85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id="{94DFFF94-43C1-4EE2-9C3E-75A6B909F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30DF200-C2B1-4026-A551-7DCEE247E0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9675" y="1991510"/>
            <a:ext cx="3313130" cy="3313128"/>
          </a:xfrm>
          <a:custGeom>
            <a:avLst/>
            <a:gdLst>
              <a:gd name="connsiteX0" fmla="*/ 1656565 w 3313130"/>
              <a:gd name="connsiteY0" fmla="*/ 0 h 3313128"/>
              <a:gd name="connsiteX1" fmla="*/ 3313130 w 3313130"/>
              <a:gd name="connsiteY1" fmla="*/ 1656564 h 3313128"/>
              <a:gd name="connsiteX2" fmla="*/ 1656565 w 3313130"/>
              <a:gd name="connsiteY2" fmla="*/ 3313128 h 3313128"/>
              <a:gd name="connsiteX3" fmla="*/ 0 w 3313130"/>
              <a:gd name="connsiteY3" fmla="*/ 1656564 h 3313128"/>
              <a:gd name="connsiteX4" fmla="*/ 1656565 w 3313130"/>
              <a:gd name="connsiteY4" fmla="*/ 0 h 331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30" h="3313128">
                <a:moveTo>
                  <a:pt x="1656565" y="0"/>
                </a:moveTo>
                <a:cubicBezTo>
                  <a:pt x="2571461" y="0"/>
                  <a:pt x="3313130" y="741669"/>
                  <a:pt x="3313130" y="1656564"/>
                </a:cubicBezTo>
                <a:cubicBezTo>
                  <a:pt x="3313130" y="2571459"/>
                  <a:pt x="2571461" y="3313128"/>
                  <a:pt x="1656565" y="3313128"/>
                </a:cubicBezTo>
                <a:cubicBezTo>
                  <a:pt x="741669" y="3313128"/>
                  <a:pt x="0" y="2571459"/>
                  <a:pt x="0" y="1656564"/>
                </a:cubicBezTo>
                <a:cubicBezTo>
                  <a:pt x="0" y="741669"/>
                  <a:pt x="741669" y="0"/>
                  <a:pt x="1656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0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14D5F47C-F3BA-4603-B023-CC774CC4D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EB96C71-627A-474C-85FB-036627DAEA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2778" y="2144753"/>
            <a:ext cx="3216275" cy="2070100"/>
          </a:xfrm>
          <a:custGeom>
            <a:avLst/>
            <a:gdLst>
              <a:gd name="connsiteX0" fmla="*/ 0 w 3216275"/>
              <a:gd name="connsiteY0" fmla="*/ 0 h 2070100"/>
              <a:gd name="connsiteX1" fmla="*/ 3216275 w 3216275"/>
              <a:gd name="connsiteY1" fmla="*/ 0 h 2070100"/>
              <a:gd name="connsiteX2" fmla="*/ 3216275 w 3216275"/>
              <a:gd name="connsiteY2" fmla="*/ 2070100 h 2070100"/>
              <a:gd name="connsiteX3" fmla="*/ 0 w 3216275"/>
              <a:gd name="connsiteY3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6275" h="2070100">
                <a:moveTo>
                  <a:pt x="0" y="0"/>
                </a:moveTo>
                <a:lnTo>
                  <a:pt x="3216275" y="0"/>
                </a:lnTo>
                <a:lnTo>
                  <a:pt x="3216275" y="2070100"/>
                </a:lnTo>
                <a:lnTo>
                  <a:pt x="0" y="2070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5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F576439D-3E0F-4C78-B884-63E3B398D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海上的夕阳&#10;&#10;中度可信度描述已自动生成">
            <a:extLst>
              <a:ext uri="{FF2B5EF4-FFF2-40B4-BE49-F238E27FC236}">
                <a16:creationId xmlns:a16="http://schemas.microsoft.com/office/drawing/2014/main" id="{E2A482BC-08BF-4E12-B522-C7EE7D3DD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6242BEB6-94BE-421B-8334-6C2D305EE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id="{C6418121-784A-4E6E-B480-6B9EF381C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20B1EB9-D8F8-4CAA-8FB1-89D4628A95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8771" y="2302506"/>
            <a:ext cx="1127808" cy="1127460"/>
          </a:xfrm>
          <a:custGeom>
            <a:avLst/>
            <a:gdLst>
              <a:gd name="connsiteX0" fmla="*/ 563904 w 1127808"/>
              <a:gd name="connsiteY0" fmla="*/ 0 h 1127460"/>
              <a:gd name="connsiteX1" fmla="*/ 1127808 w 1127808"/>
              <a:gd name="connsiteY1" fmla="*/ 563730 h 1127460"/>
              <a:gd name="connsiteX2" fmla="*/ 563904 w 1127808"/>
              <a:gd name="connsiteY2" fmla="*/ 1127460 h 1127460"/>
              <a:gd name="connsiteX3" fmla="*/ 0 w 1127808"/>
              <a:gd name="connsiteY3" fmla="*/ 563730 h 1127460"/>
              <a:gd name="connsiteX4" fmla="*/ 563904 w 1127808"/>
              <a:gd name="connsiteY4" fmla="*/ 0 h 112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808" h="1127460">
                <a:moveTo>
                  <a:pt x="563904" y="0"/>
                </a:moveTo>
                <a:cubicBezTo>
                  <a:pt x="875340" y="0"/>
                  <a:pt x="1127808" y="252390"/>
                  <a:pt x="1127808" y="563730"/>
                </a:cubicBezTo>
                <a:cubicBezTo>
                  <a:pt x="1127808" y="875070"/>
                  <a:pt x="875340" y="1127460"/>
                  <a:pt x="563904" y="1127460"/>
                </a:cubicBezTo>
                <a:cubicBezTo>
                  <a:pt x="252468" y="1127460"/>
                  <a:pt x="0" y="875070"/>
                  <a:pt x="0" y="563730"/>
                </a:cubicBezTo>
                <a:cubicBezTo>
                  <a:pt x="0" y="252390"/>
                  <a:pt x="252468" y="0"/>
                  <a:pt x="5639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6674F26-0F92-402A-8E01-2DF18CC2E9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6658" y="2549342"/>
            <a:ext cx="1754752" cy="1754208"/>
          </a:xfrm>
          <a:custGeom>
            <a:avLst/>
            <a:gdLst>
              <a:gd name="connsiteX0" fmla="*/ 877376 w 1754752"/>
              <a:gd name="connsiteY0" fmla="*/ 0 h 1754208"/>
              <a:gd name="connsiteX1" fmla="*/ 1754752 w 1754752"/>
              <a:gd name="connsiteY1" fmla="*/ 877104 h 1754208"/>
              <a:gd name="connsiteX2" fmla="*/ 877376 w 1754752"/>
              <a:gd name="connsiteY2" fmla="*/ 1754208 h 1754208"/>
              <a:gd name="connsiteX3" fmla="*/ 0 w 1754752"/>
              <a:gd name="connsiteY3" fmla="*/ 877104 h 1754208"/>
              <a:gd name="connsiteX4" fmla="*/ 877376 w 1754752"/>
              <a:gd name="connsiteY4" fmla="*/ 0 h 175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752" h="1754208">
                <a:moveTo>
                  <a:pt x="877376" y="0"/>
                </a:moveTo>
                <a:cubicBezTo>
                  <a:pt x="1361937" y="0"/>
                  <a:pt x="1754752" y="392693"/>
                  <a:pt x="1754752" y="877104"/>
                </a:cubicBezTo>
                <a:cubicBezTo>
                  <a:pt x="1754752" y="1361515"/>
                  <a:pt x="1361937" y="1754208"/>
                  <a:pt x="877376" y="1754208"/>
                </a:cubicBezTo>
                <a:cubicBezTo>
                  <a:pt x="392815" y="1754208"/>
                  <a:pt x="0" y="1361515"/>
                  <a:pt x="0" y="877104"/>
                </a:cubicBezTo>
                <a:cubicBezTo>
                  <a:pt x="0" y="392693"/>
                  <a:pt x="392815" y="0"/>
                  <a:pt x="8773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0FAC8E9-B351-43EB-B134-930A2B66DB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4027" y="3776019"/>
            <a:ext cx="1485000" cy="1484542"/>
          </a:xfrm>
          <a:custGeom>
            <a:avLst/>
            <a:gdLst>
              <a:gd name="connsiteX0" fmla="*/ 742500 w 1485000"/>
              <a:gd name="connsiteY0" fmla="*/ 0 h 1484542"/>
              <a:gd name="connsiteX1" fmla="*/ 1485000 w 1485000"/>
              <a:gd name="connsiteY1" fmla="*/ 742271 h 1484542"/>
              <a:gd name="connsiteX2" fmla="*/ 742500 w 1485000"/>
              <a:gd name="connsiteY2" fmla="*/ 1484542 h 1484542"/>
              <a:gd name="connsiteX3" fmla="*/ 0 w 1485000"/>
              <a:gd name="connsiteY3" fmla="*/ 742271 h 1484542"/>
              <a:gd name="connsiteX4" fmla="*/ 742500 w 1485000"/>
              <a:gd name="connsiteY4" fmla="*/ 0 h 148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000" h="1484542">
                <a:moveTo>
                  <a:pt x="742500" y="0"/>
                </a:moveTo>
                <a:cubicBezTo>
                  <a:pt x="1152572" y="0"/>
                  <a:pt x="1485000" y="332326"/>
                  <a:pt x="1485000" y="742271"/>
                </a:cubicBezTo>
                <a:cubicBezTo>
                  <a:pt x="1485000" y="1152216"/>
                  <a:pt x="1152572" y="1484542"/>
                  <a:pt x="742500" y="1484542"/>
                </a:cubicBezTo>
                <a:cubicBezTo>
                  <a:pt x="332428" y="1484542"/>
                  <a:pt x="0" y="1152216"/>
                  <a:pt x="0" y="742271"/>
                </a:cubicBezTo>
                <a:cubicBezTo>
                  <a:pt x="0" y="332326"/>
                  <a:pt x="332428" y="0"/>
                  <a:pt x="742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6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id="{94DFFF94-43C1-4EE2-9C3E-75A6B909F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30DF200-C2B1-4026-A551-7DCEE247E0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9675" y="1991510"/>
            <a:ext cx="3313130" cy="3313128"/>
          </a:xfrm>
          <a:custGeom>
            <a:avLst/>
            <a:gdLst>
              <a:gd name="connsiteX0" fmla="*/ 1656565 w 3313130"/>
              <a:gd name="connsiteY0" fmla="*/ 0 h 3313128"/>
              <a:gd name="connsiteX1" fmla="*/ 3313130 w 3313130"/>
              <a:gd name="connsiteY1" fmla="*/ 1656564 h 3313128"/>
              <a:gd name="connsiteX2" fmla="*/ 1656565 w 3313130"/>
              <a:gd name="connsiteY2" fmla="*/ 3313128 h 3313128"/>
              <a:gd name="connsiteX3" fmla="*/ 0 w 3313130"/>
              <a:gd name="connsiteY3" fmla="*/ 1656564 h 3313128"/>
              <a:gd name="connsiteX4" fmla="*/ 1656565 w 3313130"/>
              <a:gd name="connsiteY4" fmla="*/ 0 h 331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30" h="3313128">
                <a:moveTo>
                  <a:pt x="1656565" y="0"/>
                </a:moveTo>
                <a:cubicBezTo>
                  <a:pt x="2571461" y="0"/>
                  <a:pt x="3313130" y="741669"/>
                  <a:pt x="3313130" y="1656564"/>
                </a:cubicBezTo>
                <a:cubicBezTo>
                  <a:pt x="3313130" y="2571459"/>
                  <a:pt x="2571461" y="3313128"/>
                  <a:pt x="1656565" y="3313128"/>
                </a:cubicBezTo>
                <a:cubicBezTo>
                  <a:pt x="741669" y="3313128"/>
                  <a:pt x="0" y="2571459"/>
                  <a:pt x="0" y="1656564"/>
                </a:cubicBezTo>
                <a:cubicBezTo>
                  <a:pt x="0" y="741669"/>
                  <a:pt x="741669" y="0"/>
                  <a:pt x="1656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0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14D5F47C-F3BA-4603-B023-CC774CC4D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EB96C71-627A-474C-85FB-036627DAEA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2778" y="2144753"/>
            <a:ext cx="3216275" cy="2070100"/>
          </a:xfrm>
          <a:custGeom>
            <a:avLst/>
            <a:gdLst>
              <a:gd name="connsiteX0" fmla="*/ 0 w 3216275"/>
              <a:gd name="connsiteY0" fmla="*/ 0 h 2070100"/>
              <a:gd name="connsiteX1" fmla="*/ 3216275 w 3216275"/>
              <a:gd name="connsiteY1" fmla="*/ 0 h 2070100"/>
              <a:gd name="connsiteX2" fmla="*/ 3216275 w 3216275"/>
              <a:gd name="connsiteY2" fmla="*/ 2070100 h 2070100"/>
              <a:gd name="connsiteX3" fmla="*/ 0 w 3216275"/>
              <a:gd name="connsiteY3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6275" h="2070100">
                <a:moveTo>
                  <a:pt x="0" y="0"/>
                </a:moveTo>
                <a:lnTo>
                  <a:pt x="3216275" y="0"/>
                </a:lnTo>
                <a:lnTo>
                  <a:pt x="3216275" y="2070100"/>
                </a:lnTo>
                <a:lnTo>
                  <a:pt x="0" y="2070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2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F576439D-3E0F-4C78-B884-63E3B398D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水中的倒影&#10;&#10;描述已自动生成">
            <a:extLst>
              <a:ext uri="{FF2B5EF4-FFF2-40B4-BE49-F238E27FC236}">
                <a16:creationId xmlns:a16="http://schemas.microsoft.com/office/drawing/2014/main" id="{E84C4BCD-A035-47CA-9313-31B95FFE1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4B19E207-E3FC-43CE-32D5-CEC2F6C321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476" y="108098"/>
            <a:ext cx="1579599" cy="157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7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5CD1C9DA-5BBC-4823-9037-9A0CE1BE710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42169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9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9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F5DCF1-92C2-85D7-FF07-E0BCF975638B}"/>
              </a:ext>
            </a:extLst>
          </p:cNvPr>
          <p:cNvSpPr/>
          <p:nvPr/>
        </p:nvSpPr>
        <p:spPr>
          <a:xfrm>
            <a:off x="864037" y="772998"/>
            <a:ext cx="11010680" cy="544980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CE52C-4199-7E00-C6B6-6529CB90D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636" y="1661099"/>
            <a:ext cx="4694327" cy="14022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CDC7C-CD2E-6BDA-0D12-36D31DB41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970" y="2586112"/>
            <a:ext cx="9730059" cy="2676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B3B44E-822A-9BD7-50EC-225394F7AEBA}"/>
              </a:ext>
            </a:extLst>
          </p:cNvPr>
          <p:cNvSpPr txBox="1"/>
          <p:nvPr/>
        </p:nvSpPr>
        <p:spPr>
          <a:xfrm>
            <a:off x="2642946" y="4430598"/>
            <a:ext cx="8597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257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hững khung hình đẹp đơn giản, dễ thương dùng để bàn">
            <a:extLst>
              <a:ext uri="{FF2B5EF4-FFF2-40B4-BE49-F238E27FC236}">
                <a16:creationId xmlns:a16="http://schemas.microsoft.com/office/drawing/2014/main" id="{E77D5342-C3DE-3061-F184-8485E032F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67" y="0"/>
            <a:ext cx="8852508" cy="39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remium Vector | Teacher cartoon cute vector art chibi">
            <a:extLst>
              <a:ext uri="{FF2B5EF4-FFF2-40B4-BE49-F238E27FC236}">
                <a16:creationId xmlns:a16="http://schemas.microsoft.com/office/drawing/2014/main" id="{6069800B-C199-DBD6-C6C0-0085B57C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8" b="96645" l="9585" r="89617">
                        <a14:foregroundMark x1="49201" y1="5272" x2="49201" y2="5272"/>
                        <a14:foregroundMark x1="61981" y1="31949" x2="56709" y2="45527"/>
                        <a14:foregroundMark x1="38658" y1="32748" x2="41693" y2="44728"/>
                        <a14:foregroundMark x1="46965" y1="89297" x2="47284" y2="96805"/>
                        <a14:foregroundMark x1="57827" y1="96645" x2="57827" y2="96645"/>
                        <a14:foregroundMark x1="46486" y1="1278" x2="46486" y2="1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3321" y="1857910"/>
            <a:ext cx="4916962" cy="49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FE1EB8-9EB7-A021-2494-86BCB082AF7B}"/>
              </a:ext>
            </a:extLst>
          </p:cNvPr>
          <p:cNvSpPr txBox="1"/>
          <p:nvPr/>
        </p:nvSpPr>
        <p:spPr>
          <a:xfrm>
            <a:off x="3573999" y="501356"/>
            <a:ext cx="77047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914377">
              <a:buFont typeface="Arial" panose="020B0604020202020204" pitchFamily="34" charset="0"/>
              <a:buChar char="•"/>
              <a:defRPr/>
            </a:pP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Trung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dành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571500" lvl="0" indent="-571500" defTabSz="914377">
              <a:buFont typeface="Arial" panose="020B0604020202020204" pitchFamily="34" charset="0"/>
              <a:buChar char="•"/>
              <a:defRPr/>
            </a:pP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6" name="Picture 12" descr="Chậu hoa hồng trong Vườn Clip nghệ thuật - GIF png tải về - Miễn phí trong  suốt Cánh Hoa png Tải về.">
            <a:extLst>
              <a:ext uri="{FF2B5EF4-FFF2-40B4-BE49-F238E27FC236}">
                <a16:creationId xmlns:a16="http://schemas.microsoft.com/office/drawing/2014/main" id="{3C0D75A6-8D89-CA72-0F37-E1874834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889" l="1778" r="90000">
                        <a14:foregroundMark x1="3444" y1="48778" x2="3444" y2="48667"/>
                        <a14:foregroundMark x1="40556" y1="76333" x2="46111" y2="91444"/>
                        <a14:foregroundMark x1="59778" y1="75444" x2="55667" y2="86000"/>
                        <a14:foregroundMark x1="55667" y1="86000" x2="39778" y2="97889"/>
                        <a14:foregroundMark x1="39778" y1="97889" x2="26111" y2="84222"/>
                        <a14:foregroundMark x1="26111" y1="84222" x2="31556" y2="76778"/>
                        <a14:foregroundMark x1="31556" y1="76778" x2="31556" y2="76778"/>
                        <a14:foregroundMark x1="1778" y1="49778" x2="1778" y2="49778"/>
                        <a14:backgroundMark x1="67000" y1="64222" x2="72778" y2="84444"/>
                        <a14:backgroundMark x1="74889" y1="67444" x2="84778" y2="73222"/>
                        <a14:backgroundMark x1="84778" y1="73222" x2="84778" y2="73667"/>
                        <a14:backgroundMark x1="66667" y1="82333" x2="64778" y2="92778"/>
                        <a14:backgroundMark x1="33333" y1="36111" x2="33333" y2="35778"/>
                        <a14:backgroundMark x1="45778" y1="36111" x2="45778" y2="36111"/>
                        <a14:backgroundMark x1="14556" y1="51000" x2="14556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86" y="3800475"/>
            <a:ext cx="3059176" cy="305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artoon clouds collection">
            <a:extLst>
              <a:ext uri="{FF2B5EF4-FFF2-40B4-BE49-F238E27FC236}">
                <a16:creationId xmlns:a16="http://schemas.microsoft.com/office/drawing/2014/main" id="{3863A9FF-9872-6AE3-661A-7BABF724E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89936" l="9904" r="93131">
                        <a14:foregroundMark x1="66134" y1="46486" x2="81470" y2="52236"/>
                        <a14:foregroundMark x1="93131" y1="49361" x2="93131" y2="49361"/>
                        <a14:backgroundMark x1="45847" y1="23163" x2="85463" y2="29872"/>
                        <a14:backgroundMark x1="85463" y1="29872" x2="85783" y2="30351"/>
                        <a14:backgroundMark x1="19169" y1="83706" x2="81150" y2="91534"/>
                        <a14:backgroundMark x1="63099" y1="79712" x2="75879" y2="81150"/>
                        <a14:backgroundMark x1="51597" y1="76358" x2="85304" y2="80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89" t="27536" b="29825"/>
          <a:stretch/>
        </p:blipFill>
        <p:spPr bwMode="auto">
          <a:xfrm>
            <a:off x="5075353" y="1062678"/>
            <a:ext cx="32562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clouds collection">
            <a:extLst>
              <a:ext uri="{FF2B5EF4-FFF2-40B4-BE49-F238E27FC236}">
                <a16:creationId xmlns:a16="http://schemas.microsoft.com/office/drawing/2014/main" id="{F0EA8416-A7FF-523F-3C77-4312AB5AF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89936" l="9904" r="93131">
                        <a14:foregroundMark x1="66134" y1="46486" x2="81470" y2="52236"/>
                        <a14:foregroundMark x1="93131" y1="49361" x2="93131" y2="49361"/>
                        <a14:backgroundMark x1="45847" y1="23163" x2="85463" y2="29872"/>
                        <a14:backgroundMark x1="85463" y1="29872" x2="85783" y2="30351"/>
                        <a14:backgroundMark x1="19169" y1="83706" x2="81150" y2="91534"/>
                        <a14:backgroundMark x1="63099" y1="79712" x2="75879" y2="81150"/>
                        <a14:backgroundMark x1="51597" y1="76358" x2="85304" y2="80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60" t="32472" b="36384"/>
          <a:stretch/>
        </p:blipFill>
        <p:spPr bwMode="auto">
          <a:xfrm>
            <a:off x="8521831" y="-53215"/>
            <a:ext cx="3401088" cy="18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acher talking with her students on white background">
            <a:extLst>
              <a:ext uri="{FF2B5EF4-FFF2-40B4-BE49-F238E27FC236}">
                <a16:creationId xmlns:a16="http://schemas.microsoft.com/office/drawing/2014/main" id="{5D1DE741-21CF-A32E-2999-4673CE1E8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20" b="94981" l="4633" r="96965">
                        <a14:foregroundMark x1="30831" y1="6320" x2="33067" y2="8922"/>
                        <a14:foregroundMark x1="34505" y1="31041" x2="36741" y2="40892"/>
                        <a14:foregroundMark x1="36741" y1="40892" x2="36741" y2="40892"/>
                        <a14:foregroundMark x1="50160" y1="23048" x2="51278" y2="6506"/>
                        <a14:foregroundMark x1="9585" y1="48885" x2="7508" y2="57435"/>
                        <a14:foregroundMark x1="4952" y1="55019" x2="6550" y2="59851"/>
                        <a14:foregroundMark x1="6230" y1="66914" x2="6230" y2="66914"/>
                        <a14:foregroundMark x1="24056" y1="69006" x2="24121" y2="69145"/>
                        <a14:foregroundMark x1="22045" y1="62082" x2="22082" y2="63465"/>
                        <a14:foregroundMark x1="8786" y1="92937" x2="8946" y2="92007"/>
                        <a14:foregroundMark x1="7029" y1="94238" x2="10863" y2="87175"/>
                        <a14:foregroundMark x1="19329" y1="88476" x2="22684" y2="94796"/>
                        <a14:foregroundMark x1="31789" y1="95539" x2="31789" y2="95539"/>
                        <a14:foregroundMark x1="57188" y1="49071" x2="61182" y2="76394"/>
                        <a14:foregroundMark x1="61182" y1="76394" x2="61022" y2="77881"/>
                        <a14:foregroundMark x1="60703" y1="47212" x2="63259" y2="50372"/>
                        <a14:foregroundMark x1="61821" y1="83086" x2="62620" y2="93123"/>
                        <a14:foregroundMark x1="55591" y1="88662" x2="54153" y2="91450"/>
                        <a14:foregroundMark x1="86741" y1="47584" x2="88339" y2="75465"/>
                        <a14:foregroundMark x1="86262" y1="43494" x2="86262" y2="43494"/>
                        <a14:foregroundMark x1="89297" y1="40706" x2="89297" y2="40706"/>
                        <a14:foregroundMark x1="90735" y1="40520" x2="90735" y2="40520"/>
                        <a14:foregroundMark x1="93930" y1="54275" x2="91693" y2="61524"/>
                        <a14:foregroundMark x1="96965" y1="75093" x2="96965" y2="75093"/>
                        <a14:foregroundMark x1="73802" y1="73420" x2="78275" y2="70632"/>
                        <a14:foregroundMark x1="83387" y1="68216" x2="84345" y2="75279"/>
                        <a14:foregroundMark x1="86262" y1="68773" x2="84185" y2="75836"/>
                        <a14:foregroundMark x1="80511" y1="69888" x2="81150" y2="76580"/>
                        <a14:foregroundMark x1="87084" y1="90335" x2="87859" y2="93123"/>
                        <a14:foregroundMark x1="86722" y1="89033" x2="87084" y2="90335"/>
                        <a14:foregroundMark x1="86464" y1="88104" x2="86671" y2="88848"/>
                        <a14:foregroundMark x1="86102" y1="86803" x2="86464" y2="88104"/>
                        <a14:foregroundMark x1="83661" y1="88104" x2="84345" y2="87361"/>
                        <a14:foregroundMark x1="82976" y1="88848" x2="83661" y2="88104"/>
                        <a14:foregroundMark x1="79553" y1="92565" x2="82806" y2="89033"/>
                        <a14:foregroundMark x1="81470" y1="43494" x2="81470" y2="43494"/>
                        <a14:foregroundMark x1="90895" y1="42751" x2="90895" y2="42751"/>
                        <a14:foregroundMark x1="55112" y1="83643" x2="55431" y2="86059"/>
                        <a14:foregroundMark x1="21725" y1="66729" x2="21725" y2="66729"/>
                        <a14:backgroundMark x1="84026" y1="44610" x2="84026" y2="44610"/>
                        <a14:backgroundMark x1="82109" y1="45353" x2="82109" y2="45353"/>
                        <a14:backgroundMark x1="88179" y1="46097" x2="88179" y2="46097"/>
                        <a14:backgroundMark x1="90575" y1="46097" x2="90575" y2="46097"/>
                        <a14:backgroundMark x1="88978" y1="46097" x2="88978" y2="46097"/>
                        <a14:backgroundMark x1="53035" y1="64312" x2="53035" y2="64312"/>
                        <a14:backgroundMark x1="85942" y1="88104" x2="85942" y2="88104"/>
                        <a14:backgroundMark x1="85783" y1="88848" x2="85783" y2="89033"/>
                        <a14:backgroundMark x1="85304" y1="90335" x2="85304" y2="90335"/>
                        <a14:backgroundMark x1="22684" y1="64498" x2="23962" y2="65985"/>
                        <a14:backgroundMark x1="21086" y1="64684" x2="22204" y2="65428"/>
                        <a14:backgroundMark x1="23195" y1="66729" x2="23642" y2="67472"/>
                        <a14:backgroundMark x1="22524" y1="65613" x2="23195" y2="66729"/>
                        <a14:backgroundMark x1="23802" y1="67472" x2="24441" y2="68773"/>
                        <a14:backgroundMark x1="22364" y1="63383" x2="22364" y2="63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8" y="2573920"/>
            <a:ext cx="5167902" cy="44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a Mai Ngay Tet Viet Nam">
            <a:extLst>
              <a:ext uri="{FF2B5EF4-FFF2-40B4-BE49-F238E27FC236}">
                <a16:creationId xmlns:a16="http://schemas.microsoft.com/office/drawing/2014/main" id="{57A7B633-C8E4-9F0A-43FF-F2B150FA9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-89606"/>
            <a:ext cx="5962650" cy="466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67D3240-7ADF-D031-6074-4504EDEFFB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387">
            <a:off x="5430116" y="3450894"/>
            <a:ext cx="6780738" cy="4131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8B016-47CC-97C1-EFA2-29519D9E3D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800" y="639610"/>
            <a:ext cx="5182049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4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08F798-5E13-8215-0563-5F0550D4B9C7}"/>
              </a:ext>
            </a:extLst>
          </p:cNvPr>
          <p:cNvSpPr txBox="1"/>
          <p:nvPr/>
        </p:nvSpPr>
        <p:spPr>
          <a:xfrm>
            <a:off x="666750" y="293305"/>
            <a:ext cx="11134725" cy="267051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lại những hoạt động thường diễn ra vào ngày Tết cổ truyền mà em đã quan sát hoặc tham gia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Vietnamese Boy PNG Transparent Images Free Download | Vector Files | Pngtree">
            <a:extLst>
              <a:ext uri="{FF2B5EF4-FFF2-40B4-BE49-F238E27FC236}">
                <a16:creationId xmlns:a16="http://schemas.microsoft.com/office/drawing/2014/main" id="{0D0134AB-5679-4522-69D3-F70B044CC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67" b="91111" l="10000" r="90000">
                        <a14:foregroundMark x1="63333" y1="9444" x2="63333" y2="9444"/>
                        <a14:foregroundMark x1="65556" y1="26667" x2="63333" y2="41667"/>
                        <a14:foregroundMark x1="59444" y1="37778" x2="62222" y2="45000"/>
                        <a14:foregroundMark x1="70000" y1="76944" x2="75278" y2="84444"/>
                        <a14:foregroundMark x1="67222" y1="81389" x2="71944" y2="87222"/>
                        <a14:foregroundMark x1="57778" y1="83333" x2="60000" y2="88611"/>
                        <a14:foregroundMark x1="37500" y1="91111" x2="37500" y2="9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486" y="3063711"/>
            <a:ext cx="4012283" cy="401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ttle Girl Carrying Lanterns For Vietnamese New Year, Vietnam, Lantern,  Girl PNG Transparent Clipart Image and PSD File for Free Download | New  year cartoon, Illustration, Little girls">
            <a:extLst>
              <a:ext uri="{FF2B5EF4-FFF2-40B4-BE49-F238E27FC236}">
                <a16:creationId xmlns:a16="http://schemas.microsoft.com/office/drawing/2014/main" id="{E846D1FB-A670-2629-4600-43E6F916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167" r="91389">
                        <a14:foregroundMark x1="25278" y1="38611" x2="25556" y2="49722"/>
                        <a14:foregroundMark x1="33889" y1="40278" x2="40278" y2="47500"/>
                        <a14:foregroundMark x1="9167" y1="40556" x2="9167" y2="40556"/>
                        <a14:foregroundMark x1="33889" y1="38889" x2="40833" y2="44722"/>
                        <a14:foregroundMark x1="91389" y1="59722" x2="91389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31" y="2941163"/>
            <a:ext cx="4840662" cy="484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7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Icons Png - Listen To The Teacher - Free Transparent PNG Clipart  Images Download">
            <a:extLst>
              <a:ext uri="{FF2B5EF4-FFF2-40B4-BE49-F238E27FC236}">
                <a16:creationId xmlns:a16="http://schemas.microsoft.com/office/drawing/2014/main" id="{E24515B1-1E88-D6BD-ED1C-FB1A6E84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05" b="91683" l="10000" r="90000">
                        <a14:foregroundMark x1="38571" y1="56634" x2="42619" y2="64950"/>
                        <a14:foregroundMark x1="35000" y1="55842" x2="59881" y2="64158"/>
                        <a14:foregroundMark x1="40238" y1="50495" x2="37857" y2="60198"/>
                        <a14:foregroundMark x1="37262" y1="56040" x2="34048" y2="63366"/>
                        <a14:foregroundMark x1="37203" y1="91836" x2="37381" y2="91881"/>
                        <a14:foregroundMark x1="31905" y1="90495" x2="36444" y2="91644"/>
                        <a14:foregroundMark x1="47024" y1="9505" x2="47024" y2="9505"/>
                        <a14:foregroundMark x1="69167" y1="48515" x2="71905" y2="54059"/>
                        <a14:foregroundMark x1="66548" y1="49703" x2="66548" y2="49703"/>
                        <a14:foregroundMark x1="66548" y1="50099" x2="66548" y2="50099"/>
                        <a14:backgroundMark x1="40357" y1="34455" x2="40357" y2="34455"/>
                        <a14:backgroundMark x1="27738" y1="47327" x2="27738" y2="47327"/>
                        <a14:backgroundMark x1="27857" y1="60792" x2="27857" y2="60792"/>
                        <a14:backgroundMark x1="27143" y1="62376" x2="27143" y2="62376"/>
                        <a14:backgroundMark x1="26190" y1="63762" x2="26190" y2="63762"/>
                        <a14:backgroundMark x1="28095" y1="60000" x2="28095" y2="60000"/>
                        <a14:backgroundMark x1="28690" y1="59406" x2="28690" y2="59406"/>
                        <a14:backgroundMark x1="66310" y1="49703" x2="66310" y2="49703"/>
                        <a14:backgroundMark x1="65952" y1="48911" x2="65952" y2="48911"/>
                        <a14:backgroundMark x1="65952" y1="49703" x2="65952" y2="49703"/>
                        <a14:backgroundMark x1="65952" y1="50891" x2="65952" y2="50891"/>
                        <a14:backgroundMark x1="36667" y1="93069" x2="36667" y2="93069"/>
                        <a14:backgroundMark x1="36905" y1="91881" x2="36905" y2="91881"/>
                        <a14:backgroundMark x1="36429" y1="91683" x2="37262" y2="9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14" y="2504394"/>
            <a:ext cx="8001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Library Stock Photo By Daniellemoraesfalcao Minus - Marcos Para  Etiquetas Png Clipart (#2034028) - PikPng">
            <a:extLst>
              <a:ext uri="{FF2B5EF4-FFF2-40B4-BE49-F238E27FC236}">
                <a16:creationId xmlns:a16="http://schemas.microsoft.com/office/drawing/2014/main" id="{A9AC68F9-E8A6-B3A9-A23C-A21EB09D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9" b="94097" l="2976" r="97500">
                        <a14:foregroundMark x1="20833" y1="19678" x2="20833" y2="19678"/>
                        <a14:foregroundMark x1="30595" y1="12343" x2="30595" y2="12343"/>
                        <a14:foregroundMark x1="27500" y1="8229" x2="27500" y2="8229"/>
                        <a14:foregroundMark x1="35476" y1="10912" x2="35476" y2="10912"/>
                        <a14:foregroundMark x1="38929" y1="13953" x2="39643" y2="15027"/>
                        <a14:foregroundMark x1="32143" y1="12701" x2="32143" y2="12701"/>
                        <a14:foregroundMark x1="31905" y1="11270" x2="31071" y2="14669"/>
                        <a14:foregroundMark x1="21071" y1="17531" x2="23452" y2="20394"/>
                        <a14:foregroundMark x1="25595" y1="12701" x2="25595" y2="12701"/>
                        <a14:foregroundMark x1="27143" y1="8229" x2="27143" y2="8229"/>
                        <a14:foregroundMark x1="7500" y1="35420" x2="9643" y2="38819"/>
                        <a14:foregroundMark x1="4286" y1="33274" x2="4286" y2="33274"/>
                        <a14:foregroundMark x1="5000" y1="35063" x2="5000" y2="35063"/>
                        <a14:foregroundMark x1="4643" y1="33989" x2="4643" y2="33989"/>
                        <a14:foregroundMark x1="4524" y1="34526" x2="4524" y2="34526"/>
                        <a14:foregroundMark x1="8690" y1="46154" x2="8690" y2="46154"/>
                        <a14:foregroundMark x1="37500" y1="83542" x2="37500" y2="83542"/>
                        <a14:foregroundMark x1="31667" y1="89803" x2="31667" y2="89803"/>
                        <a14:foregroundMark x1="24643" y1="83900" x2="24643" y2="83900"/>
                        <a14:foregroundMark x1="24881" y1="84079" x2="24286" y2="84973"/>
                        <a14:foregroundMark x1="47381" y1="86047" x2="47381" y2="86047"/>
                        <a14:foregroundMark x1="48929" y1="94275" x2="48929" y2="94275"/>
                        <a14:foregroundMark x1="40119" y1="84615" x2="40119" y2="84615"/>
                        <a14:foregroundMark x1="59167" y1="85510" x2="59167" y2="85510"/>
                        <a14:foregroundMark x1="66429" y1="86762" x2="66429" y2="86762"/>
                        <a14:foregroundMark x1="73452" y1="84794" x2="73452" y2="84794"/>
                        <a14:foregroundMark x1="88929" y1="62254" x2="92500" y2="66905"/>
                        <a14:foregroundMark x1="94643" y1="66369" x2="94643" y2="66369"/>
                        <a14:foregroundMark x1="90714" y1="68336" x2="92262" y2="69589"/>
                        <a14:foregroundMark x1="93690" y1="67442" x2="93690" y2="67442"/>
                        <a14:foregroundMark x1="94405" y1="67621" x2="94405" y2="67621"/>
                        <a14:foregroundMark x1="94643" y1="50984" x2="94643" y2="50984"/>
                        <a14:foregroundMark x1="91310" y1="37567" x2="91310" y2="37567"/>
                        <a14:foregroundMark x1="97619" y1="42039" x2="97619" y2="42039"/>
                        <a14:foregroundMark x1="74762" y1="16458" x2="74762" y2="16458"/>
                        <a14:foregroundMark x1="73452" y1="15564" x2="73452" y2="15564"/>
                        <a14:foregroundMark x1="61548" y1="13775" x2="61548" y2="13775"/>
                        <a14:foregroundMark x1="63929" y1="11807" x2="63929" y2="11807"/>
                        <a14:foregroundMark x1="72619" y1="9302" x2="72619" y2="9302"/>
                        <a14:foregroundMark x1="4286" y1="51342" x2="4286" y2="51342"/>
                        <a14:foregroundMark x1="3929" y1="47585" x2="3929" y2="47585"/>
                        <a14:foregroundMark x1="26429" y1="12343" x2="26429" y2="12343"/>
                        <a14:foregroundMark x1="21667" y1="80322" x2="17024" y2="81038"/>
                        <a14:foregroundMark x1="46310" y1="91771" x2="46310" y2="91771"/>
                        <a14:foregroundMark x1="77381" y1="80501" x2="77381" y2="80501"/>
                        <a14:foregroundMark x1="72738" y1="90340" x2="72738" y2="90340"/>
                        <a14:foregroundMark x1="64405" y1="88014" x2="64405" y2="88014"/>
                        <a14:foregroundMark x1="2976" y1="40608" x2="2976" y2="40608"/>
                        <a14:foregroundMark x1="2976" y1="50984" x2="2976" y2="50984"/>
                        <a14:foregroundMark x1="67976" y1="13059" x2="67976" y2="13059"/>
                        <a14:foregroundMark x1="76667" y1="20394" x2="80357" y2="17710"/>
                        <a14:foregroundMark x1="78333" y1="16995" x2="80238" y2="14848"/>
                        <a14:backgroundMark x1="6429" y1="50626" x2="6429" y2="50626"/>
                        <a14:backgroundMark x1="93452" y1="52236" x2="93452" y2="52236"/>
                        <a14:backgroundMark x1="39405" y1="13059" x2="39405" y2="13059"/>
                        <a14:backgroundMark x1="60357" y1="15564" x2="60357" y2="15564"/>
                        <a14:backgroundMark x1="40119" y1="13417" x2="40119" y2="13417"/>
                        <a14:backgroundMark x1="39405" y1="13417" x2="39405" y2="13417"/>
                        <a14:backgroundMark x1="39167" y1="13596" x2="39167" y2="13596"/>
                        <a14:backgroundMark x1="25357" y1="13596" x2="25357" y2="13596"/>
                        <a14:backgroundMark x1="48929" y1="89982" x2="48929" y2="89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-157844"/>
            <a:ext cx="80010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4F6698-3710-5958-D969-B06887782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570" y="1692309"/>
            <a:ext cx="577950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963FFB-CB3B-BD14-A87D-CF13C5301034}"/>
              </a:ext>
            </a:extLst>
          </p:cNvPr>
          <p:cNvSpPr/>
          <p:nvPr/>
        </p:nvSpPr>
        <p:spPr>
          <a:xfrm>
            <a:off x="546652" y="304800"/>
            <a:ext cx="11072191" cy="6248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4DE41-DBD8-7A81-DC3C-EE7590A907A8}"/>
              </a:ext>
            </a:extLst>
          </p:cNvPr>
          <p:cNvSpPr txBox="1"/>
          <p:nvPr/>
        </p:nvSpPr>
        <p:spPr>
          <a:xfrm>
            <a:off x="1266888" y="333085"/>
            <a:ext cx="10023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47DB69-7B8B-E90D-31BB-8A47F789D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8" y="566531"/>
            <a:ext cx="591224" cy="84899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43E0C2A-DFF5-E495-7AD7-50660CC7A340}"/>
              </a:ext>
            </a:extLst>
          </p:cNvPr>
          <p:cNvGrpSpPr/>
          <p:nvPr/>
        </p:nvGrpSpPr>
        <p:grpSpPr>
          <a:xfrm>
            <a:off x="983974" y="1570382"/>
            <a:ext cx="10398978" cy="4906815"/>
            <a:chOff x="640768" y="1430999"/>
            <a:chExt cx="10900116" cy="52013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57B75F-7CFF-DBD4-AB61-75433C8CF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030" y="2559483"/>
              <a:ext cx="3798863" cy="322052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5E7FC8-4A58-865D-DDDF-2375AF38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68" y="1702336"/>
              <a:ext cx="3279739" cy="21429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35B6A0-B234-E692-254F-E3AC255DB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41" y="4368850"/>
              <a:ext cx="3271381" cy="208178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675314-55D2-80D7-B2C6-3D2C882FA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009" y="1432031"/>
              <a:ext cx="2791019" cy="25051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EA3E01-90FC-EED4-8AB7-BBA74BA32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008" y="4208646"/>
              <a:ext cx="2973876" cy="2215971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7608CD-C5E0-A94A-408D-339BDBAE3171}"/>
                </a:ext>
              </a:extLst>
            </p:cNvPr>
            <p:cNvSpPr/>
            <p:nvPr/>
          </p:nvSpPr>
          <p:spPr>
            <a:xfrm>
              <a:off x="2008818" y="3709387"/>
              <a:ext cx="407390" cy="397697"/>
            </a:xfrm>
            <a:prstGeom prst="ellipse">
              <a:avLst/>
            </a:prstGeom>
            <a:solidFill>
              <a:srgbClr val="52B6AC"/>
            </a:solidFill>
            <a:ln>
              <a:solidFill>
                <a:srgbClr val="30AD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C8CB2E-AC81-2F18-2EDE-9C4D3AB559C9}"/>
                </a:ext>
              </a:extLst>
            </p:cNvPr>
            <p:cNvSpPr/>
            <p:nvPr/>
          </p:nvSpPr>
          <p:spPr>
            <a:xfrm>
              <a:off x="1898251" y="6268894"/>
              <a:ext cx="407390" cy="363487"/>
            </a:xfrm>
            <a:prstGeom prst="ellipse">
              <a:avLst/>
            </a:prstGeom>
            <a:solidFill>
              <a:srgbClr val="52B6AC"/>
            </a:solidFill>
            <a:ln>
              <a:solidFill>
                <a:srgbClr val="30AD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CB622C-0495-367B-AB26-B69823165C30}"/>
                </a:ext>
              </a:extLst>
            </p:cNvPr>
            <p:cNvSpPr/>
            <p:nvPr/>
          </p:nvSpPr>
          <p:spPr>
            <a:xfrm>
              <a:off x="9850251" y="3738292"/>
              <a:ext cx="407390" cy="397697"/>
            </a:xfrm>
            <a:prstGeom prst="ellipse">
              <a:avLst/>
            </a:prstGeom>
            <a:solidFill>
              <a:srgbClr val="52B6AC"/>
            </a:solidFill>
            <a:ln>
              <a:solidFill>
                <a:srgbClr val="30AD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C71B87-EEFA-70B3-CB56-5449E7AFDA4E}"/>
                </a:ext>
              </a:extLst>
            </p:cNvPr>
            <p:cNvSpPr/>
            <p:nvPr/>
          </p:nvSpPr>
          <p:spPr>
            <a:xfrm>
              <a:off x="9850251" y="6225768"/>
              <a:ext cx="407390" cy="397697"/>
            </a:xfrm>
            <a:prstGeom prst="ellipse">
              <a:avLst/>
            </a:prstGeom>
            <a:solidFill>
              <a:srgbClr val="52B6AC"/>
            </a:solidFill>
            <a:ln>
              <a:solidFill>
                <a:srgbClr val="30AD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4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84C146-7853-BC68-2869-D752D205AFD3}"/>
                </a:ext>
              </a:extLst>
            </p:cNvPr>
            <p:cNvSpPr/>
            <p:nvPr/>
          </p:nvSpPr>
          <p:spPr>
            <a:xfrm>
              <a:off x="3221895" y="1835374"/>
              <a:ext cx="366257" cy="3638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80458C-52DB-9D08-A6ED-0F939990AA54}"/>
                </a:ext>
              </a:extLst>
            </p:cNvPr>
            <p:cNvSpPr/>
            <p:nvPr/>
          </p:nvSpPr>
          <p:spPr>
            <a:xfrm>
              <a:off x="3879086" y="1882042"/>
              <a:ext cx="319957" cy="3171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D4BEED-4FB2-9BB1-3A63-6C784C7258EC}"/>
                </a:ext>
              </a:extLst>
            </p:cNvPr>
            <p:cNvSpPr/>
            <p:nvPr/>
          </p:nvSpPr>
          <p:spPr>
            <a:xfrm>
              <a:off x="4489977" y="2062989"/>
              <a:ext cx="270267" cy="2724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5866B5-FFE7-C669-256E-6890ECF58FED}"/>
                </a:ext>
              </a:extLst>
            </p:cNvPr>
            <p:cNvSpPr/>
            <p:nvPr/>
          </p:nvSpPr>
          <p:spPr>
            <a:xfrm>
              <a:off x="4977040" y="2320770"/>
              <a:ext cx="156069" cy="1418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916054D-F060-1727-0AE0-DF7FA2E75203}"/>
                </a:ext>
              </a:extLst>
            </p:cNvPr>
            <p:cNvSpPr/>
            <p:nvPr/>
          </p:nvSpPr>
          <p:spPr>
            <a:xfrm>
              <a:off x="2820514" y="4009291"/>
              <a:ext cx="275977" cy="2925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44AAEF-D129-4045-DCBE-D5672C5D1F5F}"/>
                </a:ext>
              </a:extLst>
            </p:cNvPr>
            <p:cNvSpPr/>
            <p:nvPr/>
          </p:nvSpPr>
          <p:spPr>
            <a:xfrm>
              <a:off x="3297103" y="3738292"/>
              <a:ext cx="278643" cy="2709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9EBDEE-B846-7EDC-414F-89D40FB4E6B5}"/>
                </a:ext>
              </a:extLst>
            </p:cNvPr>
            <p:cNvSpPr/>
            <p:nvPr/>
          </p:nvSpPr>
          <p:spPr>
            <a:xfrm>
              <a:off x="4025995" y="3351683"/>
              <a:ext cx="156069" cy="1418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FD51F6-1997-28D1-53C0-9CD6504DE525}"/>
                </a:ext>
              </a:extLst>
            </p:cNvPr>
            <p:cNvSpPr/>
            <p:nvPr/>
          </p:nvSpPr>
          <p:spPr>
            <a:xfrm>
              <a:off x="3768057" y="3527598"/>
              <a:ext cx="156069" cy="1418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9632514-A0D5-2C51-EF41-6E4FB9D2F115}"/>
                </a:ext>
              </a:extLst>
            </p:cNvPr>
            <p:cNvSpPr/>
            <p:nvPr/>
          </p:nvSpPr>
          <p:spPr>
            <a:xfrm>
              <a:off x="8430458" y="1430999"/>
              <a:ext cx="366257" cy="3638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4CF7934-2CC1-270E-9F60-6EC006114483}"/>
                </a:ext>
              </a:extLst>
            </p:cNvPr>
            <p:cNvSpPr/>
            <p:nvPr/>
          </p:nvSpPr>
          <p:spPr>
            <a:xfrm>
              <a:off x="7845829" y="1612907"/>
              <a:ext cx="319957" cy="3171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D7A32D-4AE6-F5E0-B9BC-7225EE37DD81}"/>
                </a:ext>
              </a:extLst>
            </p:cNvPr>
            <p:cNvSpPr/>
            <p:nvPr/>
          </p:nvSpPr>
          <p:spPr>
            <a:xfrm>
              <a:off x="7259783" y="1914795"/>
              <a:ext cx="270267" cy="2724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1F590BA-6FB3-B158-C707-43BA96A12300}"/>
                </a:ext>
              </a:extLst>
            </p:cNvPr>
            <p:cNvSpPr/>
            <p:nvPr/>
          </p:nvSpPr>
          <p:spPr>
            <a:xfrm>
              <a:off x="6795780" y="2355262"/>
              <a:ext cx="156069" cy="1418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936F0B2-EDBD-90DE-10AE-44B70B57BC94}"/>
                </a:ext>
              </a:extLst>
            </p:cNvPr>
            <p:cNvSpPr/>
            <p:nvPr/>
          </p:nvSpPr>
          <p:spPr>
            <a:xfrm>
              <a:off x="8431177" y="4301836"/>
              <a:ext cx="366257" cy="3638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2C670B2-276B-C428-BF0F-B62C1F04C0AB}"/>
                </a:ext>
              </a:extLst>
            </p:cNvPr>
            <p:cNvSpPr/>
            <p:nvPr/>
          </p:nvSpPr>
          <p:spPr>
            <a:xfrm>
              <a:off x="8145078" y="3896236"/>
              <a:ext cx="239075" cy="2239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BD4F2ED-6EB4-ECB9-0A9F-7C70E11D1B48}"/>
                </a:ext>
              </a:extLst>
            </p:cNvPr>
            <p:cNvSpPr/>
            <p:nvPr/>
          </p:nvSpPr>
          <p:spPr>
            <a:xfrm>
              <a:off x="7799488" y="3553711"/>
              <a:ext cx="156069" cy="1418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89CE8BE-D4F6-7504-3565-8168A54F1FEB}"/>
                </a:ext>
              </a:extLst>
            </p:cNvPr>
            <p:cNvSpPr/>
            <p:nvPr/>
          </p:nvSpPr>
          <p:spPr>
            <a:xfrm>
              <a:off x="7615964" y="3351683"/>
              <a:ext cx="78034" cy="929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9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FCF4CF-4A84-E9DD-B5A4-4C98C315D5CC}"/>
              </a:ext>
            </a:extLst>
          </p:cNvPr>
          <p:cNvSpPr/>
          <p:nvPr/>
        </p:nvSpPr>
        <p:spPr>
          <a:xfrm>
            <a:off x="1242391" y="3747052"/>
            <a:ext cx="2673626" cy="536713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F9B6BE9-DD6D-E52F-D3A5-CA00B6798053}"/>
              </a:ext>
            </a:extLst>
          </p:cNvPr>
          <p:cNvSpPr/>
          <p:nvPr/>
        </p:nvSpPr>
        <p:spPr>
          <a:xfrm>
            <a:off x="1331843" y="6162261"/>
            <a:ext cx="2673626" cy="536713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0204F81-431B-BF99-5433-DEA3281D4ED4}"/>
              </a:ext>
            </a:extLst>
          </p:cNvPr>
          <p:cNvSpPr/>
          <p:nvPr/>
        </p:nvSpPr>
        <p:spPr>
          <a:xfrm>
            <a:off x="8666921" y="3647661"/>
            <a:ext cx="2673626" cy="536713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Xin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29A7DA8-A469-8606-0D0B-543A49094C40}"/>
              </a:ext>
            </a:extLst>
          </p:cNvPr>
          <p:cNvSpPr/>
          <p:nvPr/>
        </p:nvSpPr>
        <p:spPr>
          <a:xfrm>
            <a:off x="8786191" y="6112565"/>
            <a:ext cx="2673626" cy="536713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Icons Png - Listen To The Teacher - Free Transparent PNG Clipart  Images Download">
            <a:extLst>
              <a:ext uri="{FF2B5EF4-FFF2-40B4-BE49-F238E27FC236}">
                <a16:creationId xmlns:a16="http://schemas.microsoft.com/office/drawing/2014/main" id="{645377AC-3C45-74D0-293A-7E4083DAC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05" b="91683" l="10000" r="90000">
                        <a14:foregroundMark x1="38571" y1="56634" x2="42619" y2="64950"/>
                        <a14:foregroundMark x1="35000" y1="55842" x2="59881" y2="64158"/>
                        <a14:foregroundMark x1="40238" y1="50495" x2="37857" y2="60198"/>
                        <a14:foregroundMark x1="37262" y1="56040" x2="34048" y2="63366"/>
                        <a14:foregroundMark x1="37203" y1="91836" x2="37381" y2="91881"/>
                        <a14:foregroundMark x1="31905" y1="90495" x2="36444" y2="91644"/>
                        <a14:foregroundMark x1="47024" y1="9505" x2="47024" y2="9505"/>
                        <a14:foregroundMark x1="69167" y1="48515" x2="71905" y2="54059"/>
                        <a14:foregroundMark x1="66548" y1="49703" x2="66548" y2="49703"/>
                        <a14:foregroundMark x1="66548" y1="50099" x2="66548" y2="50099"/>
                        <a14:backgroundMark x1="40357" y1="34455" x2="40357" y2="34455"/>
                        <a14:backgroundMark x1="27738" y1="47327" x2="27738" y2="47327"/>
                        <a14:backgroundMark x1="27857" y1="60792" x2="27857" y2="60792"/>
                        <a14:backgroundMark x1="27143" y1="62376" x2="27143" y2="62376"/>
                        <a14:backgroundMark x1="26190" y1="63762" x2="26190" y2="63762"/>
                        <a14:backgroundMark x1="28095" y1="60000" x2="28095" y2="60000"/>
                        <a14:backgroundMark x1="28690" y1="59406" x2="28690" y2="59406"/>
                        <a14:backgroundMark x1="66310" y1="49703" x2="66310" y2="49703"/>
                        <a14:backgroundMark x1="65952" y1="48911" x2="65952" y2="48911"/>
                        <a14:backgroundMark x1="65952" y1="49703" x2="65952" y2="49703"/>
                        <a14:backgroundMark x1="65952" y1="50891" x2="65952" y2="50891"/>
                        <a14:backgroundMark x1="36667" y1="93069" x2="36667" y2="93069"/>
                        <a14:backgroundMark x1="36905" y1="91881" x2="36905" y2="91881"/>
                        <a14:backgroundMark x1="36429" y1="91683" x2="37262" y2="9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14" y="2504394"/>
            <a:ext cx="8001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Image Library Stock Photo By Daniellemoraesfalcao Minus - Marcos Para  Etiquetas Png Clipart (#2034028) - PikPng">
            <a:extLst>
              <a:ext uri="{FF2B5EF4-FFF2-40B4-BE49-F238E27FC236}">
                <a16:creationId xmlns:a16="http://schemas.microsoft.com/office/drawing/2014/main" id="{128BAE3A-6583-CAFD-F8E1-86D558FA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9" b="94097" l="2976" r="97500">
                        <a14:foregroundMark x1="20833" y1="19678" x2="20833" y2="19678"/>
                        <a14:foregroundMark x1="30595" y1="12343" x2="30595" y2="12343"/>
                        <a14:foregroundMark x1="27500" y1="8229" x2="27500" y2="8229"/>
                        <a14:foregroundMark x1="35476" y1="10912" x2="35476" y2="10912"/>
                        <a14:foregroundMark x1="38929" y1="13953" x2="39643" y2="15027"/>
                        <a14:foregroundMark x1="32143" y1="12701" x2="32143" y2="12701"/>
                        <a14:foregroundMark x1="31905" y1="11270" x2="31071" y2="14669"/>
                        <a14:foregroundMark x1="21071" y1="17531" x2="23452" y2="20394"/>
                        <a14:foregroundMark x1="25595" y1="12701" x2="25595" y2="12701"/>
                        <a14:foregroundMark x1="27143" y1="8229" x2="27143" y2="8229"/>
                        <a14:foregroundMark x1="7500" y1="35420" x2="9643" y2="38819"/>
                        <a14:foregroundMark x1="4286" y1="33274" x2="4286" y2="33274"/>
                        <a14:foregroundMark x1="5000" y1="35063" x2="5000" y2="35063"/>
                        <a14:foregroundMark x1="4643" y1="33989" x2="4643" y2="33989"/>
                        <a14:foregroundMark x1="4524" y1="34526" x2="4524" y2="34526"/>
                        <a14:foregroundMark x1="8690" y1="46154" x2="8690" y2="46154"/>
                        <a14:foregroundMark x1="37500" y1="83542" x2="37500" y2="83542"/>
                        <a14:foregroundMark x1="31667" y1="89803" x2="31667" y2="89803"/>
                        <a14:foregroundMark x1="24643" y1="83900" x2="24643" y2="83900"/>
                        <a14:foregroundMark x1="24881" y1="84079" x2="24286" y2="84973"/>
                        <a14:foregroundMark x1="47381" y1="86047" x2="47381" y2="86047"/>
                        <a14:foregroundMark x1="48929" y1="94275" x2="48929" y2="94275"/>
                        <a14:foregroundMark x1="40119" y1="84615" x2="40119" y2="84615"/>
                        <a14:foregroundMark x1="59167" y1="85510" x2="59167" y2="85510"/>
                        <a14:foregroundMark x1="66429" y1="86762" x2="66429" y2="86762"/>
                        <a14:foregroundMark x1="73452" y1="84794" x2="73452" y2="84794"/>
                        <a14:foregroundMark x1="88929" y1="62254" x2="92500" y2="66905"/>
                        <a14:foregroundMark x1="94643" y1="66369" x2="94643" y2="66369"/>
                        <a14:foregroundMark x1="90714" y1="68336" x2="92262" y2="69589"/>
                        <a14:foregroundMark x1="93690" y1="67442" x2="93690" y2="67442"/>
                        <a14:foregroundMark x1="94405" y1="67621" x2="94405" y2="67621"/>
                        <a14:foregroundMark x1="94643" y1="50984" x2="94643" y2="50984"/>
                        <a14:foregroundMark x1="91310" y1="37567" x2="91310" y2="37567"/>
                        <a14:foregroundMark x1="97619" y1="42039" x2="97619" y2="42039"/>
                        <a14:foregroundMark x1="74762" y1="16458" x2="74762" y2="16458"/>
                        <a14:foregroundMark x1="73452" y1="15564" x2="73452" y2="15564"/>
                        <a14:foregroundMark x1="61548" y1="13775" x2="61548" y2="13775"/>
                        <a14:foregroundMark x1="63929" y1="11807" x2="63929" y2="11807"/>
                        <a14:foregroundMark x1="72619" y1="9302" x2="72619" y2="9302"/>
                        <a14:foregroundMark x1="4286" y1="51342" x2="4286" y2="51342"/>
                        <a14:foregroundMark x1="3929" y1="47585" x2="3929" y2="47585"/>
                        <a14:foregroundMark x1="26429" y1="12343" x2="26429" y2="12343"/>
                        <a14:foregroundMark x1="21667" y1="80322" x2="17024" y2="81038"/>
                        <a14:foregroundMark x1="46310" y1="91771" x2="46310" y2="91771"/>
                        <a14:foregroundMark x1="77381" y1="80501" x2="77381" y2="80501"/>
                        <a14:foregroundMark x1="72738" y1="90340" x2="72738" y2="90340"/>
                        <a14:foregroundMark x1="64405" y1="88014" x2="64405" y2="88014"/>
                        <a14:foregroundMark x1="2976" y1="40608" x2="2976" y2="40608"/>
                        <a14:foregroundMark x1="2976" y1="50984" x2="2976" y2="50984"/>
                        <a14:foregroundMark x1="67976" y1="13059" x2="67976" y2="13059"/>
                        <a14:foregroundMark x1="76667" y1="20394" x2="80357" y2="17710"/>
                        <a14:foregroundMark x1="78333" y1="16995" x2="80238" y2="14848"/>
                        <a14:backgroundMark x1="6429" y1="50626" x2="6429" y2="50626"/>
                        <a14:backgroundMark x1="93452" y1="52236" x2="93452" y2="52236"/>
                        <a14:backgroundMark x1="39405" y1="13059" x2="39405" y2="13059"/>
                        <a14:backgroundMark x1="60357" y1="15564" x2="60357" y2="15564"/>
                        <a14:backgroundMark x1="40119" y1="13417" x2="40119" y2="13417"/>
                        <a14:backgroundMark x1="39405" y1="13417" x2="39405" y2="13417"/>
                        <a14:backgroundMark x1="39167" y1="13596" x2="39167" y2="13596"/>
                        <a14:backgroundMark x1="25357" y1="13596" x2="25357" y2="13596"/>
                        <a14:backgroundMark x1="48929" y1="89982" x2="48929" y2="89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-157844"/>
            <a:ext cx="80010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DC0DC-D075-289A-4C73-5553F3EE4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276" y="1578009"/>
            <a:ext cx="615139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0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hững khung hình đẹp đơn giản, dễ thương dùng để bàn">
            <a:extLst>
              <a:ext uri="{FF2B5EF4-FFF2-40B4-BE49-F238E27FC236}">
                <a16:creationId xmlns:a16="http://schemas.microsoft.com/office/drawing/2014/main" id="{E77D5342-C3DE-3061-F184-8485E032F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67" y="0"/>
            <a:ext cx="8852508" cy="39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remium Vector | Teacher cartoon cute vector art chibi">
            <a:extLst>
              <a:ext uri="{FF2B5EF4-FFF2-40B4-BE49-F238E27FC236}">
                <a16:creationId xmlns:a16="http://schemas.microsoft.com/office/drawing/2014/main" id="{6069800B-C199-DBD6-C6C0-0085B57C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8" b="96645" l="9585" r="89617">
                        <a14:foregroundMark x1="49201" y1="5272" x2="49201" y2="5272"/>
                        <a14:foregroundMark x1="61981" y1="31949" x2="56709" y2="45527"/>
                        <a14:foregroundMark x1="38658" y1="32748" x2="41693" y2="44728"/>
                        <a14:foregroundMark x1="46965" y1="89297" x2="47284" y2="96805"/>
                        <a14:foregroundMark x1="57827" y1="96645" x2="57827" y2="96645"/>
                        <a14:foregroundMark x1="46486" y1="1278" x2="46486" y2="1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3321" y="1857910"/>
            <a:ext cx="4916962" cy="49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FE1EB8-9EB7-A021-2494-86BCB082AF7B}"/>
              </a:ext>
            </a:extLst>
          </p:cNvPr>
          <p:cNvSpPr txBox="1"/>
          <p:nvPr/>
        </p:nvSpPr>
        <p:spPr>
          <a:xfrm>
            <a:off x="3563367" y="543886"/>
            <a:ext cx="77047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914377">
              <a:buFont typeface="Arial" panose="020B0604020202020204" pitchFamily="34" charset="0"/>
              <a:buChar char="•"/>
              <a:defRPr/>
            </a:pP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571500" lvl="0" indent="-571500" defTabSz="914377">
              <a:buFont typeface="Arial" panose="020B0604020202020204" pitchFamily="34" charset="0"/>
              <a:buChar char="•"/>
              <a:defRPr/>
            </a:pP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000" b="1" spc="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b="1" spc="3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000" b="1" spc="3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2" descr="Chậu hoa hồng trong Vườn Clip nghệ thuật - GIF png tải về - Miễn phí trong  suốt Cánh Hoa png Tải về.">
            <a:extLst>
              <a:ext uri="{FF2B5EF4-FFF2-40B4-BE49-F238E27FC236}">
                <a16:creationId xmlns:a16="http://schemas.microsoft.com/office/drawing/2014/main" id="{3C0D75A6-8D89-CA72-0F37-E1874834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889" l="1778" r="90000">
                        <a14:foregroundMark x1="3444" y1="48778" x2="3444" y2="48667"/>
                        <a14:foregroundMark x1="40556" y1="76333" x2="46111" y2="91444"/>
                        <a14:foregroundMark x1="59778" y1="75444" x2="55667" y2="86000"/>
                        <a14:foregroundMark x1="55667" y1="86000" x2="39778" y2="97889"/>
                        <a14:foregroundMark x1="39778" y1="97889" x2="26111" y2="84222"/>
                        <a14:foregroundMark x1="26111" y1="84222" x2="31556" y2="76778"/>
                        <a14:foregroundMark x1="31556" y1="76778" x2="31556" y2="76778"/>
                        <a14:foregroundMark x1="1778" y1="49778" x2="1778" y2="49778"/>
                        <a14:backgroundMark x1="67000" y1="64222" x2="72778" y2="84444"/>
                        <a14:backgroundMark x1="74889" y1="67444" x2="84778" y2="73222"/>
                        <a14:backgroundMark x1="84778" y1="73222" x2="84778" y2="73667"/>
                        <a14:backgroundMark x1="66667" y1="82333" x2="64778" y2="92778"/>
                        <a14:backgroundMark x1="33333" y1="36111" x2="33333" y2="35778"/>
                        <a14:backgroundMark x1="45778" y1="36111" x2="45778" y2="36111"/>
                        <a14:backgroundMark x1="14556" y1="51000" x2="14556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86" y="3800475"/>
            <a:ext cx="3059176" cy="305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ietnamese boy and girl in traditional costume&quot; Sticker for Sale by binhlum  | Redbubble">
            <a:extLst>
              <a:ext uri="{FF2B5EF4-FFF2-40B4-BE49-F238E27FC236}">
                <a16:creationId xmlns:a16="http://schemas.microsoft.com/office/drawing/2014/main" id="{F7FB9E20-D742-22A1-46B0-D129868FF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33" b="76667" l="54000" r="86667">
                        <a14:foregroundMark x1="86833" y1="36333" x2="86833" y2="36333"/>
                        <a14:foregroundMark x1="78167" y1="38500" x2="75667" y2="46500"/>
                        <a14:foregroundMark x1="67167" y1="44167" x2="62667" y2="47167"/>
                        <a14:foregroundMark x1="61667" y1="41833" x2="67667" y2="48000"/>
                        <a14:foregroundMark x1="73333" y1="76333" x2="73333" y2="76333"/>
                        <a14:foregroundMark x1="70000" y1="21833" x2="70000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15371" r="9695" b="16514"/>
          <a:stretch/>
        </p:blipFill>
        <p:spPr bwMode="auto">
          <a:xfrm>
            <a:off x="6483455" y="2439136"/>
            <a:ext cx="2732408" cy="46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ietnamese boy and girl in traditional costume&quot; Sticker for Sale by binhlum  | Redbubble">
            <a:extLst>
              <a:ext uri="{FF2B5EF4-FFF2-40B4-BE49-F238E27FC236}">
                <a16:creationId xmlns:a16="http://schemas.microsoft.com/office/drawing/2014/main" id="{DD0B1B16-B00E-7CF0-C249-83CA94481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67" b="78500" l="6000" r="45000">
                        <a14:foregroundMark x1="29500" y1="21833" x2="29500" y2="21167"/>
                        <a14:foregroundMark x1="32500" y1="41000" x2="35500" y2="46667"/>
                        <a14:foregroundMark x1="23333" y1="43667" x2="21000" y2="4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5600" r="50000" b="14457"/>
          <a:stretch/>
        </p:blipFill>
        <p:spPr bwMode="auto">
          <a:xfrm>
            <a:off x="2450452" y="2472463"/>
            <a:ext cx="3328268" cy="476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BFA024-0F9D-916D-C8D5-E157BC71E53B}"/>
              </a:ext>
            </a:extLst>
          </p:cNvPr>
          <p:cNvSpPr txBox="1"/>
          <p:nvPr/>
        </p:nvSpPr>
        <p:spPr>
          <a:xfrm>
            <a:off x="3155187" y="5416094"/>
            <a:ext cx="6291096" cy="13620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sung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EB7895A-59C0-C91F-E4DA-6540D8EAD65D}"/>
              </a:ext>
            </a:extLst>
          </p:cNvPr>
          <p:cNvSpPr/>
          <p:nvPr/>
        </p:nvSpPr>
        <p:spPr>
          <a:xfrm>
            <a:off x="3587281" y="401609"/>
            <a:ext cx="5017437" cy="2627341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CÙNG CHIA SẺ</a:t>
            </a:r>
          </a:p>
        </p:txBody>
      </p:sp>
    </p:spTree>
    <p:extLst>
      <p:ext uri="{BB962C8B-B14F-4D97-AF65-F5344CB8AC3E}">
        <p14:creationId xmlns:p14="http://schemas.microsoft.com/office/powerpoint/2010/main" val="12749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963FFB-CB3B-BD14-A87D-CF13C5301034}"/>
              </a:ext>
            </a:extLst>
          </p:cNvPr>
          <p:cNvSpPr/>
          <p:nvPr/>
        </p:nvSpPr>
        <p:spPr>
          <a:xfrm>
            <a:off x="546652" y="304800"/>
            <a:ext cx="11072191" cy="6248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94F9AF-014B-DA2D-30AD-18A7467D4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6" y="838155"/>
            <a:ext cx="763629" cy="803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7E956-B5CC-E9B7-06B5-7801E8489B9A}"/>
              </a:ext>
            </a:extLst>
          </p:cNvPr>
          <p:cNvSpPr txBox="1"/>
          <p:nvPr/>
        </p:nvSpPr>
        <p:spPr>
          <a:xfrm>
            <a:off x="1650469" y="933308"/>
            <a:ext cx="816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2B202C-FA40-F590-1317-14B6235685D7}"/>
              </a:ext>
            </a:extLst>
          </p:cNvPr>
          <p:cNvGrpSpPr/>
          <p:nvPr/>
        </p:nvGrpSpPr>
        <p:grpSpPr>
          <a:xfrm>
            <a:off x="932466" y="2021414"/>
            <a:ext cx="5186356" cy="3342236"/>
            <a:chOff x="580599" y="2021414"/>
            <a:chExt cx="5186356" cy="334223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842E666-5462-0FF5-127A-178A9B966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99" y="2021414"/>
              <a:ext cx="5186356" cy="3342236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0C5B6A-7860-BB4B-0C2D-28CFD6E0D10A}"/>
                </a:ext>
              </a:extLst>
            </p:cNvPr>
            <p:cNvSpPr/>
            <p:nvPr/>
          </p:nvSpPr>
          <p:spPr>
            <a:xfrm>
              <a:off x="2766387" y="4965953"/>
              <a:ext cx="407390" cy="397697"/>
            </a:xfrm>
            <a:prstGeom prst="ellipse">
              <a:avLst/>
            </a:prstGeom>
            <a:solidFill>
              <a:srgbClr val="52B6AC"/>
            </a:solidFill>
            <a:ln>
              <a:solidFill>
                <a:srgbClr val="30AD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7C066DE-48D4-AB5D-38EE-0E24F4E619A5}"/>
              </a:ext>
            </a:extLst>
          </p:cNvPr>
          <p:cNvGrpSpPr/>
          <p:nvPr/>
        </p:nvGrpSpPr>
        <p:grpSpPr>
          <a:xfrm>
            <a:off x="7049385" y="1812396"/>
            <a:ext cx="4291911" cy="3551254"/>
            <a:chOff x="6816435" y="1641220"/>
            <a:chExt cx="4291911" cy="355125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194A1C-42C1-9548-7F3F-8E52A11D2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435" y="1641220"/>
              <a:ext cx="4291911" cy="3551254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45FE9E-177A-C89B-5382-865BC15A0FEE}"/>
                </a:ext>
              </a:extLst>
            </p:cNvPr>
            <p:cNvSpPr/>
            <p:nvPr/>
          </p:nvSpPr>
          <p:spPr>
            <a:xfrm>
              <a:off x="8962390" y="4794777"/>
              <a:ext cx="407390" cy="397697"/>
            </a:xfrm>
            <a:prstGeom prst="ellipse">
              <a:avLst/>
            </a:prstGeom>
            <a:solidFill>
              <a:srgbClr val="52B6AC"/>
            </a:solidFill>
            <a:ln>
              <a:solidFill>
                <a:srgbClr val="30AD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6B12F2C-D1F9-F72D-E837-E380FDC0CA34}"/>
              </a:ext>
            </a:extLst>
          </p:cNvPr>
          <p:cNvSpPr/>
          <p:nvPr/>
        </p:nvSpPr>
        <p:spPr>
          <a:xfrm>
            <a:off x="5070110" y="5288773"/>
            <a:ext cx="3446567" cy="536713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B232D"/>
      </a:accent1>
      <a:accent2>
        <a:srgbClr val="F6F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B232D"/>
      </a:accent1>
      <a:accent2>
        <a:srgbClr val="F6F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134</Words>
  <Application>Microsoft Office PowerPoint</Application>
  <PresentationFormat>Widescreen</PresentationFormat>
  <Paragraphs>24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等线</vt:lpstr>
      <vt:lpstr>Lato</vt:lpstr>
      <vt:lpstr>UTM Cookies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STD_HIEU</cp:lastModifiedBy>
  <cp:revision>21</cp:revision>
  <dcterms:created xsi:type="dcterms:W3CDTF">2023-06-01T13:29:16Z</dcterms:created>
  <dcterms:modified xsi:type="dcterms:W3CDTF">2025-12-03T10:30:47Z</dcterms:modified>
</cp:coreProperties>
</file>