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9" r:id="rId2"/>
    <p:sldId id="259" r:id="rId3"/>
    <p:sldId id="261" r:id="rId4"/>
    <p:sldId id="266" r:id="rId5"/>
    <p:sldId id="264" r:id="rId6"/>
    <p:sldId id="268" r:id="rId7"/>
    <p:sldId id="288" r:id="rId8"/>
    <p:sldId id="27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EF11"/>
    <a:srgbClr val="C32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234F1-0816-4B0A-BB42-8290E3D3B91B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23E8E-62EB-43B9-8B1F-D7DA4D65B5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12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21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09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41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956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53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21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47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308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94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4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80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B794-6AAA-4F14-88C5-D37889A4C53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66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4B794-6AAA-4F14-88C5-D37889A4C539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EDC8B-31DD-44D8-AA21-FDB661F71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8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36.pn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41070" y="75619"/>
            <a:ext cx="3737491" cy="3093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9196493" y="266727"/>
            <a:ext cx="2956728" cy="36338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4799710" y="5170389"/>
            <a:ext cx="952403" cy="9524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1222966" y="4426862"/>
            <a:ext cx="952403" cy="9524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71674" y="67730"/>
            <a:ext cx="746612" cy="7636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11357118" y="67730"/>
            <a:ext cx="746609" cy="7636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71674" y="6040813"/>
            <a:ext cx="746612" cy="7636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11357117" y="6040813"/>
            <a:ext cx="746611" cy="7636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7857930" y="1340586"/>
            <a:ext cx="317340" cy="3055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2773649" y="5888059"/>
            <a:ext cx="317340" cy="305516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5569936" y="866895"/>
            <a:ext cx="710738" cy="710738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6005576" y="2083628"/>
            <a:ext cx="317340" cy="305531"/>
          </a:xfrm>
          <a:prstGeom prst="rect">
            <a:avLst/>
          </a:prstGeom>
        </p:spPr>
      </p:pic>
      <p:pic>
        <p:nvPicPr>
          <p:cNvPr id="27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4187412" y="1469433"/>
            <a:ext cx="317340" cy="30553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00" b="90250" l="716" r="40608">
                        <a14:foregroundMark x1="34347" y1="13750" x2="36673" y2="35250"/>
                        <a14:foregroundMark x1="11807" y1="30500" x2="20572" y2="8000"/>
                        <a14:foregroundMark x1="16458" y1="13000" x2="1073" y2="17000"/>
                        <a14:foregroundMark x1="1610" y1="17000" x2="10018" y2="31250"/>
                        <a14:foregroundMark x1="2326" y1="18250" x2="13775" y2="15750"/>
                        <a14:foregroundMark x1="3936" y1="20250" x2="12880" y2="17500"/>
                        <a14:foregroundMark x1="1610" y1="19000" x2="8945" y2="31250"/>
                        <a14:foregroundMark x1="1789" y1="23750" x2="10912" y2="31750"/>
                        <a14:foregroundMark x1="3399" y1="5500" x2="21109" y2="4750"/>
                        <a14:foregroundMark x1="4651" y1="4250" x2="20036" y2="4250"/>
                        <a14:foregroundMark x1="1789" y1="9000" x2="2862" y2="5500"/>
                        <a14:foregroundMark x1="5546" y1="3250" x2="18605" y2="3000"/>
                        <a14:foregroundMark x1="23792" y1="16000" x2="23792" y2="16250"/>
                        <a14:foregroundMark x1="21646" y1="16250" x2="24508" y2="14500"/>
                        <a14:foregroundMark x1="9481" y1="87250" x2="16100" y2="88000"/>
                        <a14:foregroundMark x1="9123" y1="87250" x2="16100" y2="90250"/>
                        <a14:foregroundMark x1="18784" y1="87250" x2="21825" y2="88000"/>
                        <a14:foregroundMark x1="22719" y1="87750" x2="23971" y2="88000"/>
                        <a14:foregroundMark x1="17710" y1="88000" x2="24687" y2="89500"/>
                        <a14:foregroundMark x1="6082" y1="2500" x2="18247" y2="3000"/>
                        <a14:foregroundMark x1="21825" y1="9000" x2="22361" y2="12250"/>
                        <a14:foregroundMark x1="35420" y1="13000" x2="37567" y2="37000"/>
                        <a14:foregroundMark x1="40608" y1="17000" x2="35778" y2="35000"/>
                        <a14:backgroundMark x1="32916" y1="75000" x2="39356" y2="86500"/>
                        <a14:backgroundMark x1="26655" y1="81750" x2="34168" y2="88250"/>
                      </a14:backgroundRemoval>
                    </a14:imgEffect>
                  </a14:imgLayer>
                </a14:imgProps>
              </a:ext>
            </a:extLst>
          </a:blip>
          <a:srcRect r="55724"/>
          <a:stretch/>
        </p:blipFill>
        <p:spPr>
          <a:xfrm>
            <a:off x="899946" y="2643058"/>
            <a:ext cx="2357438" cy="3810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49911" r="100000">
                        <a14:foregroundMark x1="94275" y1="46250" x2="99642" y2="46500"/>
                        <a14:foregroundMark x1="86225" y1="88750" x2="91592" y2="86500"/>
                        <a14:foregroundMark x1="77281" y1="88750" x2="84079" y2="92750"/>
                        <a14:foregroundMark x1="75313" y1="90500" x2="79606" y2="87750"/>
                        <a14:foregroundMark x1="91950" y1="88750" x2="89267" y2="88250"/>
                        <a14:foregroundMark x1="89267" y1="88250" x2="89267" y2="88250"/>
                        <a14:foregroundMark x1="87657" y1="92750" x2="74776" y2="89750"/>
                        <a14:foregroundMark x1="77639" y1="8750" x2="78533" y2="9500"/>
                        <a14:foregroundMark x1="77102" y1="15250" x2="76208" y2="14500"/>
                        <a14:foregroundMark x1="66369" y1="30250" x2="71020" y2="31250"/>
                        <a14:foregroundMark x1="62433" y1="35250" x2="66726" y2="36750"/>
                        <a14:backgroundMark x1="67442" y1="76000" x2="54919" y2="87750"/>
                        <a14:backgroundMark x1="53309" y1="90500" x2="70483" y2="80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4199" y="2389159"/>
            <a:ext cx="4846882" cy="3810000"/>
          </a:xfrm>
          <a:prstGeom prst="rect">
            <a:avLst/>
          </a:prstGeom>
        </p:spPr>
      </p:pic>
      <p:sp>
        <p:nvSpPr>
          <p:cNvPr id="37" name="Horizontal Scroll 36"/>
          <p:cNvSpPr/>
          <p:nvPr/>
        </p:nvSpPr>
        <p:spPr>
          <a:xfrm>
            <a:off x="2904380" y="3176669"/>
            <a:ext cx="6264174" cy="1544419"/>
          </a:xfrm>
          <a:prstGeom prst="horizontalScroll">
            <a:avLst/>
          </a:prstGeom>
          <a:gradFill>
            <a:gsLst>
              <a:gs pos="0">
                <a:srgbClr val="FF0000"/>
              </a:gs>
              <a:gs pos="53000">
                <a:schemeClr val="bg1"/>
              </a:gs>
              <a:gs pos="79000">
                <a:srgbClr val="C00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ĐÓN TẾT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386604" y="3690986"/>
            <a:ext cx="710738" cy="710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126" y="1873756"/>
            <a:ext cx="4476750" cy="8858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03063" y="961805"/>
            <a:ext cx="3293430" cy="8858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552" y="367149"/>
            <a:ext cx="499745" cy="4997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628" y="4974378"/>
            <a:ext cx="499745" cy="499745"/>
          </a:xfrm>
          <a:prstGeom prst="rect">
            <a:avLst/>
          </a:prstGeom>
        </p:spPr>
      </p:pic>
      <p:pic>
        <p:nvPicPr>
          <p:cNvPr id="25" name="Picture 4" descr="MÚA LÂN MANG MAY MẮN VỀ NHÀ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040" y="4245295"/>
            <a:ext cx="3182051" cy="255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04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6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CD">
              <a:alpha val="100000"/>
            </a:srgbClr>
          </a:solidFill>
          <a:ln cap="flat">
            <a:miter lim="0"/>
          </a:ln>
        </p:spPr>
        <p:txBody>
          <a:bodyPr rtlCol="0"/>
          <a:lstStyle/>
          <a:p>
            <a:pPr algn="ctr"/>
            <a:endParaRPr lang="zh-CN" altLang="en-US" sz="240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5879" y="51935"/>
            <a:ext cx="12063645" cy="67683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0" y="3332140"/>
            <a:ext cx="3828621" cy="35258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4"/>
          <a:srcRect l="18098" r="-1"/>
          <a:stretch/>
        </p:blipFill>
        <p:spPr>
          <a:xfrm rot="16741173">
            <a:off x="2607595" y="932356"/>
            <a:ext cx="5208933" cy="123966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5"/>
          <a:srcRect l="19025"/>
          <a:stretch/>
        </p:blipFill>
        <p:spPr>
          <a:xfrm rot="21600000">
            <a:off x="3588327" y="5330546"/>
            <a:ext cx="7988528" cy="154162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10682343" y="3840498"/>
            <a:ext cx="1509656" cy="193011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8699672" y="3452673"/>
            <a:ext cx="2201957" cy="22835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6873084" y="3727507"/>
            <a:ext cx="765424" cy="1511509"/>
          </a:xfrm>
          <a:prstGeom prst="rect">
            <a:avLst/>
          </a:prstGeom>
        </p:spPr>
      </p:pic>
      <p:sp>
        <p:nvSpPr>
          <p:cNvPr id="13" name="textbox 13"/>
          <p:cNvSpPr/>
          <p:nvPr/>
        </p:nvSpPr>
        <p:spPr>
          <a:xfrm>
            <a:off x="2100580" y="2190455"/>
            <a:ext cx="7990839" cy="1816100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53106"/>
              </a:lnSpc>
              <a:tabLst/>
            </a:pPr>
            <a:endParaRPr lang="Arial" altLang="Arial" sz="133" dirty="0"/>
          </a:p>
          <a:p>
            <a:pPr marL="16933" indent="774477" eaLnBrk="0">
              <a:lnSpc>
                <a:spcPct val="95000"/>
              </a:lnSpc>
            </a:pPr>
            <a:r>
              <a:rPr lang="en-US" altLang="Arial" sz="6000" b="1" spc="-120" dirty="0" err="1" smtClean="0">
                <a:solidFill>
                  <a:srgbClr val="232323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Arial" sz="6000" b="1" spc="-120" dirty="0" smtClean="0">
                <a:solidFill>
                  <a:srgbClr val="232323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altLang="Arial" sz="6000" b="1" spc="-120" dirty="0" err="1" smtClean="0">
                <a:solidFill>
                  <a:srgbClr val="232323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Arial" sz="6000" b="1" spc="-120" dirty="0" smtClean="0">
                <a:solidFill>
                  <a:srgbClr val="232323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Arial" sz="6000" b="1" spc="-120" dirty="0" err="1" smtClean="0">
                <a:solidFill>
                  <a:srgbClr val="232323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altLang="Arial" sz="6000" b="1" spc="-120" dirty="0" smtClean="0">
                <a:solidFill>
                  <a:srgbClr val="232323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Arial" sz="6000" b="1" spc="-120" dirty="0" err="1" smtClean="0">
                <a:solidFill>
                  <a:srgbClr val="232323">
                    <a:alpha val="10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endParaRPr lang="Arial" altLang="Aria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4942606" y="4157756"/>
            <a:ext cx="2579857" cy="225437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4375387" y="4633129"/>
            <a:ext cx="225597" cy="225593"/>
          </a:xfrm>
          <a:prstGeom prst="rect">
            <a:avLst/>
          </a:prstGeom>
        </p:spPr>
      </p:pic>
      <p:pic>
        <p:nvPicPr>
          <p:cNvPr id="18" name="picture 3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600000">
            <a:off x="0" y="0"/>
            <a:ext cx="3588326" cy="3472346"/>
          </a:xfrm>
          <a:prstGeom prst="rect">
            <a:avLst/>
          </a:prstGeom>
        </p:spPr>
      </p:pic>
      <p:pic>
        <p:nvPicPr>
          <p:cNvPr id="19" name="picture 3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600000">
            <a:off x="8776533" y="106250"/>
            <a:ext cx="3638453" cy="30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06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ảnh Clipart Cô Gái Chibi Với đôi Mắt Xanh đang đọc Sách PNG , Clipart  Cô Gái Chibi Với đôi Mắt Xanh đang đọc Sách PNG , đọc Sách, Cô Gá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500" y="4513942"/>
            <a:ext cx="2231994" cy="219165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321" y="264885"/>
            <a:ext cx="10037536" cy="59907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4" name="Picture 2" descr="Câu đối Hình ảnh PNG | Vector Và Các Tập Tin PSD | Tải Về Miễn Phí Trên  Png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20"/>
          <a:stretch/>
        </p:blipFill>
        <p:spPr bwMode="auto">
          <a:xfrm>
            <a:off x="-754654" y="-168731"/>
            <a:ext cx="232063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0500" y="948816"/>
            <a:ext cx="12522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4EF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</a:t>
            </a:r>
          </a:p>
          <a:p>
            <a:pPr algn="ctr"/>
            <a:r>
              <a:rPr lang="en-US" sz="2400" b="1" dirty="0" smtClean="0">
                <a:solidFill>
                  <a:srgbClr val="F4EF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2400" b="1" dirty="0">
              <a:solidFill>
                <a:srgbClr val="F4EF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2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796" t="43335" r="32682" b="22149"/>
          <a:stretch/>
        </p:blipFill>
        <p:spPr>
          <a:xfrm>
            <a:off x="1217222" y="975094"/>
            <a:ext cx="9952374" cy="543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121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8" t="34017" r="56406" b="17175"/>
          <a:stretch/>
        </p:blipFill>
        <p:spPr>
          <a:xfrm>
            <a:off x="484910" y="181614"/>
            <a:ext cx="5760048" cy="49445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120" y="1274618"/>
            <a:ext cx="6057879" cy="542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648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621" t="39914" r="54499" b="18742"/>
          <a:stretch/>
        </p:blipFill>
        <p:spPr>
          <a:xfrm>
            <a:off x="845126" y="399346"/>
            <a:ext cx="5118420" cy="42696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278" b="79722" l="18281" r="52500">
                        <a14:foregroundMark x1="18594" y1="35833" x2="39583" y2="34074"/>
                        <a14:foregroundMark x1="19271" y1="41852" x2="43438" y2="70648"/>
                        <a14:foregroundMark x1="39740" y1="35278" x2="41875" y2="35833"/>
                        <a14:foregroundMark x1="39740" y1="35556" x2="49219" y2="46389"/>
                        <a14:foregroundMark x1="46510" y1="36296" x2="49635" y2="46852"/>
                        <a14:foregroundMark x1="48073" y1="36019" x2="49063" y2="47315"/>
                        <a14:foregroundMark x1="48229" y1="38611" x2="49479" y2="46852"/>
                        <a14:foregroundMark x1="50469" y1="38333" x2="51198" y2="51111"/>
                        <a14:foregroundMark x1="50625" y1="36852" x2="51719" y2="51389"/>
                        <a14:foregroundMark x1="49740" y1="50648" x2="22813" y2="56852"/>
                        <a14:foregroundMark x1="19271" y1="42130" x2="25052" y2="76944"/>
                        <a14:foregroundMark x1="18021" y1="49630" x2="48333" y2="68426"/>
                        <a14:foregroundMark x1="42552" y1="72685" x2="49479" y2="67407"/>
                        <a14:foregroundMark x1="29583" y1="73426" x2="47500" y2="73981"/>
                        <a14:foregroundMark x1="18698" y1="59352" x2="25365" y2="73981"/>
                        <a14:foregroundMark x1="49740" y1="53148" x2="50313" y2="76481"/>
                        <a14:foregroundMark x1="47917" y1="74722" x2="44115" y2="78241"/>
                        <a14:foregroundMark x1="31823" y1="77222" x2="38490" y2="75926"/>
                        <a14:foregroundMark x1="22500" y1="68704" x2="20990" y2="79722"/>
                        <a14:foregroundMark x1="34688" y1="77500" x2="39063" y2="77222"/>
                        <a14:foregroundMark x1="38177" y1="58889" x2="39896" y2="59907"/>
                        <a14:foregroundMark x1="33958" y1="57870" x2="35208" y2="57870"/>
                        <a14:foregroundMark x1="18854" y1="62685" x2="19115" y2="77222"/>
                        <a14:foregroundMark x1="20573" y1="75741" x2="20573" y2="79259"/>
                        <a14:foregroundMark x1="18698" y1="37037" x2="18854" y2="41574"/>
                      </a14:backgroundRemoval>
                    </a14:imgEffect>
                  </a14:imgLayer>
                </a14:imgProps>
              </a:ext>
            </a:extLst>
          </a:blip>
          <a:srcRect l="18009" t="34558" r="46991" b="18525"/>
          <a:stretch/>
        </p:blipFill>
        <p:spPr>
          <a:xfrm>
            <a:off x="6123709" y="2204852"/>
            <a:ext cx="5562927" cy="419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377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ct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4DF">
              <a:alpha val="100000"/>
            </a:srgbClr>
          </a:solidFill>
          <a:ln cap="flat">
            <a:noFill/>
            <a:prstDash val="solid"/>
            <a:miter lim="0"/>
          </a:ln>
        </p:spPr>
        <p:txBody>
          <a:bodyPr rtlCol="0"/>
          <a:lstStyle/>
          <a:p>
            <a:pPr algn="ctr"/>
            <a:endParaRPr lang="zh-CN" altLang="en-US" sz="2400"/>
          </a:p>
        </p:txBody>
      </p:sp>
      <p:pic>
        <p:nvPicPr>
          <p:cNvPr id="195" name="picture 1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55879" y="51935"/>
            <a:ext cx="12063645" cy="6768303"/>
          </a:xfrm>
          <a:prstGeom prst="rect">
            <a:avLst/>
          </a:prstGeom>
        </p:spPr>
      </p:pic>
      <p:pic>
        <p:nvPicPr>
          <p:cNvPr id="197" name="picture 1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600000">
            <a:off x="11357118" y="67730"/>
            <a:ext cx="746609" cy="763645"/>
          </a:xfrm>
          <a:prstGeom prst="rect">
            <a:avLst/>
          </a:prstGeom>
        </p:spPr>
      </p:pic>
      <p:pic>
        <p:nvPicPr>
          <p:cNvPr id="198" name="picture 1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600000">
            <a:off x="11357117" y="6040813"/>
            <a:ext cx="746611" cy="763632"/>
          </a:xfrm>
          <a:prstGeom prst="rect">
            <a:avLst/>
          </a:prstGeom>
        </p:spPr>
      </p:pic>
      <p:pic>
        <p:nvPicPr>
          <p:cNvPr id="199" name="picture 1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4680179" y="0"/>
            <a:ext cx="7511820" cy="6858000"/>
          </a:xfrm>
          <a:prstGeom prst="rect">
            <a:avLst/>
          </a:prstGeom>
        </p:spPr>
      </p:pic>
      <p:pic>
        <p:nvPicPr>
          <p:cNvPr id="200" name="picture 2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71674" y="6040813"/>
            <a:ext cx="746612" cy="763632"/>
          </a:xfrm>
          <a:prstGeom prst="rect">
            <a:avLst/>
          </a:prstGeom>
        </p:spPr>
      </p:pic>
      <p:pic>
        <p:nvPicPr>
          <p:cNvPr id="201" name="picture 20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600000">
            <a:off x="0" y="2058257"/>
            <a:ext cx="4231805" cy="4799743"/>
          </a:xfrm>
          <a:prstGeom prst="rect">
            <a:avLst/>
          </a:prstGeom>
        </p:spPr>
      </p:pic>
      <p:pic>
        <p:nvPicPr>
          <p:cNvPr id="202" name="picture 2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600000">
            <a:off x="71674" y="67730"/>
            <a:ext cx="746612" cy="763645"/>
          </a:xfrm>
          <a:prstGeom prst="rect">
            <a:avLst/>
          </a:prstGeom>
        </p:spPr>
      </p:pic>
      <p:pic>
        <p:nvPicPr>
          <p:cNvPr id="203" name="picture 20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600000">
            <a:off x="948799" y="599938"/>
            <a:ext cx="324960" cy="577919"/>
          </a:xfrm>
          <a:prstGeom prst="rect">
            <a:avLst/>
          </a:prstGeom>
        </p:spPr>
      </p:pic>
      <p:pic>
        <p:nvPicPr>
          <p:cNvPr id="204" name="picture 20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600000">
            <a:off x="2654086" y="1273183"/>
            <a:ext cx="317340" cy="3055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84238" y="2058257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Tết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tết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tết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đán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tết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mọi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sum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họp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dù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đi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đâu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xa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cũng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gia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đình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tỏ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lòng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hiếu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thảo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ơn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ông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bà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tổ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SimSun" panose="02010600030101010101" pitchFamily="2" charset="-122"/>
              </a:rPr>
              <a:t>tiên</a:t>
            </a:r>
            <a:r>
              <a:rPr lang="en-US" sz="2800" dirty="0" smtClean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26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32000">
              <a:schemeClr val="accent1">
                <a:lumMod val="45000"/>
                <a:lumOff val="55000"/>
              </a:schemeClr>
            </a:gs>
            <a:gs pos="50000">
              <a:schemeClr val="accent1">
                <a:lumMod val="45000"/>
                <a:lumOff val="55000"/>
              </a:schemeClr>
            </a:gs>
            <a:gs pos="95000">
              <a:srgbClr val="92D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" action="ppaction://noaction"/>
            <a:extLst>
              <a:ext uri="{FF2B5EF4-FFF2-40B4-BE49-F238E27FC236}">
                <a16:creationId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724051" y="2287604"/>
            <a:ext cx="6181783" cy="4922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1" y="2013685"/>
            <a:ext cx="9424583" cy="28306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3570222" y="1658200"/>
            <a:ext cx="3756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54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cap="none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3057525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14" y="3266324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57" y="2697454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08" y="3047249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17" y="2847975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14" y="2760748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236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43" y="2760748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08" y="3057525"/>
            <a:ext cx="495300" cy="438150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600000">
            <a:off x="-38576" y="11034"/>
            <a:ext cx="3737491" cy="309316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600000">
            <a:off x="9235272" y="-112901"/>
            <a:ext cx="2956728" cy="3633804"/>
          </a:xfrm>
          <a:prstGeom prst="rect">
            <a:avLst/>
          </a:prstGeom>
        </p:spPr>
      </p:pic>
      <p:pic>
        <p:nvPicPr>
          <p:cNvPr id="21" name="picture 18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/>
          <a:srcRect l="56717" t="15011" r="4301" b="14436"/>
          <a:stretch/>
        </p:blipFill>
        <p:spPr>
          <a:xfrm rot="21600000">
            <a:off x="1639452" y="3520903"/>
            <a:ext cx="3473832" cy="352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090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64</Words>
  <Application>Microsoft Office PowerPoint</Application>
  <PresentationFormat>Widescreen</PresentationFormat>
  <Paragraphs>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SimSun</vt:lpstr>
      <vt:lpstr>Arial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STD_HIEU</cp:lastModifiedBy>
  <cp:revision>214</cp:revision>
  <dcterms:created xsi:type="dcterms:W3CDTF">2025-01-13T08:44:43Z</dcterms:created>
  <dcterms:modified xsi:type="dcterms:W3CDTF">2025-12-03T10:22:54Z</dcterms:modified>
</cp:coreProperties>
</file>