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4" r:id="rId1"/>
    <p:sldMasterId id="2147483676" r:id="rId2"/>
    <p:sldMasterId id="2147483688" r:id="rId3"/>
  </p:sldMasterIdLst>
  <p:notesMasterIdLst>
    <p:notesMasterId r:id="rId15"/>
  </p:notesMasterIdLst>
  <p:sldIdLst>
    <p:sldId id="280" r:id="rId4"/>
    <p:sldId id="279" r:id="rId5"/>
    <p:sldId id="274" r:id="rId6"/>
    <p:sldId id="275" r:id="rId7"/>
    <p:sldId id="276" r:id="rId8"/>
    <p:sldId id="277" r:id="rId9"/>
    <p:sldId id="271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897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  <a:pPr eaLnBrk="1" hangingPunct="1"/>
              <a:t>1</a:t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43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63DD89-DA72-4956-8961-85B6562EBFB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2025/12/7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94C8F1E-C324-4ECD-9D66-17513A2AE6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63DD89-DA72-4956-8961-85B6562EBFB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2025/12/7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94C8F1E-C324-4ECD-9D66-17513A2AE6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024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43" name="Text Placeholder 1024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44" name="Date Placeholder 10243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45" name="Footer Placeholder 10244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46" name="Slide Number Placeholder 10245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44401" cy="70442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png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Oval 4"/>
          <p:cNvSpPr>
            <a:spLocks noChangeArrowheads="1"/>
          </p:cNvSpPr>
          <p:nvPr/>
        </p:nvSpPr>
        <p:spPr bwMode="auto">
          <a:xfrm>
            <a:off x="2947988" y="609600"/>
            <a:ext cx="6424612" cy="1295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3F7A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5400" dirty="0" err="1">
                <a:solidFill>
                  <a:srgbClr val="0000FF"/>
                </a:solidFill>
              </a:rPr>
              <a:t>Tự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nhiên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và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xã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hội</a:t>
            </a:r>
            <a:endParaRPr lang="en-US" sz="5400" dirty="0">
              <a:solidFill>
                <a:srgbClr val="0000FF"/>
              </a:solidFill>
            </a:endParaRPr>
          </a:p>
        </p:txBody>
      </p:sp>
      <p:sp>
        <p:nvSpPr>
          <p:cNvPr id="107526" name="WordArt 6"/>
          <p:cNvSpPr>
            <a:spLocks noChangeArrowheads="1" noChangeShapeType="1" noTextEdit="1"/>
          </p:cNvSpPr>
          <p:nvPr/>
        </p:nvSpPr>
        <p:spPr bwMode="auto">
          <a:xfrm>
            <a:off x="5372100" y="3959225"/>
            <a:ext cx="1676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SGK</a:t>
            </a:r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/ </a:t>
            </a:r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54</a:t>
            </a:r>
          </a:p>
        </p:txBody>
      </p:sp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1828800" y="2133600"/>
            <a:ext cx="96012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53"/>
              </a:avLst>
            </a:prstTxWarp>
          </a:bodyPr>
          <a:lstStyle/>
          <a:p>
            <a:pPr algn="ctr"/>
            <a:r>
              <a:rPr lang="en-US" sz="3600" kern="1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Bài</a:t>
            </a:r>
            <a:r>
              <a:rPr lang="en-US" sz="3600" kern="1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 </a:t>
            </a:r>
            <a:r>
              <a:rPr lang="en-US" sz="3600" kern="1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13: An toàn </a:t>
            </a:r>
            <a:r>
              <a:rPr lang="en-US" sz="3600" kern="1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trên </a:t>
            </a:r>
            <a:r>
              <a:rPr lang="en-US" sz="3600" kern="10" smtClean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đường ( Tiết 2)</a:t>
            </a:r>
            <a:endParaRPr lang="en-US" sz="3600" kern="10" dirty="0">
              <a:ln w="9525">
                <a:solidFill>
                  <a:srgbClr val="FF33CC"/>
                </a:solidFill>
                <a:round/>
                <a:headEnd/>
                <a:tailEnd/>
              </a:ln>
              <a:solidFill>
                <a:srgbClr val="FF33C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37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 animBg="1"/>
      <p:bldP spid="107526" grpId="0" animBg="1"/>
      <p:bldP spid="10752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8620" y="1563370"/>
            <a:ext cx="8826500" cy="4926965"/>
          </a:xfrm>
          <a:prstGeom prst="rect">
            <a:avLst/>
          </a:prstGeom>
        </p:spPr>
      </p:pic>
      <p:sp>
        <p:nvSpPr>
          <p:cNvPr id="7" name="Flowchart: Alternate Process 6"/>
          <p:cNvSpPr/>
          <p:nvPr/>
        </p:nvSpPr>
        <p:spPr>
          <a:xfrm>
            <a:off x="352425" y="306070"/>
            <a:ext cx="2428875" cy="1080770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Kết Luận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" y="0"/>
            <a:ext cx="12178075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08085" cy="13771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859" y="937011"/>
            <a:ext cx="8231941" cy="5188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3" y="4456171"/>
            <a:ext cx="4917451" cy="24018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0" y="-55329"/>
            <a:ext cx="5342408" cy="58233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44" y="4599687"/>
            <a:ext cx="2389637" cy="1548387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994150" y="2378075"/>
            <a:ext cx="533146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Nhận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xét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tiết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học</a:t>
            </a:r>
          </a:p>
          <a:p>
            <a:pPr algn="ctr"/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Chuẩn bị bài sau</a:t>
            </a:r>
            <a:endParaRPr lang="en-US" altLang="en-US" sz="48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en-US" sz="48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455AF7F7-B3F8-20B5-A98E-A598C0B66BB6}"/>
              </a:ext>
            </a:extLst>
          </p:cNvPr>
          <p:cNvGrpSpPr/>
          <p:nvPr/>
        </p:nvGrpSpPr>
        <p:grpSpPr>
          <a:xfrm>
            <a:off x="1187620" y="320201"/>
            <a:ext cx="10736316" cy="4982585"/>
            <a:chOff x="890715" y="240150"/>
            <a:chExt cx="7773154" cy="3736939"/>
          </a:xfrm>
        </p:grpSpPr>
        <p:sp>
          <p:nvSpPr>
            <p:cNvPr id="2" name="Hình chữ nhật: Góc Tròn 1">
              <a:extLst>
                <a:ext uri="{FF2B5EF4-FFF2-40B4-BE49-F238E27FC236}">
                  <a16:creationId xmlns:a16="http://schemas.microsoft.com/office/drawing/2014/main" id="{2059D4C4-19D0-CDD1-CCE9-C7D79255CEC2}"/>
                </a:ext>
              </a:extLst>
            </p:cNvPr>
            <p:cNvSpPr/>
            <p:nvPr/>
          </p:nvSpPr>
          <p:spPr>
            <a:xfrm>
              <a:off x="890715" y="1322024"/>
              <a:ext cx="45719" cy="2655065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oiny" panose="02000903060500060000" pitchFamily="2" charset="0"/>
                <a:sym typeface="Arial"/>
              </a:endParaRPr>
            </a:p>
          </p:txBody>
        </p:sp>
        <p:sp>
          <p:nvSpPr>
            <p:cNvPr id="3" name="Hình chữ nhật: Góc Tròn 2">
              <a:extLst>
                <a:ext uri="{FF2B5EF4-FFF2-40B4-BE49-F238E27FC236}">
                  <a16:creationId xmlns:a16="http://schemas.microsoft.com/office/drawing/2014/main" id="{6DA17955-07C8-DBA1-41A7-CC34C372C911}"/>
                </a:ext>
              </a:extLst>
            </p:cNvPr>
            <p:cNvSpPr/>
            <p:nvPr/>
          </p:nvSpPr>
          <p:spPr>
            <a:xfrm>
              <a:off x="8556844" y="958508"/>
              <a:ext cx="107025" cy="2655065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oiny" panose="02000903060500060000" pitchFamily="2" charset="0"/>
                <a:sym typeface="Arial"/>
              </a:endParaRPr>
            </a:p>
          </p:txBody>
        </p:sp>
        <p:sp>
          <p:nvSpPr>
            <p:cNvPr id="4" name="Lưu đồ: Băng Đục lỗ 3">
              <a:extLst>
                <a:ext uri="{FF2B5EF4-FFF2-40B4-BE49-F238E27FC236}">
                  <a16:creationId xmlns:a16="http://schemas.microsoft.com/office/drawing/2014/main" id="{6F6EDE19-D8D2-8E57-5535-109C59986B9D}"/>
                </a:ext>
              </a:extLst>
            </p:cNvPr>
            <p:cNvSpPr/>
            <p:nvPr/>
          </p:nvSpPr>
          <p:spPr>
            <a:xfrm>
              <a:off x="890715" y="240150"/>
              <a:ext cx="7773154" cy="1852517"/>
            </a:xfrm>
            <a:prstGeom prst="flowChartPunchedTape">
              <a:avLst/>
            </a:prstGeom>
            <a:solidFill>
              <a:srgbClr val="FFFDF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oiny" panose="02000903060500060000" pitchFamily="2" charset="0"/>
                <a:sym typeface="Arial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6136E70F-8C58-9E6A-36FF-83D1B99F7040}"/>
              </a:ext>
            </a:extLst>
          </p:cNvPr>
          <p:cNvGrpSpPr/>
          <p:nvPr/>
        </p:nvGrpSpPr>
        <p:grpSpPr>
          <a:xfrm>
            <a:off x="1770742" y="508771"/>
            <a:ext cx="9592583" cy="3375026"/>
            <a:chOff x="2291655" y="381578"/>
            <a:chExt cx="5370035" cy="2531269"/>
          </a:xfrm>
        </p:grpSpPr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6984EFCB-A6A0-9424-F40E-8A321E2D486F}"/>
                </a:ext>
              </a:extLst>
            </p:cNvPr>
            <p:cNvSpPr txBox="1"/>
            <p:nvPr/>
          </p:nvSpPr>
          <p:spPr>
            <a:xfrm rot="21415650">
              <a:off x="2291655" y="812248"/>
              <a:ext cx="4146482" cy="1300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10666" b="1" kern="0" spc="800" dirty="0">
                  <a:solidFill>
                    <a:srgbClr val="FFB43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iny" panose="02000903060500060000" pitchFamily="2" charset="0"/>
                  <a:cs typeface="Times New Roman" panose="02020603050405020304" pitchFamily="18" charset="0"/>
                  <a:sym typeface="Arial"/>
                </a:rPr>
                <a:t>KHỞI</a:t>
              </a: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D4FF76FC-1F30-112E-C2CC-DD7FC0AD4205}"/>
                </a:ext>
              </a:extLst>
            </p:cNvPr>
            <p:cNvSpPr txBox="1"/>
            <p:nvPr/>
          </p:nvSpPr>
          <p:spPr>
            <a:xfrm>
              <a:off x="4918490" y="381578"/>
              <a:ext cx="2743200" cy="2531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0666" b="1" kern="0" spc="800" dirty="0">
                  <a:solidFill>
                    <a:srgbClr val="FFB43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iny" panose="02000903060500060000" pitchFamily="2" charset="0"/>
                  <a:cs typeface="Times New Roman" panose="02020603050405020304" pitchFamily="18" charset="0"/>
                  <a:sym typeface="Arial"/>
                </a:rPr>
                <a:t>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5781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002319"/>
              </p:ext>
            </p:extLst>
          </p:nvPr>
        </p:nvGraphicFramePr>
        <p:xfrm>
          <a:off x="1374775" y="1049615"/>
          <a:ext cx="1917223" cy="5061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CorelDRAW" r:id="rId3" imgW="476060" imgH="1058949" progId="CorelDRAW.Graphic.13">
                  <p:embed/>
                </p:oleObj>
              </mc:Choice>
              <mc:Fallback>
                <p:oleObj name="CorelDRAW" r:id="rId3" imgW="476060" imgH="1058949" progId="CorelDRAW.Graphic.13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74775" y="1049615"/>
                        <a:ext cx="1917223" cy="50612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1773304"/>
              </p:ext>
            </p:extLst>
          </p:nvPr>
        </p:nvGraphicFramePr>
        <p:xfrm>
          <a:off x="4824835" y="1069848"/>
          <a:ext cx="1917223" cy="5061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CorelDRAW" r:id="rId5" imgW="476060" imgH="1058949" progId="CorelDRAW.Graphic.13">
                  <p:embed/>
                </p:oleObj>
              </mc:Choice>
              <mc:Fallback>
                <p:oleObj name="CorelDRAW" r:id="rId5" imgW="476060" imgH="1058949" progId="CorelDRAW.Graphic.13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24835" y="1069848"/>
                        <a:ext cx="1917223" cy="50612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5119395"/>
              </p:ext>
            </p:extLst>
          </p:nvPr>
        </p:nvGraphicFramePr>
        <p:xfrm>
          <a:off x="8407877" y="1049610"/>
          <a:ext cx="1917223" cy="5061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CorelDRAW" r:id="rId7" imgW="476060" imgH="1058949" progId="CorelDRAW.Graphic.13">
                  <p:embed/>
                </p:oleObj>
              </mc:Choice>
              <mc:Fallback>
                <p:oleObj name="CorelDRAW" r:id="rId7" imgW="476060" imgH="1058949" progId="CorelDRAW.Graphic.13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407877" y="1049610"/>
                        <a:ext cx="1917223" cy="50612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946150" y="6264402"/>
            <a:ext cx="2470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đi</a:t>
            </a:r>
            <a:endParaRPr lang="en-US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57650" y="6264402"/>
            <a:ext cx="315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 tốc độ</a:t>
            </a:r>
            <a:endParaRPr lang="en-US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31413" y="6264402"/>
            <a:ext cx="2470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Dừng lại</a:t>
            </a:r>
            <a:endParaRPr lang="en-US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032366" y="105778"/>
            <a:ext cx="5657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3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52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368775" y="239713"/>
            <a:ext cx="2043567" cy="6618287"/>
            <a:chOff x="1846261" y="1560513"/>
            <a:chExt cx="688977" cy="2266376"/>
          </a:xfrm>
        </p:grpSpPr>
        <p:graphicFrame>
          <p:nvGraphicFramePr>
            <p:cNvPr id="4" name="Object 3"/>
            <p:cNvGraphicFramePr>
              <a:graphicFrameLocks noChangeAspect="1"/>
            </p:cNvGraphicFramePr>
            <p:nvPr>
              <p:extLst/>
            </p:nvPr>
          </p:nvGraphicFramePr>
          <p:xfrm>
            <a:off x="1846263" y="1560513"/>
            <a:ext cx="688975" cy="685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6" name="CorelDRAW" r:id="rId3" imgW="689531" imgH="685091" progId="CorelDRAW.Graphic.13">
                    <p:embed/>
                  </p:oleObj>
                </mc:Choice>
                <mc:Fallback>
                  <p:oleObj name="CorelDRAW" r:id="rId3" imgW="689531" imgH="685091" progId="CorelDRAW.Graphic.13">
                    <p:embed/>
                    <p:pic>
                      <p:nvPicPr>
                        <p:cNvPr id="4" name="Object 3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846263" y="1560513"/>
                          <a:ext cx="688975" cy="685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/>
            <p:cNvGraphicFramePr>
              <a:graphicFrameLocks noChangeAspect="1"/>
            </p:cNvGraphicFramePr>
            <p:nvPr>
              <p:extLst/>
            </p:nvPr>
          </p:nvGraphicFramePr>
          <p:xfrm>
            <a:off x="1846262" y="2380057"/>
            <a:ext cx="688975" cy="685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7" name="CorelDRAW" r:id="rId5" imgW="689531" imgH="685091" progId="CorelDRAW.Graphic.13">
                    <p:embed/>
                  </p:oleObj>
                </mc:Choice>
                <mc:Fallback>
                  <p:oleObj name="CorelDRAW" r:id="rId5" imgW="689531" imgH="685091" progId="CorelDRAW.Graphic.13">
                    <p:embed/>
                    <p:pic>
                      <p:nvPicPr>
                        <p:cNvPr id="5" name="Object 4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846262" y="2380057"/>
                          <a:ext cx="688975" cy="685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/>
            <p:cNvGraphicFramePr>
              <a:graphicFrameLocks noChangeAspect="1"/>
            </p:cNvGraphicFramePr>
            <p:nvPr>
              <p:extLst/>
            </p:nvPr>
          </p:nvGraphicFramePr>
          <p:xfrm>
            <a:off x="1846261" y="3141089"/>
            <a:ext cx="688975" cy="685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8" name="CorelDRAW" r:id="rId7" imgW="689531" imgH="685091" progId="CorelDRAW.Graphic.13">
                    <p:embed/>
                  </p:oleObj>
                </mc:Choice>
                <mc:Fallback>
                  <p:oleObj name="CorelDRAW" r:id="rId7" imgW="689531" imgH="685091" progId="CorelDRAW.Graphic.13">
                    <p:embed/>
                    <p:pic>
                      <p:nvPicPr>
                        <p:cNvPr id="6" name="Object 5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846261" y="3141089"/>
                          <a:ext cx="688975" cy="685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" name="TextBox 7"/>
          <p:cNvSpPr txBox="1"/>
          <p:nvPr/>
        </p:nvSpPr>
        <p:spPr>
          <a:xfrm>
            <a:off x="4835976" y="702443"/>
            <a:ext cx="5657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endParaRPr lang="en-US" sz="3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35976" y="3095681"/>
            <a:ext cx="5657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báo cấm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đi bộ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35976" y="5318052"/>
            <a:ext cx="5657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báo cấm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ngược chiều</a:t>
            </a:r>
          </a:p>
        </p:txBody>
      </p:sp>
    </p:spTree>
    <p:extLst>
      <p:ext uri="{BB962C8B-B14F-4D97-AF65-F5344CB8AC3E}">
        <p14:creationId xmlns:p14="http://schemas.microsoft.com/office/powerpoint/2010/main" val="311702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404257" y="0"/>
            <a:ext cx="2369457" cy="6858000"/>
            <a:chOff x="3276600" y="1560513"/>
            <a:chExt cx="762000" cy="2270119"/>
          </a:xfrm>
        </p:grpSpPr>
        <p:graphicFrame>
          <p:nvGraphicFramePr>
            <p:cNvPr id="4" name="Object 3"/>
            <p:cNvGraphicFramePr>
              <a:graphicFrameLocks noChangeAspect="1"/>
            </p:cNvGraphicFramePr>
            <p:nvPr>
              <p:extLst/>
            </p:nvPr>
          </p:nvGraphicFramePr>
          <p:xfrm>
            <a:off x="3276600" y="1560513"/>
            <a:ext cx="762000" cy="676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0" name="CorelDRAW" r:id="rId3" imgW="762397" imgH="675644" progId="CorelDRAW.Graphic.13">
                    <p:embed/>
                  </p:oleObj>
                </mc:Choice>
                <mc:Fallback>
                  <p:oleObj name="CorelDRAW" r:id="rId3" imgW="762397" imgH="675644" progId="CorelDRAW.Graphic.13">
                    <p:embed/>
                    <p:pic>
                      <p:nvPicPr>
                        <p:cNvPr id="4" name="Object 3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276600" y="1560513"/>
                          <a:ext cx="762000" cy="6762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/>
            <p:cNvGraphicFramePr>
              <a:graphicFrameLocks noChangeAspect="1"/>
            </p:cNvGraphicFramePr>
            <p:nvPr>
              <p:extLst/>
            </p:nvPr>
          </p:nvGraphicFramePr>
          <p:xfrm>
            <a:off x="3276600" y="2357435"/>
            <a:ext cx="762000" cy="676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1" name="CorelDRAW" r:id="rId5" imgW="762397" imgH="675644" progId="CorelDRAW.Graphic.13">
                    <p:embed/>
                  </p:oleObj>
                </mc:Choice>
                <mc:Fallback>
                  <p:oleObj name="CorelDRAW" r:id="rId5" imgW="762397" imgH="675644" progId="CorelDRAW.Graphic.13">
                    <p:embed/>
                    <p:pic>
                      <p:nvPicPr>
                        <p:cNvPr id="5" name="Object 4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276600" y="2357435"/>
                          <a:ext cx="762000" cy="6762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/>
            <p:cNvGraphicFramePr>
              <a:graphicFrameLocks noChangeAspect="1"/>
            </p:cNvGraphicFramePr>
            <p:nvPr>
              <p:extLst/>
            </p:nvPr>
          </p:nvGraphicFramePr>
          <p:xfrm>
            <a:off x="3276600" y="3154357"/>
            <a:ext cx="762000" cy="676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2" name="CorelDRAW" r:id="rId7" imgW="762397" imgH="675644" progId="CorelDRAW.Graphic.13">
                    <p:embed/>
                  </p:oleObj>
                </mc:Choice>
                <mc:Fallback>
                  <p:oleObj name="CorelDRAW" r:id="rId7" imgW="762397" imgH="675644" progId="CorelDRAW.Graphic.13">
                    <p:embed/>
                    <p:pic>
                      <p:nvPicPr>
                        <p:cNvPr id="6" name="Object 5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276600" y="3154357"/>
                          <a:ext cx="762000" cy="6762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" name="TextBox 10"/>
          <p:cNvSpPr txBox="1"/>
          <p:nvPr/>
        </p:nvSpPr>
        <p:spPr>
          <a:xfrm>
            <a:off x="4197350" y="702443"/>
            <a:ext cx="5657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cảnh báo đá lở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97350" y="3095681"/>
            <a:ext cx="5657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cảnh báo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 đến bến phà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97350" y="5318052"/>
            <a:ext cx="5657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cảnh báo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 trước có trẻ em</a:t>
            </a:r>
          </a:p>
        </p:txBody>
      </p:sp>
    </p:spTree>
    <p:extLst>
      <p:ext uri="{BB962C8B-B14F-4D97-AF65-F5344CB8AC3E}">
        <p14:creationId xmlns:p14="http://schemas.microsoft.com/office/powerpoint/2010/main" val="395301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505857" y="1480683"/>
          <a:ext cx="2558144" cy="25283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CorelDRAW" r:id="rId3" imgW="818801" imgH="809531" progId="CorelDRAW.Graphic.13">
                  <p:embed/>
                </p:oleObj>
              </mc:Choice>
              <mc:Fallback>
                <p:oleObj name="CorelDRAW" r:id="rId3" imgW="818801" imgH="809531" progId="CorelDRAW.Graphic.13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05857" y="1480683"/>
                        <a:ext cx="2558144" cy="25283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064001" y="2206273"/>
            <a:ext cx="5657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chỉ dẫn vị trí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gười đi bộ sang ngang</a:t>
            </a:r>
          </a:p>
        </p:txBody>
      </p:sp>
    </p:spTree>
    <p:extLst>
      <p:ext uri="{BB962C8B-B14F-4D97-AF65-F5344CB8AC3E}">
        <p14:creationId xmlns:p14="http://schemas.microsoft.com/office/powerpoint/2010/main" val="27583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" y="0"/>
            <a:ext cx="12178075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08085" cy="13771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794" y="959236"/>
            <a:ext cx="8231941" cy="5188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3" y="4456171"/>
            <a:ext cx="4917451" cy="24018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290" y="-55245"/>
            <a:ext cx="4977765" cy="58235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44" y="4599687"/>
            <a:ext cx="2389637" cy="1548387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5452943" y="2565567"/>
            <a:ext cx="254508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80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7105" y="953135"/>
            <a:ext cx="9965690" cy="4592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8525" y="422275"/>
            <a:ext cx="7587615" cy="470789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873760" y="1417955"/>
            <a:ext cx="2562225" cy="1602740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Xe đạp sai vì đi ngược chiều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714230" y="1121410"/>
            <a:ext cx="2210435" cy="19424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2 bạn nhỏ sai vì đi giữa lòng đường</a:t>
            </a:r>
          </a:p>
        </p:txBody>
      </p:sp>
      <p:sp>
        <p:nvSpPr>
          <p:cNvPr id="7" name="Flowchart: Alternate Process 6"/>
          <p:cNvSpPr/>
          <p:nvPr/>
        </p:nvSpPr>
        <p:spPr>
          <a:xfrm>
            <a:off x="4407535" y="5262245"/>
            <a:ext cx="4384040" cy="1263015"/>
          </a:xfrm>
          <a:prstGeom prst="flowChartAlternateProcess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Bạn nhỏ sai vì đùa nghịch khi xe đang chạy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123</Words>
  <Application>Microsoft Office PowerPoint</Application>
  <PresentationFormat>Widescreen</PresentationFormat>
  <Paragraphs>31</Paragraphs>
  <Slides>11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微软雅黑</vt:lpstr>
      <vt:lpstr>宋体</vt:lpstr>
      <vt:lpstr>宋体</vt:lpstr>
      <vt:lpstr>Arial</vt:lpstr>
      <vt:lpstr>Arial Black</vt:lpstr>
      <vt:lpstr>Calibri</vt:lpstr>
      <vt:lpstr>Coiny</vt:lpstr>
      <vt:lpstr>等线</vt:lpstr>
      <vt:lpstr>等线 Light</vt:lpstr>
      <vt:lpstr>Times New Roman</vt:lpstr>
      <vt:lpstr>Office 主题​​</vt:lpstr>
      <vt:lpstr>1_Default Design</vt:lpstr>
      <vt:lpstr>1_Office 主题​​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STD_HIEU</cp:lastModifiedBy>
  <cp:revision>16</cp:revision>
  <dcterms:created xsi:type="dcterms:W3CDTF">2020-09-03T14:47:00Z</dcterms:created>
  <dcterms:modified xsi:type="dcterms:W3CDTF">2025-12-07T09:24:03Z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