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7" r:id="rId2"/>
  </p:sldMasterIdLst>
  <p:notesMasterIdLst>
    <p:notesMasterId r:id="rId14"/>
  </p:notesMasterIdLst>
  <p:sldIdLst>
    <p:sldId id="366" r:id="rId3"/>
    <p:sldId id="368" r:id="rId4"/>
    <p:sldId id="390" r:id="rId5"/>
    <p:sldId id="396" r:id="rId6"/>
    <p:sldId id="397" r:id="rId7"/>
    <p:sldId id="395" r:id="rId8"/>
    <p:sldId id="435" r:id="rId9"/>
    <p:sldId id="398" r:id="rId10"/>
    <p:sldId id="402" r:id="rId11"/>
    <p:sldId id="429" r:id="rId12"/>
    <p:sldId id="43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7E5E5-108D-476C-AFFC-DD9C71264DA7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1265B-73D7-4F68-B1BB-76E0BE28C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20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biểu</a:t>
            </a:r>
            <a:r>
              <a:rPr lang="en-US" sz="1100" b="0" dirty="0"/>
              <a:t> </a:t>
            </a:r>
            <a:r>
              <a:rPr lang="en-US" sz="1100" b="0" dirty="0" err="1"/>
              <a:t>tượng</a:t>
            </a:r>
            <a:r>
              <a:rPr lang="en-US" sz="1100" b="0" dirty="0"/>
              <a:t> </a:t>
            </a:r>
            <a:r>
              <a:rPr lang="en-US" sz="1100" b="0" dirty="0" err="1"/>
              <a:t>hộp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 ở </a:t>
            </a:r>
            <a:r>
              <a:rPr lang="en-US" sz="1100" b="0" dirty="0" err="1"/>
              <a:t>góc</a:t>
            </a:r>
            <a:r>
              <a:rPr lang="en-US" sz="1100" b="0" dirty="0"/>
              <a:t> </a:t>
            </a:r>
            <a:r>
              <a:rPr lang="en-US" sz="1100" b="0" dirty="0" err="1"/>
              <a:t>phải</a:t>
            </a:r>
            <a:r>
              <a:rPr lang="en-US" sz="1100" b="0" dirty="0"/>
              <a:t> </a:t>
            </a:r>
            <a:r>
              <a:rPr lang="en-US" sz="1100" b="0" dirty="0" err="1"/>
              <a:t>để</a:t>
            </a:r>
            <a:r>
              <a:rPr lang="en-US" sz="1100" b="0" dirty="0"/>
              <a:t> HS </a:t>
            </a:r>
            <a:r>
              <a:rPr lang="en-US" sz="1100" b="0" dirty="0" err="1"/>
              <a:t>chọn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.</a:t>
            </a:r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sai</a:t>
            </a:r>
            <a:r>
              <a:rPr lang="en-US" sz="1100" b="0" dirty="0"/>
              <a:t>, GV </a:t>
            </a:r>
            <a:r>
              <a:rPr lang="en-US" sz="1100" b="0" dirty="0" err="1"/>
              <a:t>cho</a:t>
            </a:r>
            <a:r>
              <a:rPr lang="en-US" sz="1100" b="0" dirty="0"/>
              <a:t> HS </a:t>
            </a:r>
            <a:r>
              <a:rPr lang="en-US" sz="1100" b="0" dirty="0" err="1"/>
              <a:t>hát</a:t>
            </a:r>
            <a:r>
              <a:rPr lang="en-US" sz="1100" b="0" dirty="0"/>
              <a:t> </a:t>
            </a:r>
            <a:r>
              <a:rPr lang="en-US" sz="1100" b="0" dirty="0" err="1"/>
              <a:t>một</a:t>
            </a:r>
            <a:r>
              <a:rPr lang="en-US" sz="1100" b="0" dirty="0"/>
              <a:t> </a:t>
            </a:r>
            <a:r>
              <a:rPr lang="en-US" sz="1100" b="0" dirty="0" err="1"/>
              <a:t>bài</a:t>
            </a:r>
            <a:r>
              <a:rPr lang="en-US" sz="1100" b="0" dirty="0"/>
              <a:t> </a:t>
            </a:r>
            <a:r>
              <a:rPr lang="en-US" sz="1100" b="0" dirty="0" err="1"/>
              <a:t>hát</a:t>
            </a:r>
            <a:r>
              <a:rPr lang="en-US" sz="1100" b="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237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1923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378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9878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0208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0142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e924fdca29_0_6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e924fdca29_0_6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5823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2035400" y="718800"/>
            <a:ext cx="81212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470434" y="4218001"/>
            <a:ext cx="1564959" cy="415897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5"/>
          <p:cNvSpPr/>
          <p:nvPr/>
        </p:nvSpPr>
        <p:spPr>
          <a:xfrm flipH="1">
            <a:off x="817568" y="478534"/>
            <a:ext cx="1167233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5"/>
          <p:cNvSpPr/>
          <p:nvPr/>
        </p:nvSpPr>
        <p:spPr>
          <a:xfrm>
            <a:off x="5919726" y="2606048"/>
            <a:ext cx="1093908" cy="362867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5"/>
          <p:cNvSpPr/>
          <p:nvPr/>
        </p:nvSpPr>
        <p:spPr>
          <a:xfrm>
            <a:off x="10568105" y="2970303"/>
            <a:ext cx="1167332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 flipH="1">
            <a:off x="10865643" y="616583"/>
            <a:ext cx="751108" cy="249152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" name="Google Shape;82;p5"/>
          <p:cNvGrpSpPr/>
          <p:nvPr/>
        </p:nvGrpSpPr>
        <p:grpSpPr>
          <a:xfrm>
            <a:off x="-123" y="5385069"/>
            <a:ext cx="12192123" cy="1508249"/>
            <a:chOff x="-92" y="2875563"/>
            <a:chExt cx="9144092" cy="1131187"/>
          </a:xfrm>
        </p:grpSpPr>
        <p:sp>
          <p:nvSpPr>
            <p:cNvPr id="83" name="Google Shape;83;p5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4" name="Google Shape;84;p5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7" name="Google Shape;87;p5"/>
          <p:cNvSpPr txBox="1">
            <a:spLocks noGrp="1"/>
          </p:cNvSpPr>
          <p:nvPr>
            <p:ph type="title" idx="2"/>
          </p:nvPr>
        </p:nvSpPr>
        <p:spPr>
          <a:xfrm>
            <a:off x="1802400" y="2032467"/>
            <a:ext cx="3429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title" idx="3"/>
          </p:nvPr>
        </p:nvSpPr>
        <p:spPr>
          <a:xfrm>
            <a:off x="6961400" y="3594784"/>
            <a:ext cx="3427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1"/>
          </p:nvPr>
        </p:nvSpPr>
        <p:spPr>
          <a:xfrm>
            <a:off x="6961400" y="4218000"/>
            <a:ext cx="34272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4"/>
          </p:nvPr>
        </p:nvSpPr>
        <p:spPr>
          <a:xfrm>
            <a:off x="1802400" y="2656000"/>
            <a:ext cx="34292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2101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35461-35CD-47B1-AAE8-DAC26C0A3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C3B48-57BA-429D-AB9D-0554B0912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39AA0-EE90-414A-B6C3-6AFCC99BB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81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AA5E0-22E4-4392-9D57-88EADE79F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95B44-DB86-48CC-8349-316334485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54150F-740A-41EA-BA89-B7EF998C0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DDFAF-537E-4F20-A235-42A2CEDEE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AB497-BCAD-4509-BD6A-1AF9A20F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1F0AAC-2FC9-4AD3-96D3-5BABA366C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68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1A12D-7BC2-4184-96F5-6194D38F5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DA86D7-F43E-4A0D-96A2-25C586AC39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21DBC-E065-41C8-8C4C-00414F71B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82826C-CBA0-4192-B966-1510A69E0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07168-D3CE-4C6A-B35B-5CDE004AE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1D25E-E0A3-4436-BA52-7D36D93E0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98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D4C7E-C113-4BFA-933F-E646A44A2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00AF6A-8B75-453F-BBBF-F1304C4A5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977BE-A029-451A-ADC5-2E7C944DE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A49A1-265B-4838-84A8-0989B18C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3B824-F99A-4916-BBD0-AC741F26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45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3BDF3C-59D7-4E45-9C66-4B78E5287E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98313F-F875-40A7-A3A3-2D91AD12E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E5D98-08A5-4FE9-81BD-1E61EDDB4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8E350-AA34-4AC4-B90B-8CE437407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7E945-7B76-4842-8C64-4ABBC7340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52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870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3"/>
          <p:cNvSpPr/>
          <p:nvPr/>
        </p:nvSpPr>
        <p:spPr>
          <a:xfrm>
            <a:off x="-66" y="3579834"/>
            <a:ext cx="12192148" cy="2706621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0" name="Google Shape;660;p23"/>
          <p:cNvGrpSpPr/>
          <p:nvPr/>
        </p:nvGrpSpPr>
        <p:grpSpPr>
          <a:xfrm>
            <a:off x="-99" y="5868179"/>
            <a:ext cx="12192148" cy="1004404"/>
            <a:chOff x="-75" y="3996089"/>
            <a:chExt cx="9144111" cy="818986"/>
          </a:xfrm>
        </p:grpSpPr>
        <p:sp>
          <p:nvSpPr>
            <p:cNvPr id="661" name="Google Shape;661;p23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62" name="Google Shape;662;p23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3" name="Google Shape;663;p23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69" name="Google Shape;669;p23"/>
          <p:cNvSpPr txBox="1">
            <a:spLocks noGrp="1"/>
          </p:cNvSpPr>
          <p:nvPr>
            <p:ph type="title"/>
          </p:nvPr>
        </p:nvSpPr>
        <p:spPr>
          <a:xfrm>
            <a:off x="950800" y="1373367"/>
            <a:ext cx="3622800" cy="2948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3"/>
          <p:cNvSpPr txBox="1">
            <a:spLocks noGrp="1"/>
          </p:cNvSpPr>
          <p:nvPr>
            <p:ph type="subTitle" idx="1"/>
          </p:nvPr>
        </p:nvSpPr>
        <p:spPr>
          <a:xfrm>
            <a:off x="950800" y="4531500"/>
            <a:ext cx="3169200" cy="116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88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A2587-E609-4F9F-922A-99B21D602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F2642C-15DB-4A7A-A627-E5271D15A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DD37C-B8DE-4B43-8802-97FA09109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A94D8-D7A1-4FCE-866D-F78B03FD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4FB84-D889-4FA6-9025-CCE3284CD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6C76A-DBCC-4466-BEB3-CB0BBAF1A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B8F93-85F5-4105-A42C-37FAD9042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C9A6E-3801-433B-9721-D0EEF0DBF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CC7BF-3591-4E26-82D1-36FFDB9CD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0EB26-3351-4B87-9790-0D0EA2276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56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59286-B5D1-4C1C-8180-89F3B852B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099E5-C4C0-46A9-B31E-9B4AF101D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3CC18-26B4-46AF-A871-CA94183F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D2632-776F-484E-9D5B-5C7739794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2A0F9-352F-4EDB-8CE5-2ED7A267B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10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D2CD1-2A5A-4866-AB18-F855D21E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182C8-FDE9-47E9-9EBD-656D6D8D6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8F2EEC-3DBC-4223-98FA-FE589A4EA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FE20D3-D01C-4FC2-A095-772B750A3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B30FE-40C0-4F54-890B-FADDD7719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CB3B6-CF4F-4B1B-AAC7-0375983A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3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0916C-A8BB-4972-BD28-BD77A7C06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4404D-DA8A-4AE5-91A1-06814B9A9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60E6A-4CE2-4BFE-93BD-27535A3C7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F70710-5697-4FC5-9EA4-BF139EF4C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D1CCE3-C7F4-49B2-97A0-8D1C8691C6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B80936-2AC2-4F8A-AC35-5420EDCB0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CF87FD-D91C-4B43-B8F4-D052FFE15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A83A70-6A37-4E81-922A-B8B90988A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E55FC-387B-4AFA-A272-581FC8835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BD379-0049-422D-B57B-FFA298CC3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A9F0EE-F738-491A-A6C7-D1E2D5DD6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CAB682-2242-42CB-A3C8-ACB40388A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2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10294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0CCD55-9AD1-4E6E-A36B-81EFCCB25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33B3D-A572-47B8-8D8C-5EB5C468B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147D3-3C46-4005-83A4-425109940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6CE58-FE09-468D-A383-049C381CEBDC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32442-1706-477A-9C81-11EFDB44A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62BFC-3114-4AE5-91BD-A08730FB5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1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888FE0B1-42D0-6B30-A880-7BE745FF025F}"/>
              </a:ext>
            </a:extLst>
          </p:cNvPr>
          <p:cNvSpPr/>
          <p:nvPr/>
        </p:nvSpPr>
        <p:spPr>
          <a:xfrm>
            <a:off x="6697133" y="5291667"/>
            <a:ext cx="2794000" cy="1337733"/>
          </a:xfrm>
          <a:prstGeom prst="ellipse">
            <a:avLst/>
          </a:prstGeom>
          <a:solidFill>
            <a:srgbClr val="CBE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507493B-3A51-4102-106C-A6EF69F4747B}"/>
              </a:ext>
            </a:extLst>
          </p:cNvPr>
          <p:cNvGrpSpPr/>
          <p:nvPr/>
        </p:nvGrpSpPr>
        <p:grpSpPr>
          <a:xfrm>
            <a:off x="8991599" y="5291666"/>
            <a:ext cx="3807020" cy="1337733"/>
            <a:chOff x="6743699" y="3968750"/>
            <a:chExt cx="2855265" cy="1003300"/>
          </a:xfrm>
        </p:grpSpPr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0665E2E-D11D-635D-B968-7745D9C8AFB2}"/>
                </a:ext>
              </a:extLst>
            </p:cNvPr>
            <p:cNvSpPr txBox="1"/>
            <p:nvPr/>
          </p:nvSpPr>
          <p:spPr>
            <a:xfrm>
              <a:off x="8376045" y="4116427"/>
              <a:ext cx="859276" cy="530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buClr>
                  <a:srgbClr val="000000"/>
                </a:buClr>
              </a:pPr>
              <a:r>
                <a:rPr lang="en-US" sz="133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NGUYỄN</a:t>
              </a:r>
            </a:p>
            <a:p>
              <a:pPr defTabSz="1219170">
                <a:buClr>
                  <a:srgbClr val="000000"/>
                </a:buClr>
              </a:pPr>
              <a:r>
                <a:rPr lang="en-US" sz="133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THỊ ÁI </a:t>
              </a:r>
            </a:p>
            <a:p>
              <a:pPr defTabSz="1219170">
                <a:buClr>
                  <a:srgbClr val="000000"/>
                </a:buClr>
              </a:pPr>
              <a:r>
                <a:rPr lang="en-US" sz="133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QUYÊN</a:t>
              </a:r>
              <a:endParaRPr lang="en-SG" sz="1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" name="Hình Bầu dục 23">
              <a:extLst>
                <a:ext uri="{FF2B5EF4-FFF2-40B4-BE49-F238E27FC236}">
                  <a16:creationId xmlns:a16="http://schemas.microsoft.com/office/drawing/2014/main" id="{66CA7CDA-C735-67D1-625B-4D8EE0E6B2E1}"/>
                </a:ext>
              </a:extLst>
            </p:cNvPr>
            <p:cNvSpPr/>
            <p:nvPr/>
          </p:nvSpPr>
          <p:spPr>
            <a:xfrm>
              <a:off x="6743699" y="3968750"/>
              <a:ext cx="2855265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CEE0FDD-BF90-E15E-C31C-5E3873D16380}"/>
              </a:ext>
            </a:extLst>
          </p:cNvPr>
          <p:cNvGrpSpPr/>
          <p:nvPr/>
        </p:nvGrpSpPr>
        <p:grpSpPr>
          <a:xfrm>
            <a:off x="438282" y="5439834"/>
            <a:ext cx="12295585" cy="2125133"/>
            <a:chOff x="328711" y="4079875"/>
            <a:chExt cx="9221689" cy="1593850"/>
          </a:xfrm>
        </p:grpSpPr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A0665E2E-D11D-635D-B968-7745D9C8AFB2}"/>
                </a:ext>
              </a:extLst>
            </p:cNvPr>
            <p:cNvSpPr txBox="1"/>
            <p:nvPr/>
          </p:nvSpPr>
          <p:spPr>
            <a:xfrm>
              <a:off x="1173928" y="4662649"/>
              <a:ext cx="2010381" cy="438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buClr>
                  <a:srgbClr val="000000"/>
                </a:buClr>
              </a:pPr>
              <a:r>
                <a:rPr lang="en-US" sz="1067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NGUYỄN</a:t>
              </a:r>
            </a:p>
            <a:p>
              <a:pPr defTabSz="1219170">
                <a:buClr>
                  <a:srgbClr val="000000"/>
                </a:buClr>
              </a:pPr>
              <a:r>
                <a:rPr lang="en-US" sz="1067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THỊ ÁI </a:t>
              </a:r>
            </a:p>
            <a:p>
              <a:pPr defTabSz="1219170">
                <a:buClr>
                  <a:srgbClr val="000000"/>
                </a:buClr>
              </a:pPr>
              <a:r>
                <a:rPr lang="en-US" sz="1067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QUYÊN</a:t>
              </a:r>
              <a:endParaRPr lang="en-SG" sz="1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710459A0-63CA-BBB1-51C5-089625487871}"/>
                </a:ext>
              </a:extLst>
            </p:cNvPr>
            <p:cNvGrpSpPr/>
            <p:nvPr/>
          </p:nvGrpSpPr>
          <p:grpSpPr>
            <a:xfrm>
              <a:off x="328711" y="4079875"/>
              <a:ext cx="9221689" cy="1593850"/>
              <a:chOff x="892851" y="3879850"/>
              <a:chExt cx="7946349" cy="1593850"/>
            </a:xfrm>
          </p:grpSpPr>
          <p:sp>
            <p:nvSpPr>
              <p:cNvPr id="21" name="Hình Bầu dục 20">
                <a:extLst>
                  <a:ext uri="{FF2B5EF4-FFF2-40B4-BE49-F238E27FC236}">
                    <a16:creationId xmlns:a16="http://schemas.microsoft.com/office/drawing/2014/main" id="{777FE601-895B-5D8A-03FE-448F69A305EE}"/>
                  </a:ext>
                </a:extLst>
              </p:cNvPr>
              <p:cNvSpPr/>
              <p:nvPr/>
            </p:nvSpPr>
            <p:spPr>
              <a:xfrm>
                <a:off x="892851" y="4470400"/>
                <a:ext cx="2095500" cy="596900"/>
              </a:xfrm>
              <a:prstGeom prst="ellipse">
                <a:avLst/>
              </a:prstGeom>
              <a:solidFill>
                <a:srgbClr val="B7DC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B43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2" name="Hình Bầu dục 21">
                <a:extLst>
                  <a:ext uri="{FF2B5EF4-FFF2-40B4-BE49-F238E27FC236}">
                    <a16:creationId xmlns:a16="http://schemas.microsoft.com/office/drawing/2014/main" id="{6F13FBA1-86D1-97A0-8BED-30D59D2F6847}"/>
                  </a:ext>
                </a:extLst>
              </p:cNvPr>
              <p:cNvSpPr/>
              <p:nvPr/>
            </p:nvSpPr>
            <p:spPr>
              <a:xfrm>
                <a:off x="3730051" y="3879850"/>
                <a:ext cx="2095500" cy="1003300"/>
              </a:xfrm>
              <a:prstGeom prst="ellipse">
                <a:avLst/>
              </a:prstGeom>
              <a:solidFill>
                <a:srgbClr val="CBEF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B43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5" name="Hình Bầu dục 24">
                <a:extLst>
                  <a:ext uri="{FF2B5EF4-FFF2-40B4-BE49-F238E27FC236}">
                    <a16:creationId xmlns:a16="http://schemas.microsoft.com/office/drawing/2014/main" id="{007B7539-4588-E51E-ADC7-B8466AFBAB3A}"/>
                  </a:ext>
                </a:extLst>
              </p:cNvPr>
              <p:cNvSpPr/>
              <p:nvPr/>
            </p:nvSpPr>
            <p:spPr>
              <a:xfrm>
                <a:off x="5257800" y="4273550"/>
                <a:ext cx="2095500" cy="1003300"/>
              </a:xfrm>
              <a:prstGeom prst="ellipse">
                <a:avLst/>
              </a:prstGeom>
              <a:solidFill>
                <a:srgbClr val="CBEF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B43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6" name="Hình Bầu dục 25">
                <a:extLst>
                  <a:ext uri="{FF2B5EF4-FFF2-40B4-BE49-F238E27FC236}">
                    <a16:creationId xmlns:a16="http://schemas.microsoft.com/office/drawing/2014/main" id="{6832CCB0-1C65-2A0A-D692-8DBD273EE795}"/>
                  </a:ext>
                </a:extLst>
              </p:cNvPr>
              <p:cNvSpPr/>
              <p:nvPr/>
            </p:nvSpPr>
            <p:spPr>
              <a:xfrm>
                <a:off x="3454400" y="4330700"/>
                <a:ext cx="2260600" cy="1003300"/>
              </a:xfrm>
              <a:prstGeom prst="ellipse">
                <a:avLst/>
              </a:prstGeom>
              <a:solidFill>
                <a:srgbClr val="CBEF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B43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7" name="Hình Bầu dục 26">
                <a:extLst>
                  <a:ext uri="{FF2B5EF4-FFF2-40B4-BE49-F238E27FC236}">
                    <a16:creationId xmlns:a16="http://schemas.microsoft.com/office/drawing/2014/main" id="{92933D3A-DB5B-DF5C-CDC2-762CD2B8F8EA}"/>
                  </a:ext>
                </a:extLst>
              </p:cNvPr>
              <p:cNvSpPr/>
              <p:nvPr/>
            </p:nvSpPr>
            <p:spPr>
              <a:xfrm>
                <a:off x="6578600" y="4470400"/>
                <a:ext cx="2260600" cy="1003300"/>
              </a:xfrm>
              <a:prstGeom prst="ellipse">
                <a:avLst/>
              </a:prstGeom>
              <a:solidFill>
                <a:srgbClr val="CBEF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B43F"/>
                  </a:solidFill>
                  <a:latin typeface="Calibri"/>
                  <a:sym typeface="Arial"/>
                </a:endParaRPr>
              </a:p>
            </p:txBody>
          </p:sp>
        </p:grpSp>
      </p:grp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634F29B-8BD2-8006-E5EF-0F7CE82EFD48}"/>
              </a:ext>
            </a:extLst>
          </p:cNvPr>
          <p:cNvSpPr/>
          <p:nvPr/>
        </p:nvSpPr>
        <p:spPr>
          <a:xfrm>
            <a:off x="691967" y="673100"/>
            <a:ext cx="10566400" cy="5554133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pic>
        <p:nvPicPr>
          <p:cNvPr id="32" name="Hình ảnh 31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FFB5129D-A0BF-BB29-6F2D-6C9FCC24B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411" y="4006671"/>
            <a:ext cx="2418229" cy="2375047"/>
          </a:xfrm>
          <a:prstGeom prst="rect">
            <a:avLst/>
          </a:prstGeom>
        </p:spPr>
      </p:pic>
      <p:pic>
        <p:nvPicPr>
          <p:cNvPr id="33" name="Hình ảnh 32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E9EED282-696B-7797-2F08-360E03AB3B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28080" r="20882" b="26111"/>
          <a:stretch/>
        </p:blipFill>
        <p:spPr>
          <a:xfrm>
            <a:off x="7986411" y="4669367"/>
            <a:ext cx="1913240" cy="1087967"/>
          </a:xfrm>
          <a:prstGeom prst="rect">
            <a:avLst/>
          </a:prstGeom>
        </p:spPr>
      </p:pic>
      <p:pic>
        <p:nvPicPr>
          <p:cNvPr id="34" name="Hình ảnh 33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5D663B1A-77FD-7FA1-4FC1-723C81037E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80404" t="7925" r="12630" b="84589"/>
          <a:stretch/>
        </p:blipFill>
        <p:spPr>
          <a:xfrm>
            <a:off x="9931654" y="4185394"/>
            <a:ext cx="180001" cy="190004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1E4598-8F99-AC8F-8090-4E7F70DC5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0329" y="532504"/>
            <a:ext cx="7053683" cy="24812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867582-AA4C-1B07-20EB-A87E8CABC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0253" y="2130406"/>
            <a:ext cx="7474344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4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9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4B173AA-6B93-456A-A253-D32C5AB13F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508" b="6171"/>
          <a:stretch/>
        </p:blipFill>
        <p:spPr>
          <a:xfrm>
            <a:off x="1" y="3080228"/>
            <a:ext cx="12464524" cy="4155240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05FAD4B-CD07-4326-BA60-08B0A3124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" b="62364"/>
          <a:stretch/>
        </p:blipFill>
        <p:spPr>
          <a:xfrm>
            <a:off x="32277" y="0"/>
            <a:ext cx="12464524" cy="3302000"/>
          </a:xfrm>
          <a:prstGeom prst="rect">
            <a:avLst/>
          </a:prstGeom>
        </p:spPr>
      </p:pic>
      <p:grpSp>
        <p:nvGrpSpPr>
          <p:cNvPr id="9" name="Nhóm 6">
            <a:extLst>
              <a:ext uri="{FF2B5EF4-FFF2-40B4-BE49-F238E27FC236}">
                <a16:creationId xmlns:a16="http://schemas.microsoft.com/office/drawing/2014/main" id="{AEA97CA6-5CD1-49B8-8F1F-EDEDF1377F3F}"/>
              </a:ext>
            </a:extLst>
          </p:cNvPr>
          <p:cNvGrpSpPr/>
          <p:nvPr/>
        </p:nvGrpSpPr>
        <p:grpSpPr>
          <a:xfrm>
            <a:off x="1556898" y="2467150"/>
            <a:ext cx="8385388" cy="1851124"/>
            <a:chOff x="1621245" y="1630627"/>
            <a:chExt cx="5606867" cy="1388343"/>
          </a:xfrm>
        </p:grpSpPr>
        <p:sp>
          <p:nvSpPr>
            <p:cNvPr id="10" name="Hộp Văn bản 1">
              <a:extLst>
                <a:ext uri="{FF2B5EF4-FFF2-40B4-BE49-F238E27FC236}">
                  <a16:creationId xmlns:a16="http://schemas.microsoft.com/office/drawing/2014/main" id="{0076C227-0352-41E4-84FE-858F81F61283}"/>
                </a:ext>
              </a:extLst>
            </p:cNvPr>
            <p:cNvSpPr txBox="1"/>
            <p:nvPr/>
          </p:nvSpPr>
          <p:spPr>
            <a:xfrm rot="20775134">
              <a:off x="1621245" y="1756021"/>
              <a:ext cx="3425371" cy="126294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800000"/>
                </a:avLst>
              </a:prstTxWarp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10666" b="1" kern="0" spc="800" dirty="0">
                  <a:solidFill>
                    <a:srgbClr val="FFB4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  <a:sym typeface="Arial"/>
                </a:rPr>
                <a:t>VẬN</a:t>
              </a:r>
              <a:endParaRPr lang="en-US" sz="10666" b="1" kern="0" spc="800" dirty="0">
                <a:solidFill>
                  <a:srgbClr val="FFB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" name="Hộp Văn bản 5">
              <a:extLst>
                <a:ext uri="{FF2B5EF4-FFF2-40B4-BE49-F238E27FC236}">
                  <a16:creationId xmlns:a16="http://schemas.microsoft.com/office/drawing/2014/main" id="{02710A50-2A49-4333-8334-832125259F04}"/>
                </a:ext>
              </a:extLst>
            </p:cNvPr>
            <p:cNvSpPr txBox="1"/>
            <p:nvPr/>
          </p:nvSpPr>
          <p:spPr>
            <a:xfrm rot="1138850">
              <a:off x="4572000" y="1630627"/>
              <a:ext cx="2656112" cy="1137970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10666" b="1" kern="0" spc="800" dirty="0">
                  <a:solidFill>
                    <a:srgbClr val="FFB4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  <a:sym typeface="Arial"/>
                </a:rPr>
                <a:t>DỤNG</a:t>
              </a:r>
              <a:endParaRPr lang="en-US" sz="10666" b="1" kern="0" spc="800" dirty="0">
                <a:solidFill>
                  <a:srgbClr val="FFB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9780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AB5E2A-0FC3-5066-5445-F1BA31C72566}"/>
              </a:ext>
            </a:extLst>
          </p:cNvPr>
          <p:cNvSpPr/>
          <p:nvPr/>
        </p:nvSpPr>
        <p:spPr>
          <a:xfrm>
            <a:off x="203200" y="189089"/>
            <a:ext cx="11785600" cy="6572955"/>
          </a:xfrm>
          <a:prstGeom prst="roundRect">
            <a:avLst>
              <a:gd name="adj" fmla="val 11615"/>
            </a:avLst>
          </a:prstGeom>
          <a:solidFill>
            <a:srgbClr val="FFFFF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8E947002-069C-7843-5EAD-F6549109BB50}"/>
              </a:ext>
            </a:extLst>
          </p:cNvPr>
          <p:cNvGrpSpPr/>
          <p:nvPr/>
        </p:nvGrpSpPr>
        <p:grpSpPr>
          <a:xfrm>
            <a:off x="773007" y="260805"/>
            <a:ext cx="10904376" cy="1520370"/>
            <a:chOff x="749560" y="326569"/>
            <a:chExt cx="10904376" cy="1520370"/>
          </a:xfrm>
        </p:grpSpPr>
        <p:sp>
          <p:nvSpPr>
            <p:cNvPr id="6" name="Rectangle: Rounded Corners 9">
              <a:extLst>
                <a:ext uri="{FF2B5EF4-FFF2-40B4-BE49-F238E27FC236}">
                  <a16:creationId xmlns:a16="http://schemas.microsoft.com/office/drawing/2014/main" id="{46A1754C-BB69-BDF9-99B5-FF0317F2DAC9}"/>
                </a:ext>
              </a:extLst>
            </p:cNvPr>
            <p:cNvSpPr/>
            <p:nvPr/>
          </p:nvSpPr>
          <p:spPr>
            <a:xfrm>
              <a:off x="749560" y="326569"/>
              <a:ext cx="10904376" cy="1520370"/>
            </a:xfrm>
            <a:custGeom>
              <a:avLst/>
              <a:gdLst>
                <a:gd name="connsiteX0" fmla="*/ 0 w 10904376"/>
                <a:gd name="connsiteY0" fmla="*/ 368872 h 1520370"/>
                <a:gd name="connsiteX1" fmla="*/ 368872 w 10904376"/>
                <a:gd name="connsiteY1" fmla="*/ 0 h 1520370"/>
                <a:gd name="connsiteX2" fmla="*/ 10535504 w 10904376"/>
                <a:gd name="connsiteY2" fmla="*/ 0 h 1520370"/>
                <a:gd name="connsiteX3" fmla="*/ 10904376 w 10904376"/>
                <a:gd name="connsiteY3" fmla="*/ 368872 h 1520370"/>
                <a:gd name="connsiteX4" fmla="*/ 10904376 w 10904376"/>
                <a:gd name="connsiteY4" fmla="*/ 1151498 h 1520370"/>
                <a:gd name="connsiteX5" fmla="*/ 10535504 w 10904376"/>
                <a:gd name="connsiteY5" fmla="*/ 1520370 h 1520370"/>
                <a:gd name="connsiteX6" fmla="*/ 368872 w 10904376"/>
                <a:gd name="connsiteY6" fmla="*/ 1520370 h 1520370"/>
                <a:gd name="connsiteX7" fmla="*/ 0 w 10904376"/>
                <a:gd name="connsiteY7" fmla="*/ 1151498 h 1520370"/>
                <a:gd name="connsiteX8" fmla="*/ 0 w 10904376"/>
                <a:gd name="connsiteY8" fmla="*/ 368872 h 152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04376" h="1520370" fill="none" extrusionOk="0">
                  <a:moveTo>
                    <a:pt x="0" y="368872"/>
                  </a:moveTo>
                  <a:cubicBezTo>
                    <a:pt x="-33154" y="149269"/>
                    <a:pt x="155948" y="12777"/>
                    <a:pt x="368872" y="0"/>
                  </a:cubicBezTo>
                  <a:cubicBezTo>
                    <a:pt x="2768691" y="-100961"/>
                    <a:pt x="6809789" y="-37400"/>
                    <a:pt x="10535504" y="0"/>
                  </a:cubicBezTo>
                  <a:cubicBezTo>
                    <a:pt x="10739427" y="-5676"/>
                    <a:pt x="10923364" y="138254"/>
                    <a:pt x="10904376" y="368872"/>
                  </a:cubicBezTo>
                  <a:cubicBezTo>
                    <a:pt x="10969484" y="570238"/>
                    <a:pt x="10893312" y="816878"/>
                    <a:pt x="10904376" y="1151498"/>
                  </a:cubicBezTo>
                  <a:cubicBezTo>
                    <a:pt x="10882326" y="1351647"/>
                    <a:pt x="10746557" y="1543357"/>
                    <a:pt x="10535504" y="1520370"/>
                  </a:cubicBezTo>
                  <a:cubicBezTo>
                    <a:pt x="9076506" y="1379327"/>
                    <a:pt x="2023936" y="1365027"/>
                    <a:pt x="368872" y="1520370"/>
                  </a:cubicBezTo>
                  <a:cubicBezTo>
                    <a:pt x="185909" y="1515246"/>
                    <a:pt x="-31951" y="1357987"/>
                    <a:pt x="0" y="1151498"/>
                  </a:cubicBezTo>
                  <a:cubicBezTo>
                    <a:pt x="-57615" y="992192"/>
                    <a:pt x="68044" y="685642"/>
                    <a:pt x="0" y="368872"/>
                  </a:cubicBezTo>
                  <a:close/>
                </a:path>
                <a:path w="10904376" h="1520370" stroke="0" extrusionOk="0">
                  <a:moveTo>
                    <a:pt x="0" y="368872"/>
                  </a:moveTo>
                  <a:cubicBezTo>
                    <a:pt x="3253" y="163943"/>
                    <a:pt x="168428" y="-2744"/>
                    <a:pt x="368872" y="0"/>
                  </a:cubicBezTo>
                  <a:cubicBezTo>
                    <a:pt x="5423381" y="-89813"/>
                    <a:pt x="7936052" y="-8887"/>
                    <a:pt x="10535504" y="0"/>
                  </a:cubicBezTo>
                  <a:cubicBezTo>
                    <a:pt x="10724221" y="-33463"/>
                    <a:pt x="10901449" y="161994"/>
                    <a:pt x="10904376" y="368872"/>
                  </a:cubicBezTo>
                  <a:cubicBezTo>
                    <a:pt x="10884172" y="655634"/>
                    <a:pt x="10937801" y="924511"/>
                    <a:pt x="10904376" y="1151498"/>
                  </a:cubicBezTo>
                  <a:cubicBezTo>
                    <a:pt x="10940320" y="1356132"/>
                    <a:pt x="10734479" y="1510410"/>
                    <a:pt x="10535504" y="1520370"/>
                  </a:cubicBezTo>
                  <a:cubicBezTo>
                    <a:pt x="9374443" y="1395848"/>
                    <a:pt x="1989690" y="1364297"/>
                    <a:pt x="368872" y="1520370"/>
                  </a:cubicBezTo>
                  <a:cubicBezTo>
                    <a:pt x="197151" y="1499263"/>
                    <a:pt x="6638" y="1365416"/>
                    <a:pt x="0" y="1151498"/>
                  </a:cubicBezTo>
                  <a:cubicBezTo>
                    <a:pt x="-17055" y="1021543"/>
                    <a:pt x="-30581" y="668836"/>
                    <a:pt x="0" y="368872"/>
                  </a:cubicBezTo>
                  <a:close/>
                </a:path>
              </a:pathLst>
            </a:custGeom>
            <a:solidFill>
              <a:schemeClr val="bg1">
                <a:alpha val="87000"/>
              </a:schemeClr>
            </a:solidFill>
            <a:ln w="38100">
              <a:solidFill>
                <a:schemeClr val="tx1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xmlns="" sd="1901397401">
                    <a:prstGeom prst="roundRect">
                      <a:avLst>
                        <a:gd name="adj" fmla="val 24262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lnSpc>
                  <a:spcPct val="120000"/>
                </a:lnSpc>
              </a:pPr>
              <a:endParaRPr lang="en-US" sz="3200" dirty="0">
                <a:solidFill>
                  <a:prstClr val="white"/>
                </a:solidFill>
                <a:latin typeface="iCiel Cadena" panose="02000503000000020004" pitchFamily="50" charset="0"/>
                <a:sym typeface="Arial"/>
              </a:endParaRPr>
            </a:p>
          </p:txBody>
        </p:sp>
        <p:sp>
          <p:nvSpPr>
            <p:cNvPr id="7" name="TextBox 15">
              <a:extLst>
                <a:ext uri="{FF2B5EF4-FFF2-40B4-BE49-F238E27FC236}">
                  <a16:creationId xmlns:a16="http://schemas.microsoft.com/office/drawing/2014/main" id="{9C2F1A3A-FF22-9119-75A2-D58DD737B5AD}"/>
                </a:ext>
              </a:extLst>
            </p:cNvPr>
            <p:cNvSpPr txBox="1"/>
            <p:nvPr/>
          </p:nvSpPr>
          <p:spPr>
            <a:xfrm>
              <a:off x="1502908" y="352153"/>
              <a:ext cx="991476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377"/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bạn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cần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lưu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ý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gì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để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đảm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bảo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an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toàn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trên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đường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học</a:t>
              </a:r>
              <a:endParaRPr lang="en-US" sz="4000" b="1" dirty="0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8" name="Picture 13">
            <a:extLst>
              <a:ext uri="{FF2B5EF4-FFF2-40B4-BE49-F238E27FC236}">
                <a16:creationId xmlns:a16="http://schemas.microsoft.com/office/drawing/2014/main" id="{821D86AD-3936-CF1F-CC90-C0F849D32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03" y="150526"/>
            <a:ext cx="1428822" cy="14288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052030-1A11-0AA5-F2E6-535450609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087" y="1809750"/>
            <a:ext cx="5153025" cy="2400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AD1992-1488-4FD2-FAAB-C085D472E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825" y="1771650"/>
            <a:ext cx="3314700" cy="2476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D12320-4D89-ECA5-D648-81B2F2D9F6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749" y="4255712"/>
            <a:ext cx="4981575" cy="2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3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4">
            <a:extLst>
              <a:ext uri="{FF2B5EF4-FFF2-40B4-BE49-F238E27FC236}">
                <a16:creationId xmlns:a16="http://schemas.microsoft.com/office/drawing/2014/main" id="{455AF7F7-B3F8-20B5-A98E-A598C0B66BB6}"/>
              </a:ext>
            </a:extLst>
          </p:cNvPr>
          <p:cNvGrpSpPr/>
          <p:nvPr/>
        </p:nvGrpSpPr>
        <p:grpSpPr>
          <a:xfrm>
            <a:off x="1187620" y="320201"/>
            <a:ext cx="10736316" cy="4982585"/>
            <a:chOff x="890715" y="240150"/>
            <a:chExt cx="7773154" cy="3736939"/>
          </a:xfrm>
        </p:grpSpPr>
        <p:sp>
          <p:nvSpPr>
            <p:cNvPr id="2" name="Hình chữ nhật: Góc Tròn 1">
              <a:extLst>
                <a:ext uri="{FF2B5EF4-FFF2-40B4-BE49-F238E27FC236}">
                  <a16:creationId xmlns:a16="http://schemas.microsoft.com/office/drawing/2014/main" id="{2059D4C4-19D0-CDD1-CCE9-C7D79255CEC2}"/>
                </a:ext>
              </a:extLst>
            </p:cNvPr>
            <p:cNvSpPr/>
            <p:nvPr/>
          </p:nvSpPr>
          <p:spPr>
            <a:xfrm>
              <a:off x="890715" y="1322024"/>
              <a:ext cx="45719" cy="2655065"/>
            </a:xfrm>
            <a:prstGeom prst="roundRect">
              <a:avLst/>
            </a:prstGeom>
            <a:solidFill>
              <a:schemeClr val="tx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oiny" panose="02000903060500060000" pitchFamily="2" charset="0"/>
                <a:sym typeface="Arial"/>
              </a:endParaRPr>
            </a:p>
          </p:txBody>
        </p:sp>
        <p:sp>
          <p:nvSpPr>
            <p:cNvPr id="3" name="Hình chữ nhật: Góc Tròn 2">
              <a:extLst>
                <a:ext uri="{FF2B5EF4-FFF2-40B4-BE49-F238E27FC236}">
                  <a16:creationId xmlns:a16="http://schemas.microsoft.com/office/drawing/2014/main" id="{6DA17955-07C8-DBA1-41A7-CC34C372C911}"/>
                </a:ext>
              </a:extLst>
            </p:cNvPr>
            <p:cNvSpPr/>
            <p:nvPr/>
          </p:nvSpPr>
          <p:spPr>
            <a:xfrm>
              <a:off x="8556844" y="958508"/>
              <a:ext cx="107025" cy="2655065"/>
            </a:xfrm>
            <a:prstGeom prst="roundRect">
              <a:avLst/>
            </a:prstGeom>
            <a:solidFill>
              <a:schemeClr val="tx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oiny" panose="02000903060500060000" pitchFamily="2" charset="0"/>
                <a:sym typeface="Arial"/>
              </a:endParaRPr>
            </a:p>
          </p:txBody>
        </p:sp>
        <p:sp>
          <p:nvSpPr>
            <p:cNvPr id="4" name="Lưu đồ: Băng Đục lỗ 3">
              <a:extLst>
                <a:ext uri="{FF2B5EF4-FFF2-40B4-BE49-F238E27FC236}">
                  <a16:creationId xmlns:a16="http://schemas.microsoft.com/office/drawing/2014/main" id="{6F6EDE19-D8D2-8E57-5535-109C59986B9D}"/>
                </a:ext>
              </a:extLst>
            </p:cNvPr>
            <p:cNvSpPr/>
            <p:nvPr/>
          </p:nvSpPr>
          <p:spPr>
            <a:xfrm>
              <a:off x="890715" y="240150"/>
              <a:ext cx="7773154" cy="1852517"/>
            </a:xfrm>
            <a:prstGeom prst="flowChartPunchedTape">
              <a:avLst/>
            </a:prstGeom>
            <a:solidFill>
              <a:srgbClr val="FFFDF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oiny" panose="02000903060500060000" pitchFamily="2" charset="0"/>
                <a:sym typeface="Arial"/>
              </a:endParaRP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6136E70F-8C58-9E6A-36FF-83D1B99F7040}"/>
              </a:ext>
            </a:extLst>
          </p:cNvPr>
          <p:cNvGrpSpPr/>
          <p:nvPr/>
        </p:nvGrpSpPr>
        <p:grpSpPr>
          <a:xfrm>
            <a:off x="1770742" y="508771"/>
            <a:ext cx="9592583" cy="3375026"/>
            <a:chOff x="2291655" y="381578"/>
            <a:chExt cx="5370035" cy="2531269"/>
          </a:xfrm>
        </p:grpSpPr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6984EFCB-A6A0-9424-F40E-8A321E2D486F}"/>
                </a:ext>
              </a:extLst>
            </p:cNvPr>
            <p:cNvSpPr txBox="1"/>
            <p:nvPr/>
          </p:nvSpPr>
          <p:spPr>
            <a:xfrm rot="21415650">
              <a:off x="2291655" y="812248"/>
              <a:ext cx="4146482" cy="1300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10666" b="1" kern="0" spc="800" dirty="0">
                  <a:solidFill>
                    <a:srgbClr val="FFB4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iny" panose="02000903060500060000" pitchFamily="2" charset="0"/>
                  <a:cs typeface="Times New Roman" panose="02020603050405020304" pitchFamily="18" charset="0"/>
                  <a:sym typeface="Arial"/>
                </a:rPr>
                <a:t>KHỞI</a:t>
              </a: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D4FF76FC-1F30-112E-C2CC-DD7FC0AD4205}"/>
                </a:ext>
              </a:extLst>
            </p:cNvPr>
            <p:cNvSpPr txBox="1"/>
            <p:nvPr/>
          </p:nvSpPr>
          <p:spPr>
            <a:xfrm>
              <a:off x="4918490" y="381578"/>
              <a:ext cx="2743200" cy="2531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66" b="1" kern="0" spc="800" dirty="0">
                  <a:solidFill>
                    <a:srgbClr val="FFB4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iny" panose="02000903060500060000" pitchFamily="2" charset="0"/>
                  <a:cs typeface="Times New Roman" panose="02020603050405020304" pitchFamily="18" charset="0"/>
                  <a:sym typeface="Arial"/>
                </a:rPr>
                <a:t>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6716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F1A5AB-52DA-5F33-22EA-71B52C245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925" y="2933700"/>
            <a:ext cx="5166015" cy="413876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F7AAFD-4070-2726-0892-6CAEDF552D0C}"/>
              </a:ext>
            </a:extLst>
          </p:cNvPr>
          <p:cNvSpPr/>
          <p:nvPr/>
        </p:nvSpPr>
        <p:spPr>
          <a:xfrm>
            <a:off x="923925" y="1544259"/>
            <a:ext cx="10401300" cy="1494216"/>
          </a:xfrm>
          <a:prstGeom prst="roundRect">
            <a:avLst/>
          </a:prstGeom>
          <a:solidFill>
            <a:sysClr val="window" lastClr="FFFFFF">
              <a:alpha val="90000"/>
            </a:sysClr>
          </a:solidFill>
          <a:ln w="381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vi-VN" sz="4000" b="1" kern="0" dirty="0">
                <a:solidFill>
                  <a:prstClr val="black"/>
                </a:solidFill>
              </a:rPr>
              <a:t>Trên đường đến trường em đã từng nhìn thấy những tình huống giao thông nguy hiểm</a:t>
            </a:r>
            <a:r>
              <a:rPr lang="en-US" sz="4000" b="1" kern="0" dirty="0">
                <a:solidFill>
                  <a:prstClr val="black"/>
                </a:solidFill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</a:rPr>
              <a:t>nào</a:t>
            </a:r>
            <a:r>
              <a:rPr lang="en-US" sz="4000" b="1" kern="0" dirty="0">
                <a:solidFill>
                  <a:prstClr val="black"/>
                </a:solidFill>
              </a:rPr>
              <a:t>?</a:t>
            </a:r>
            <a:r>
              <a:rPr lang="vi-VN" sz="4000" b="1" kern="0" dirty="0">
                <a:solidFill>
                  <a:prstClr val="black"/>
                </a:solidFill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953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8879" b="36793"/>
          <a:stretch/>
        </p:blipFill>
        <p:spPr>
          <a:xfrm>
            <a:off x="-320189" y="-208280"/>
            <a:ext cx="13090765" cy="7112000"/>
          </a:xfrm>
          <a:prstGeom prst="rect">
            <a:avLst/>
          </a:prstGeom>
        </p:spPr>
      </p:pic>
      <p:grpSp>
        <p:nvGrpSpPr>
          <p:cNvPr id="44" name="Group 1">
            <a:extLst>
              <a:ext uri="{FF2B5EF4-FFF2-40B4-BE49-F238E27FC236}">
                <a16:creationId xmlns:a16="http://schemas.microsoft.com/office/drawing/2014/main" id="{4679796F-0794-91B5-2061-6888E3841DF7}"/>
              </a:ext>
            </a:extLst>
          </p:cNvPr>
          <p:cNvGrpSpPr/>
          <p:nvPr/>
        </p:nvGrpSpPr>
        <p:grpSpPr>
          <a:xfrm>
            <a:off x="647700" y="183108"/>
            <a:ext cx="11449050" cy="1436143"/>
            <a:chOff x="749560" y="204489"/>
            <a:chExt cx="9282562" cy="1436143"/>
          </a:xfrm>
        </p:grpSpPr>
        <p:sp>
          <p:nvSpPr>
            <p:cNvPr id="45" name="Rectangle: Rounded Corners 9">
              <a:extLst>
                <a:ext uri="{FF2B5EF4-FFF2-40B4-BE49-F238E27FC236}">
                  <a16:creationId xmlns:a16="http://schemas.microsoft.com/office/drawing/2014/main" id="{E0294BEE-5B4F-1C7E-340B-C94A2541FD90}"/>
                </a:ext>
              </a:extLst>
            </p:cNvPr>
            <p:cNvSpPr/>
            <p:nvPr/>
          </p:nvSpPr>
          <p:spPr>
            <a:xfrm>
              <a:off x="749560" y="326570"/>
              <a:ext cx="9282562" cy="1314062"/>
            </a:xfrm>
            <a:custGeom>
              <a:avLst/>
              <a:gdLst>
                <a:gd name="connsiteX0" fmla="*/ 0 w 9282562"/>
                <a:gd name="connsiteY0" fmla="*/ 318818 h 1314062"/>
                <a:gd name="connsiteX1" fmla="*/ 318818 w 9282562"/>
                <a:gd name="connsiteY1" fmla="*/ 0 h 1314062"/>
                <a:gd name="connsiteX2" fmla="*/ 8963744 w 9282562"/>
                <a:gd name="connsiteY2" fmla="*/ 0 h 1314062"/>
                <a:gd name="connsiteX3" fmla="*/ 9282562 w 9282562"/>
                <a:gd name="connsiteY3" fmla="*/ 318818 h 1314062"/>
                <a:gd name="connsiteX4" fmla="*/ 9282562 w 9282562"/>
                <a:gd name="connsiteY4" fmla="*/ 995244 h 1314062"/>
                <a:gd name="connsiteX5" fmla="*/ 8963744 w 9282562"/>
                <a:gd name="connsiteY5" fmla="*/ 1314062 h 1314062"/>
                <a:gd name="connsiteX6" fmla="*/ 318818 w 9282562"/>
                <a:gd name="connsiteY6" fmla="*/ 1314062 h 1314062"/>
                <a:gd name="connsiteX7" fmla="*/ 0 w 9282562"/>
                <a:gd name="connsiteY7" fmla="*/ 995244 h 1314062"/>
                <a:gd name="connsiteX8" fmla="*/ 0 w 9282562"/>
                <a:gd name="connsiteY8" fmla="*/ 318818 h 131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82562" h="1314062" fill="none" extrusionOk="0">
                  <a:moveTo>
                    <a:pt x="0" y="318818"/>
                  </a:moveTo>
                  <a:cubicBezTo>
                    <a:pt x="-23471" y="131497"/>
                    <a:pt x="134393" y="11589"/>
                    <a:pt x="318818" y="0"/>
                  </a:cubicBezTo>
                  <a:cubicBezTo>
                    <a:pt x="4353290" y="-100961"/>
                    <a:pt x="6999285" y="-37400"/>
                    <a:pt x="8963744" y="0"/>
                  </a:cubicBezTo>
                  <a:cubicBezTo>
                    <a:pt x="9140794" y="-27414"/>
                    <a:pt x="9299083" y="119338"/>
                    <a:pt x="9282562" y="318818"/>
                  </a:cubicBezTo>
                  <a:cubicBezTo>
                    <a:pt x="9332280" y="501275"/>
                    <a:pt x="9289025" y="786156"/>
                    <a:pt x="9282562" y="995244"/>
                  </a:cubicBezTo>
                  <a:cubicBezTo>
                    <a:pt x="9262682" y="1168100"/>
                    <a:pt x="9146373" y="1334603"/>
                    <a:pt x="8963744" y="1314062"/>
                  </a:cubicBezTo>
                  <a:cubicBezTo>
                    <a:pt x="6126772" y="1173019"/>
                    <a:pt x="3568325" y="1158719"/>
                    <a:pt x="318818" y="1314062"/>
                  </a:cubicBezTo>
                  <a:cubicBezTo>
                    <a:pt x="164660" y="1308651"/>
                    <a:pt x="-34897" y="1174344"/>
                    <a:pt x="0" y="995244"/>
                  </a:cubicBezTo>
                  <a:cubicBezTo>
                    <a:pt x="41016" y="900172"/>
                    <a:pt x="24570" y="445026"/>
                    <a:pt x="0" y="318818"/>
                  </a:cubicBezTo>
                  <a:close/>
                </a:path>
                <a:path w="9282562" h="1314062" stroke="0" extrusionOk="0">
                  <a:moveTo>
                    <a:pt x="0" y="318818"/>
                  </a:moveTo>
                  <a:cubicBezTo>
                    <a:pt x="32451" y="130697"/>
                    <a:pt x="154581" y="-9912"/>
                    <a:pt x="318818" y="0"/>
                  </a:cubicBezTo>
                  <a:cubicBezTo>
                    <a:pt x="1612253" y="-89813"/>
                    <a:pt x="5486766" y="-8887"/>
                    <a:pt x="8963744" y="0"/>
                  </a:cubicBezTo>
                  <a:cubicBezTo>
                    <a:pt x="9138899" y="-2059"/>
                    <a:pt x="9265079" y="123890"/>
                    <a:pt x="9282562" y="318818"/>
                  </a:cubicBezTo>
                  <a:cubicBezTo>
                    <a:pt x="9312633" y="472004"/>
                    <a:pt x="9235022" y="742986"/>
                    <a:pt x="9282562" y="995244"/>
                  </a:cubicBezTo>
                  <a:cubicBezTo>
                    <a:pt x="9310398" y="1172028"/>
                    <a:pt x="9138272" y="1310809"/>
                    <a:pt x="8963744" y="1314062"/>
                  </a:cubicBezTo>
                  <a:cubicBezTo>
                    <a:pt x="5102090" y="1189540"/>
                    <a:pt x="1790447" y="1157989"/>
                    <a:pt x="318818" y="1314062"/>
                  </a:cubicBezTo>
                  <a:cubicBezTo>
                    <a:pt x="168657" y="1296968"/>
                    <a:pt x="3650" y="1176928"/>
                    <a:pt x="0" y="995244"/>
                  </a:cubicBezTo>
                  <a:cubicBezTo>
                    <a:pt x="1066" y="892778"/>
                    <a:pt x="-54343" y="442264"/>
                    <a:pt x="0" y="318818"/>
                  </a:cubicBezTo>
                  <a:close/>
                </a:path>
              </a:pathLst>
            </a:custGeom>
            <a:solidFill>
              <a:schemeClr val="bg1">
                <a:alpha val="87000"/>
              </a:schemeClr>
            </a:solidFill>
            <a:ln w="38100">
              <a:solidFill>
                <a:schemeClr val="tx1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xmlns="" sd="1901397401">
                    <a:prstGeom prst="roundRect">
                      <a:avLst>
                        <a:gd name="adj" fmla="val 24262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lnSpc>
                  <a:spcPct val="120000"/>
                </a:lnSpc>
              </a:pPr>
              <a:endParaRPr lang="en-US" sz="3200" dirty="0">
                <a:solidFill>
                  <a:prstClr val="white"/>
                </a:solidFill>
                <a:latin typeface="iCiel Cadena" panose="02000503000000020004" pitchFamily="50" charset="0"/>
                <a:sym typeface="Arial"/>
              </a:endParaRPr>
            </a:p>
          </p:txBody>
        </p:sp>
        <p:sp>
          <p:nvSpPr>
            <p:cNvPr id="46" name="TextBox 15">
              <a:extLst>
                <a:ext uri="{FF2B5EF4-FFF2-40B4-BE49-F238E27FC236}">
                  <a16:creationId xmlns:a16="http://schemas.microsoft.com/office/drawing/2014/main" id="{1CDBEF90-CE8A-152E-A4C5-50FF51A2876A}"/>
                </a:ext>
              </a:extLst>
            </p:cNvPr>
            <p:cNvSpPr txBox="1"/>
            <p:nvPr/>
          </p:nvSpPr>
          <p:spPr>
            <a:xfrm>
              <a:off x="1518886" y="204489"/>
              <a:ext cx="7988439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377"/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Quan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sát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và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nêu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tình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huống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nguy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hiểm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có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thể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xảy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ra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trong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mỗi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hình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dưới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đây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.</a:t>
              </a:r>
              <a:endParaRPr lang="en-US" sz="4000" b="1" dirty="0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47" name="Picture 13">
            <a:extLst>
              <a:ext uri="{FF2B5EF4-FFF2-40B4-BE49-F238E27FC236}">
                <a16:creationId xmlns:a16="http://schemas.microsoft.com/office/drawing/2014/main" id="{874D9BD3-9331-039D-B01C-5874383B2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7284"/>
            <a:ext cx="1530220" cy="15302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86CBD7-68D4-64C2-034E-829043DAA0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987" y="2100262"/>
            <a:ext cx="5197816" cy="3300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E457CE-6B21-6B2D-9968-5801B38C95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1774" y="1981199"/>
            <a:ext cx="4512585" cy="3419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DBAF23D-7F07-C8E1-B7BD-B88BD66334D1}"/>
              </a:ext>
            </a:extLst>
          </p:cNvPr>
          <p:cNvSpPr/>
          <p:nvPr/>
        </p:nvSpPr>
        <p:spPr>
          <a:xfrm>
            <a:off x="797286" y="5524500"/>
            <a:ext cx="5574939" cy="1247776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Hai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bạn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nhỏ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đã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sang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đường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khi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đèn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đỏ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,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dễ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bị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xe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đâm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97A6723-CF2A-EA1F-FC5E-642E615F68F9}"/>
              </a:ext>
            </a:extLst>
          </p:cNvPr>
          <p:cNvSpPr/>
          <p:nvPr/>
        </p:nvSpPr>
        <p:spPr>
          <a:xfrm>
            <a:off x="6543675" y="5610224"/>
            <a:ext cx="5648325" cy="1247776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Hai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bạn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nhỏ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sang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đường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không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đúng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vạch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kẻ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đường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và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không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chú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ý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phương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tiện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giao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thông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rất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nguy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hiểm</a:t>
            </a:r>
            <a:endParaRPr lang="en-US" sz="2600" kern="0" dirty="0">
              <a:solidFill>
                <a:srgbClr val="000000"/>
              </a:solidFill>
              <a:latin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96373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8879" b="36793"/>
          <a:stretch/>
        </p:blipFill>
        <p:spPr>
          <a:xfrm>
            <a:off x="-320189" y="-208280"/>
            <a:ext cx="13090765" cy="711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4C211D-EE83-CD0C-0B77-62CFA9E69E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7" y="647699"/>
            <a:ext cx="6405563" cy="2562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B84FE1-3DE1-ACB5-3880-7D1B4DD2D6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1787" y="1729004"/>
            <a:ext cx="5145554" cy="3204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2779EE-9966-A35D-801C-90D326DD0D75}"/>
              </a:ext>
            </a:extLst>
          </p:cNvPr>
          <p:cNvSpPr/>
          <p:nvPr/>
        </p:nvSpPr>
        <p:spPr>
          <a:xfrm>
            <a:off x="254361" y="3486149"/>
            <a:ext cx="5574939" cy="1571625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Hai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bạn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không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mặc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áo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phao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và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đùa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nghịch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khi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đi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thuyền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rất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nguy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hiểm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CEC379-96DC-5419-5A4D-B01229E26469}"/>
              </a:ext>
            </a:extLst>
          </p:cNvPr>
          <p:cNvSpPr/>
          <p:nvPr/>
        </p:nvSpPr>
        <p:spPr>
          <a:xfrm>
            <a:off x="6617061" y="5048250"/>
            <a:ext cx="5574939" cy="1571625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Chiếc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xe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máy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chở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bạn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nhỏ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không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đội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mũ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bảo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hiểm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và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vượt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đèn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đỏ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rất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dễ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gây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tai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nạn</a:t>
            </a:r>
            <a:endParaRPr lang="en-US" sz="3000" kern="0" dirty="0">
              <a:solidFill>
                <a:srgbClr val="000000"/>
              </a:solidFill>
              <a:latin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25965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9EEF3969-C108-1AE3-FAD9-6FB4560F823A}"/>
              </a:ext>
            </a:extLst>
          </p:cNvPr>
          <p:cNvGrpSpPr/>
          <p:nvPr/>
        </p:nvGrpSpPr>
        <p:grpSpPr>
          <a:xfrm>
            <a:off x="-676275" y="-185888"/>
            <a:ext cx="11696700" cy="3017582"/>
            <a:chOff x="2994661" y="1071108"/>
            <a:chExt cx="3483868" cy="2263187"/>
          </a:xfrm>
        </p:grpSpPr>
        <p:pic>
          <p:nvPicPr>
            <p:cNvPr id="3" name="Hình ảnh 2" descr="Ảnh có chứa quảng trường&#10;&#10;Mô tả được tạo tự động">
              <a:extLst>
                <a:ext uri="{FF2B5EF4-FFF2-40B4-BE49-F238E27FC236}">
                  <a16:creationId xmlns:a16="http://schemas.microsoft.com/office/drawing/2014/main" id="{F82A1DC7-C12F-07E8-D267-E4DE85C16F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596" t="54852" r="9256" b="14950"/>
            <a:stretch/>
          </p:blipFill>
          <p:spPr>
            <a:xfrm>
              <a:off x="2994661" y="1071108"/>
              <a:ext cx="3483868" cy="2263187"/>
            </a:xfrm>
            <a:prstGeom prst="ellipse">
              <a:avLst/>
            </a:prstGeom>
          </p:spPr>
        </p:pic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03F46328-2FD8-D6CF-0BF0-0746E9D2BAC4}"/>
                </a:ext>
              </a:extLst>
            </p:cNvPr>
            <p:cNvSpPr txBox="1"/>
            <p:nvPr/>
          </p:nvSpPr>
          <p:spPr>
            <a:xfrm>
              <a:off x="3630155" y="1447324"/>
              <a:ext cx="2607227" cy="1592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Khi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tham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gia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giao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thông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hay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trên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đường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phải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thực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hiện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đúng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quy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định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tín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hiệu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đèn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,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vạch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kẻ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đường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dành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cho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người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bộ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để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đảm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bảo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an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toàn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cho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mình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và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người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xung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quanh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466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8879" b="36793"/>
          <a:stretch/>
        </p:blipFill>
        <p:spPr>
          <a:xfrm>
            <a:off x="-320189" y="-208280"/>
            <a:ext cx="13090765" cy="7112000"/>
          </a:xfrm>
          <a:prstGeom prst="rect">
            <a:avLst/>
          </a:prstGeom>
        </p:spPr>
      </p:pic>
      <p:grpSp>
        <p:nvGrpSpPr>
          <p:cNvPr id="44" name="Group 1">
            <a:extLst>
              <a:ext uri="{FF2B5EF4-FFF2-40B4-BE49-F238E27FC236}">
                <a16:creationId xmlns:a16="http://schemas.microsoft.com/office/drawing/2014/main" id="{4679796F-0794-91B5-2061-6888E3841DF7}"/>
              </a:ext>
            </a:extLst>
          </p:cNvPr>
          <p:cNvGrpSpPr/>
          <p:nvPr/>
        </p:nvGrpSpPr>
        <p:grpSpPr>
          <a:xfrm>
            <a:off x="647700" y="183108"/>
            <a:ext cx="11449050" cy="1436143"/>
            <a:chOff x="749560" y="204489"/>
            <a:chExt cx="9282562" cy="1436143"/>
          </a:xfrm>
        </p:grpSpPr>
        <p:sp>
          <p:nvSpPr>
            <p:cNvPr id="45" name="Rectangle: Rounded Corners 9">
              <a:extLst>
                <a:ext uri="{FF2B5EF4-FFF2-40B4-BE49-F238E27FC236}">
                  <a16:creationId xmlns:a16="http://schemas.microsoft.com/office/drawing/2014/main" id="{E0294BEE-5B4F-1C7E-340B-C94A2541FD90}"/>
                </a:ext>
              </a:extLst>
            </p:cNvPr>
            <p:cNvSpPr/>
            <p:nvPr/>
          </p:nvSpPr>
          <p:spPr>
            <a:xfrm>
              <a:off x="749560" y="326570"/>
              <a:ext cx="9282562" cy="1314062"/>
            </a:xfrm>
            <a:custGeom>
              <a:avLst/>
              <a:gdLst>
                <a:gd name="connsiteX0" fmla="*/ 0 w 9282562"/>
                <a:gd name="connsiteY0" fmla="*/ 318818 h 1314062"/>
                <a:gd name="connsiteX1" fmla="*/ 318818 w 9282562"/>
                <a:gd name="connsiteY1" fmla="*/ 0 h 1314062"/>
                <a:gd name="connsiteX2" fmla="*/ 8963744 w 9282562"/>
                <a:gd name="connsiteY2" fmla="*/ 0 h 1314062"/>
                <a:gd name="connsiteX3" fmla="*/ 9282562 w 9282562"/>
                <a:gd name="connsiteY3" fmla="*/ 318818 h 1314062"/>
                <a:gd name="connsiteX4" fmla="*/ 9282562 w 9282562"/>
                <a:gd name="connsiteY4" fmla="*/ 995244 h 1314062"/>
                <a:gd name="connsiteX5" fmla="*/ 8963744 w 9282562"/>
                <a:gd name="connsiteY5" fmla="*/ 1314062 h 1314062"/>
                <a:gd name="connsiteX6" fmla="*/ 318818 w 9282562"/>
                <a:gd name="connsiteY6" fmla="*/ 1314062 h 1314062"/>
                <a:gd name="connsiteX7" fmla="*/ 0 w 9282562"/>
                <a:gd name="connsiteY7" fmla="*/ 995244 h 1314062"/>
                <a:gd name="connsiteX8" fmla="*/ 0 w 9282562"/>
                <a:gd name="connsiteY8" fmla="*/ 318818 h 131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82562" h="1314062" fill="none" extrusionOk="0">
                  <a:moveTo>
                    <a:pt x="0" y="318818"/>
                  </a:moveTo>
                  <a:cubicBezTo>
                    <a:pt x="-23471" y="131497"/>
                    <a:pt x="134393" y="11589"/>
                    <a:pt x="318818" y="0"/>
                  </a:cubicBezTo>
                  <a:cubicBezTo>
                    <a:pt x="4353290" y="-100961"/>
                    <a:pt x="6999285" y="-37400"/>
                    <a:pt x="8963744" y="0"/>
                  </a:cubicBezTo>
                  <a:cubicBezTo>
                    <a:pt x="9140794" y="-27414"/>
                    <a:pt x="9299083" y="119338"/>
                    <a:pt x="9282562" y="318818"/>
                  </a:cubicBezTo>
                  <a:cubicBezTo>
                    <a:pt x="9332280" y="501275"/>
                    <a:pt x="9289025" y="786156"/>
                    <a:pt x="9282562" y="995244"/>
                  </a:cubicBezTo>
                  <a:cubicBezTo>
                    <a:pt x="9262682" y="1168100"/>
                    <a:pt x="9146373" y="1334603"/>
                    <a:pt x="8963744" y="1314062"/>
                  </a:cubicBezTo>
                  <a:cubicBezTo>
                    <a:pt x="6126772" y="1173019"/>
                    <a:pt x="3568325" y="1158719"/>
                    <a:pt x="318818" y="1314062"/>
                  </a:cubicBezTo>
                  <a:cubicBezTo>
                    <a:pt x="164660" y="1308651"/>
                    <a:pt x="-34897" y="1174344"/>
                    <a:pt x="0" y="995244"/>
                  </a:cubicBezTo>
                  <a:cubicBezTo>
                    <a:pt x="41016" y="900172"/>
                    <a:pt x="24570" y="445026"/>
                    <a:pt x="0" y="318818"/>
                  </a:cubicBezTo>
                  <a:close/>
                </a:path>
                <a:path w="9282562" h="1314062" stroke="0" extrusionOk="0">
                  <a:moveTo>
                    <a:pt x="0" y="318818"/>
                  </a:moveTo>
                  <a:cubicBezTo>
                    <a:pt x="32451" y="130697"/>
                    <a:pt x="154581" y="-9912"/>
                    <a:pt x="318818" y="0"/>
                  </a:cubicBezTo>
                  <a:cubicBezTo>
                    <a:pt x="1612253" y="-89813"/>
                    <a:pt x="5486766" y="-8887"/>
                    <a:pt x="8963744" y="0"/>
                  </a:cubicBezTo>
                  <a:cubicBezTo>
                    <a:pt x="9138899" y="-2059"/>
                    <a:pt x="9265079" y="123890"/>
                    <a:pt x="9282562" y="318818"/>
                  </a:cubicBezTo>
                  <a:cubicBezTo>
                    <a:pt x="9312633" y="472004"/>
                    <a:pt x="9235022" y="742986"/>
                    <a:pt x="9282562" y="995244"/>
                  </a:cubicBezTo>
                  <a:cubicBezTo>
                    <a:pt x="9310398" y="1172028"/>
                    <a:pt x="9138272" y="1310809"/>
                    <a:pt x="8963744" y="1314062"/>
                  </a:cubicBezTo>
                  <a:cubicBezTo>
                    <a:pt x="5102090" y="1189540"/>
                    <a:pt x="1790447" y="1157989"/>
                    <a:pt x="318818" y="1314062"/>
                  </a:cubicBezTo>
                  <a:cubicBezTo>
                    <a:pt x="168657" y="1296968"/>
                    <a:pt x="3650" y="1176928"/>
                    <a:pt x="0" y="995244"/>
                  </a:cubicBezTo>
                  <a:cubicBezTo>
                    <a:pt x="1066" y="892778"/>
                    <a:pt x="-54343" y="442264"/>
                    <a:pt x="0" y="318818"/>
                  </a:cubicBezTo>
                  <a:close/>
                </a:path>
              </a:pathLst>
            </a:custGeom>
            <a:solidFill>
              <a:schemeClr val="bg1">
                <a:alpha val="87000"/>
              </a:schemeClr>
            </a:solidFill>
            <a:ln w="38100">
              <a:solidFill>
                <a:schemeClr val="tx1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xmlns="" sd="1901397401">
                    <a:prstGeom prst="roundRect">
                      <a:avLst>
                        <a:gd name="adj" fmla="val 24262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46" name="TextBox 15">
              <a:extLst>
                <a:ext uri="{FF2B5EF4-FFF2-40B4-BE49-F238E27FC236}">
                  <a16:creationId xmlns:a16="http://schemas.microsoft.com/office/drawing/2014/main" id="{1CDBEF90-CE8A-152E-A4C5-50FF51A2876A}"/>
                </a:ext>
              </a:extLst>
            </p:cNvPr>
            <p:cNvSpPr txBox="1"/>
            <p:nvPr/>
          </p:nvSpPr>
          <p:spPr>
            <a:xfrm>
              <a:off x="1518886" y="204489"/>
              <a:ext cx="7988439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Nói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tên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và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ý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nghĩa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của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đèn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hiệu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,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biển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báo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sau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Em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phải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làm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gì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khi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gặp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biển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báo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đó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7" name="Picture 13">
            <a:extLst>
              <a:ext uri="{FF2B5EF4-FFF2-40B4-BE49-F238E27FC236}">
                <a16:creationId xmlns:a16="http://schemas.microsoft.com/office/drawing/2014/main" id="{874D9BD3-9331-039D-B01C-5874383B2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7284"/>
            <a:ext cx="1530220" cy="15302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17BE0B-3004-2D7A-CFC7-471A9355AB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5562" y="1785937"/>
            <a:ext cx="7919064" cy="384333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F308743-B9F5-AECD-CA1D-F2591AFB58C0}"/>
              </a:ext>
            </a:extLst>
          </p:cNvPr>
          <p:cNvSpPr/>
          <p:nvPr/>
        </p:nvSpPr>
        <p:spPr>
          <a:xfrm>
            <a:off x="3283311" y="5429250"/>
            <a:ext cx="1936389" cy="733426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Đèn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xanh</a:t>
            </a:r>
            <a:endParaRPr lang="en-US" sz="3400" kern="0" dirty="0">
              <a:solidFill>
                <a:srgbClr val="000000"/>
              </a:solidFill>
              <a:latin typeface="Calibri"/>
              <a:sym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F381D2D-C562-AE5A-1657-9427144E01F1}"/>
              </a:ext>
            </a:extLst>
          </p:cNvPr>
          <p:cNvSpPr/>
          <p:nvPr/>
        </p:nvSpPr>
        <p:spPr>
          <a:xfrm>
            <a:off x="5912211" y="5476875"/>
            <a:ext cx="1936389" cy="733426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Đèn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vàng</a:t>
            </a:r>
            <a:endParaRPr lang="en-US" sz="3400" kern="0" dirty="0">
              <a:solidFill>
                <a:srgbClr val="000000"/>
              </a:solidFill>
              <a:latin typeface="Calibri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01B24E3-0665-C491-A26D-F9F137316C7A}"/>
              </a:ext>
            </a:extLst>
          </p:cNvPr>
          <p:cNvSpPr/>
          <p:nvPr/>
        </p:nvSpPr>
        <p:spPr>
          <a:xfrm>
            <a:off x="8398236" y="5514975"/>
            <a:ext cx="1936389" cy="733426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Đèn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đỏ</a:t>
            </a:r>
            <a:endParaRPr lang="en-US" sz="3400" kern="0" dirty="0">
              <a:solidFill>
                <a:srgbClr val="000000"/>
              </a:solidFill>
              <a:latin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60217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8879" b="36793"/>
          <a:stretch/>
        </p:blipFill>
        <p:spPr>
          <a:xfrm>
            <a:off x="-320189" y="-208280"/>
            <a:ext cx="13090765" cy="711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FC5C14-FA70-6D92-483E-08244ED6B0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012" y="519112"/>
            <a:ext cx="4872038" cy="34350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FC1375-91E1-272F-C892-8904AD9896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6282" y="419100"/>
            <a:ext cx="4849840" cy="3482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1FB49D-5C73-2E1C-AEEC-B89ADA386B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4410" y="4411980"/>
            <a:ext cx="5662526" cy="153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245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8879" b="36793"/>
          <a:stretch/>
        </p:blipFill>
        <p:spPr>
          <a:xfrm>
            <a:off x="-320189" y="-208280"/>
            <a:ext cx="13090765" cy="7112000"/>
          </a:xfrm>
          <a:prstGeom prst="rect">
            <a:avLst/>
          </a:prstGeom>
        </p:spPr>
      </p:pic>
      <p:grpSp>
        <p:nvGrpSpPr>
          <p:cNvPr id="44" name="Group 1">
            <a:extLst>
              <a:ext uri="{FF2B5EF4-FFF2-40B4-BE49-F238E27FC236}">
                <a16:creationId xmlns:a16="http://schemas.microsoft.com/office/drawing/2014/main" id="{4679796F-0794-91B5-2061-6888E3841DF7}"/>
              </a:ext>
            </a:extLst>
          </p:cNvPr>
          <p:cNvGrpSpPr/>
          <p:nvPr/>
        </p:nvGrpSpPr>
        <p:grpSpPr>
          <a:xfrm>
            <a:off x="773007" y="260805"/>
            <a:ext cx="10904376" cy="2071660"/>
            <a:chOff x="749560" y="326569"/>
            <a:chExt cx="10904376" cy="2071660"/>
          </a:xfrm>
        </p:grpSpPr>
        <p:sp>
          <p:nvSpPr>
            <p:cNvPr id="45" name="Rectangle: Rounded Corners 9">
              <a:extLst>
                <a:ext uri="{FF2B5EF4-FFF2-40B4-BE49-F238E27FC236}">
                  <a16:creationId xmlns:a16="http://schemas.microsoft.com/office/drawing/2014/main" id="{E0294BEE-5B4F-1C7E-340B-C94A2541FD90}"/>
                </a:ext>
              </a:extLst>
            </p:cNvPr>
            <p:cNvSpPr/>
            <p:nvPr/>
          </p:nvSpPr>
          <p:spPr>
            <a:xfrm>
              <a:off x="749560" y="326569"/>
              <a:ext cx="10904376" cy="2071660"/>
            </a:xfrm>
            <a:custGeom>
              <a:avLst/>
              <a:gdLst>
                <a:gd name="connsiteX0" fmla="*/ 0 w 10904376"/>
                <a:gd name="connsiteY0" fmla="*/ 502626 h 2071660"/>
                <a:gd name="connsiteX1" fmla="*/ 502626 w 10904376"/>
                <a:gd name="connsiteY1" fmla="*/ 0 h 2071660"/>
                <a:gd name="connsiteX2" fmla="*/ 10401750 w 10904376"/>
                <a:gd name="connsiteY2" fmla="*/ 0 h 2071660"/>
                <a:gd name="connsiteX3" fmla="*/ 10904376 w 10904376"/>
                <a:gd name="connsiteY3" fmla="*/ 502626 h 2071660"/>
                <a:gd name="connsiteX4" fmla="*/ 10904376 w 10904376"/>
                <a:gd name="connsiteY4" fmla="*/ 1569034 h 2071660"/>
                <a:gd name="connsiteX5" fmla="*/ 10401750 w 10904376"/>
                <a:gd name="connsiteY5" fmla="*/ 2071660 h 2071660"/>
                <a:gd name="connsiteX6" fmla="*/ 502626 w 10904376"/>
                <a:gd name="connsiteY6" fmla="*/ 2071660 h 2071660"/>
                <a:gd name="connsiteX7" fmla="*/ 0 w 10904376"/>
                <a:gd name="connsiteY7" fmla="*/ 1569034 h 2071660"/>
                <a:gd name="connsiteX8" fmla="*/ 0 w 10904376"/>
                <a:gd name="connsiteY8" fmla="*/ 502626 h 2071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04376" h="2071660" fill="none" extrusionOk="0">
                  <a:moveTo>
                    <a:pt x="0" y="502626"/>
                  </a:moveTo>
                  <a:cubicBezTo>
                    <a:pt x="-48393" y="201852"/>
                    <a:pt x="195302" y="41280"/>
                    <a:pt x="502626" y="0"/>
                  </a:cubicBezTo>
                  <a:cubicBezTo>
                    <a:pt x="2760708" y="-100961"/>
                    <a:pt x="6589928" y="-37400"/>
                    <a:pt x="10401750" y="0"/>
                  </a:cubicBezTo>
                  <a:cubicBezTo>
                    <a:pt x="10680042" y="-19701"/>
                    <a:pt x="10928357" y="191064"/>
                    <a:pt x="10904376" y="502626"/>
                  </a:cubicBezTo>
                  <a:cubicBezTo>
                    <a:pt x="10976960" y="686279"/>
                    <a:pt x="10821704" y="1234805"/>
                    <a:pt x="10904376" y="1569034"/>
                  </a:cubicBezTo>
                  <a:cubicBezTo>
                    <a:pt x="10854588" y="1838559"/>
                    <a:pt x="10681122" y="2077237"/>
                    <a:pt x="10401750" y="2071660"/>
                  </a:cubicBezTo>
                  <a:cubicBezTo>
                    <a:pt x="7584848" y="1930617"/>
                    <a:pt x="2359315" y="1916317"/>
                    <a:pt x="502626" y="2071660"/>
                  </a:cubicBezTo>
                  <a:cubicBezTo>
                    <a:pt x="268408" y="2060953"/>
                    <a:pt x="-38721" y="1849980"/>
                    <a:pt x="0" y="1569034"/>
                  </a:cubicBezTo>
                  <a:cubicBezTo>
                    <a:pt x="-26336" y="1415986"/>
                    <a:pt x="-24375" y="885144"/>
                    <a:pt x="0" y="502626"/>
                  </a:cubicBezTo>
                  <a:close/>
                </a:path>
                <a:path w="10904376" h="2071660" stroke="0" extrusionOk="0">
                  <a:moveTo>
                    <a:pt x="0" y="502626"/>
                  </a:moveTo>
                  <a:cubicBezTo>
                    <a:pt x="36541" y="211472"/>
                    <a:pt x="236271" y="-9407"/>
                    <a:pt x="502626" y="0"/>
                  </a:cubicBezTo>
                  <a:cubicBezTo>
                    <a:pt x="5303605" y="-89813"/>
                    <a:pt x="9109362" y="-8887"/>
                    <a:pt x="10401750" y="0"/>
                  </a:cubicBezTo>
                  <a:cubicBezTo>
                    <a:pt x="10658571" y="-46324"/>
                    <a:pt x="10894515" y="214402"/>
                    <a:pt x="10904376" y="502626"/>
                  </a:cubicBezTo>
                  <a:cubicBezTo>
                    <a:pt x="10945458" y="1002987"/>
                    <a:pt x="10865204" y="1206486"/>
                    <a:pt x="10904376" y="1569034"/>
                  </a:cubicBezTo>
                  <a:cubicBezTo>
                    <a:pt x="10919321" y="1847006"/>
                    <a:pt x="10657442" y="2025703"/>
                    <a:pt x="10401750" y="2071660"/>
                  </a:cubicBezTo>
                  <a:cubicBezTo>
                    <a:pt x="7025694" y="1947138"/>
                    <a:pt x="2855296" y="1915587"/>
                    <a:pt x="502626" y="2071660"/>
                  </a:cubicBezTo>
                  <a:cubicBezTo>
                    <a:pt x="255639" y="2051474"/>
                    <a:pt x="16364" y="1871761"/>
                    <a:pt x="0" y="1569034"/>
                  </a:cubicBezTo>
                  <a:cubicBezTo>
                    <a:pt x="34203" y="1456161"/>
                    <a:pt x="7019" y="751460"/>
                    <a:pt x="0" y="502626"/>
                  </a:cubicBezTo>
                  <a:close/>
                </a:path>
              </a:pathLst>
            </a:custGeom>
            <a:solidFill>
              <a:schemeClr val="bg1">
                <a:alpha val="87000"/>
              </a:schemeClr>
            </a:solidFill>
            <a:ln w="38100">
              <a:solidFill>
                <a:schemeClr val="tx1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xmlns="" sd="1901397401">
                    <a:prstGeom prst="roundRect">
                      <a:avLst>
                        <a:gd name="adj" fmla="val 24262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lnSpc>
                  <a:spcPct val="120000"/>
                </a:lnSpc>
              </a:pPr>
              <a:endParaRPr lang="en-US" sz="3200" dirty="0">
                <a:solidFill>
                  <a:prstClr val="white"/>
                </a:solidFill>
                <a:latin typeface="iCiel Cadena" panose="02000503000000020004" pitchFamily="50" charset="0"/>
                <a:sym typeface="Arial"/>
              </a:endParaRPr>
            </a:p>
          </p:txBody>
        </p:sp>
        <p:sp>
          <p:nvSpPr>
            <p:cNvPr id="46" name="TextBox 15">
              <a:extLst>
                <a:ext uri="{FF2B5EF4-FFF2-40B4-BE49-F238E27FC236}">
                  <a16:creationId xmlns:a16="http://schemas.microsoft.com/office/drawing/2014/main" id="{1CDBEF90-CE8A-152E-A4C5-50FF51A2876A}"/>
                </a:ext>
              </a:extLst>
            </p:cNvPr>
            <p:cNvSpPr txBox="1"/>
            <p:nvPr/>
          </p:nvSpPr>
          <p:spPr>
            <a:xfrm>
              <a:off x="1502908" y="352153"/>
              <a:ext cx="9914763" cy="18060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377">
                <a:lnSpc>
                  <a:spcPct val="120000"/>
                </a:lnSpc>
              </a:pP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Em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đồng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tình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hay </a:t>
              </a: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không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đồng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tình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với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hành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vi </a:t>
              </a: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nào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sau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đây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? </a:t>
              </a: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Vì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sao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?</a:t>
              </a:r>
              <a:endParaRPr lang="en-US" sz="4800" b="1" dirty="0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47" name="Picture 13">
            <a:extLst>
              <a:ext uri="{FF2B5EF4-FFF2-40B4-BE49-F238E27FC236}">
                <a16:creationId xmlns:a16="http://schemas.microsoft.com/office/drawing/2014/main" id="{874D9BD3-9331-039D-B01C-5874383B2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53" y="531526"/>
            <a:ext cx="1530220" cy="1530220"/>
          </a:xfrm>
          <a:prstGeom prst="rect">
            <a:avLst/>
          </a:prstGeom>
        </p:spPr>
      </p:pic>
      <p:pic>
        <p:nvPicPr>
          <p:cNvPr id="12" name="Hình ảnh 11" descr="Ảnh có chứa trong nhà, đồ chơi, tối, búp bê&#10;&#10;Mô tả được tạo tự động">
            <a:extLst>
              <a:ext uri="{FF2B5EF4-FFF2-40B4-BE49-F238E27FC236}">
                <a16:creationId xmlns:a16="http://schemas.microsoft.com/office/drawing/2014/main" id="{DF80E39A-AEB9-E4F3-A833-BB0EAE9EA2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9254" y="2671054"/>
            <a:ext cx="2940189" cy="2770740"/>
          </a:xfrm>
          <a:prstGeom prst="rect">
            <a:avLst/>
          </a:prstGeom>
        </p:spPr>
      </p:pic>
      <p:sp>
        <p:nvSpPr>
          <p:cNvPr id="50" name="C">
            <a:extLst>
              <a:ext uri="{FF2B5EF4-FFF2-40B4-BE49-F238E27FC236}">
                <a16:creationId xmlns:a16="http://schemas.microsoft.com/office/drawing/2014/main" id="{543C40E6-0552-1B6A-3392-9DA164EF30BD}"/>
              </a:ext>
            </a:extLst>
          </p:cNvPr>
          <p:cNvSpPr/>
          <p:nvPr/>
        </p:nvSpPr>
        <p:spPr>
          <a:xfrm>
            <a:off x="6996519" y="5651042"/>
            <a:ext cx="4189157" cy="925359"/>
          </a:xfrm>
          <a:prstGeom prst="roundRect">
            <a:avLst>
              <a:gd name="adj" fmla="val 21241"/>
            </a:avLst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000" b="1" dirty="0" err="1">
                <a:solidFill>
                  <a:prstClr val="black"/>
                </a:solidFill>
                <a:latin typeface="Calibri"/>
                <a:sym typeface="Arial"/>
              </a:rPr>
              <a:t>Không</a:t>
            </a:r>
            <a:r>
              <a:rPr lang="en-US" sz="4000" b="1" dirty="0">
                <a:solidFill>
                  <a:prstClr val="black"/>
                </a:solidFill>
                <a:latin typeface="Calibri"/>
                <a:sym typeface="Arial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/>
                <a:sym typeface="Arial"/>
              </a:rPr>
              <a:t>đồng</a:t>
            </a:r>
            <a:r>
              <a:rPr lang="en-US" sz="4000" b="1" dirty="0">
                <a:solidFill>
                  <a:prstClr val="black"/>
                </a:solidFill>
                <a:latin typeface="Calibri"/>
                <a:sym typeface="Arial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/>
                <a:sym typeface="Arial"/>
              </a:rPr>
              <a:t>tình</a:t>
            </a:r>
            <a:endParaRPr lang="en-US" sz="4000" b="1" dirty="0">
              <a:solidFill>
                <a:prstClr val="black"/>
              </a:solidFill>
              <a:latin typeface="Calibri"/>
              <a:sym typeface="Arial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EE5C6251-BBAA-B238-5446-EEE48DA49335}"/>
              </a:ext>
            </a:extLst>
          </p:cNvPr>
          <p:cNvGrpSpPr/>
          <p:nvPr/>
        </p:nvGrpSpPr>
        <p:grpSpPr>
          <a:xfrm flipH="1">
            <a:off x="5558583" y="2671055"/>
            <a:ext cx="4439528" cy="2373544"/>
            <a:chOff x="3734095" y="2883282"/>
            <a:chExt cx="3371850" cy="1519632"/>
          </a:xfrm>
        </p:grpSpPr>
        <p:sp>
          <p:nvSpPr>
            <p:cNvPr id="5" name="Bong bóng Lời nói: Hình bầu dục 4">
              <a:extLst>
                <a:ext uri="{FF2B5EF4-FFF2-40B4-BE49-F238E27FC236}">
                  <a16:creationId xmlns:a16="http://schemas.microsoft.com/office/drawing/2014/main" id="{3B67E9B1-3985-F928-BF62-C88A40BC27F4}"/>
                </a:ext>
              </a:extLst>
            </p:cNvPr>
            <p:cNvSpPr/>
            <p:nvPr/>
          </p:nvSpPr>
          <p:spPr>
            <a:xfrm>
              <a:off x="3734095" y="2883282"/>
              <a:ext cx="3371850" cy="1519632"/>
            </a:xfrm>
            <a:prstGeom prst="wedgeEllipseCallout">
              <a:avLst>
                <a:gd name="adj1" fmla="val -36715"/>
                <a:gd name="adj2" fmla="val 49504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black"/>
                </a:solidFill>
                <a:latin typeface="Calibri"/>
                <a:sym typeface="Arial"/>
              </a:endParaRPr>
            </a:p>
          </p:txBody>
        </p:sp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A92A2432-649F-8FDD-A2AB-B1546B998BC5}"/>
                </a:ext>
              </a:extLst>
            </p:cNvPr>
            <p:cNvSpPr txBox="1"/>
            <p:nvPr/>
          </p:nvSpPr>
          <p:spPr>
            <a:xfrm>
              <a:off x="3798835" y="3018213"/>
              <a:ext cx="3242367" cy="1320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bạn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bộ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dàn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hàng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ngang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trên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đường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,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không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sát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mép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đường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id="{3482F3CF-1242-1570-2ADD-C08F08BC70D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2256" r="14690" b="26442"/>
          <a:stretch/>
        </p:blipFill>
        <p:spPr>
          <a:xfrm>
            <a:off x="1249703" y="2852151"/>
            <a:ext cx="3674191" cy="35318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5E0B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31659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97531E-6 L 0.13438 0.1583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79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</p:bldLst>
  </p:timing>
</p:sld>
</file>

<file path=ppt/theme/theme1.xml><?xml version="1.0" encoding="utf-8"?>
<a:theme xmlns:a="http://schemas.openxmlformats.org/drawingml/2006/main" name="Walk to School Day by Slidesgo">
  <a:themeElements>
    <a:clrScheme name="Simple Light">
      <a:dk1>
        <a:srgbClr val="FDF0DF"/>
      </a:dk1>
      <a:lt1>
        <a:srgbClr val="FFB43F"/>
      </a:lt1>
      <a:dk2>
        <a:srgbClr val="FE5F26"/>
      </a:dk2>
      <a:lt2>
        <a:srgbClr val="EF4198"/>
      </a:lt2>
      <a:accent1>
        <a:srgbClr val="5A2543"/>
      </a:accent1>
      <a:accent2>
        <a:srgbClr val="BC7BFB"/>
      </a:accent2>
      <a:accent3>
        <a:srgbClr val="338EE4"/>
      </a:accent3>
      <a:accent4>
        <a:srgbClr val="01A09A"/>
      </a:accent4>
      <a:accent5>
        <a:srgbClr val="D7F0E5"/>
      </a:accent5>
      <a:accent6>
        <a:srgbClr val="CBD046"/>
      </a:accent6>
      <a:hlink>
        <a:srgbClr val="FFFFFF"/>
      </a:hlink>
      <a:folHlink>
        <a:srgbClr val="0097A7"/>
      </a:folHlink>
    </a:clrScheme>
    <a:fontScheme name="34 Tùy chỉnh">
      <a:majorFont>
        <a:latin typeface="#9Slide05 SVNClementin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72 Tùy chỉnh">
      <a:majorFont>
        <a:latin typeface="#9Slide05 SVNClementin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300</Words>
  <Application>Microsoft Office PowerPoint</Application>
  <PresentationFormat>Widescreen</PresentationFormat>
  <Paragraphs>35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#9Slide05 SVNClementine</vt:lpstr>
      <vt:lpstr>Arial</vt:lpstr>
      <vt:lpstr>Arvo</vt:lpstr>
      <vt:lpstr>Calibri</vt:lpstr>
      <vt:lpstr>Coiny</vt:lpstr>
      <vt:lpstr>iCiel Cadena</vt:lpstr>
      <vt:lpstr>Spartan</vt:lpstr>
      <vt:lpstr>Times New Roman</vt:lpstr>
      <vt:lpstr>Walk to School Day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STD_HIEU</cp:lastModifiedBy>
  <cp:revision>28</cp:revision>
  <dcterms:created xsi:type="dcterms:W3CDTF">2023-06-03T07:23:00Z</dcterms:created>
  <dcterms:modified xsi:type="dcterms:W3CDTF">2025-12-07T09:43:46Z</dcterms:modified>
</cp:coreProperties>
</file>