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496" r:id="rId3"/>
    <p:sldId id="395" r:id="rId4"/>
    <p:sldId id="615" r:id="rId5"/>
    <p:sldId id="616" r:id="rId6"/>
    <p:sldId id="511" r:id="rId7"/>
    <p:sldId id="620" r:id="rId8"/>
    <p:sldId id="515" r:id="rId9"/>
    <p:sldId id="617" r:id="rId10"/>
    <p:sldId id="618" r:id="rId11"/>
    <p:sldId id="607" r:id="rId12"/>
    <p:sldId id="520" r:id="rId13"/>
    <p:sldId id="627" r:id="rId14"/>
    <p:sldId id="5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40"/>
    <a:srgbClr val="603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02" y="86"/>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256AC-0350-47E7-9E5C-0EBAC5FB2B74}"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AACF-936A-4545-B350-893822980937}" type="slidenum">
              <a:rPr lang="en-US" smtClean="0"/>
              <a:t>‹#›</a:t>
            </a:fld>
            <a:endParaRPr lang="en-US"/>
          </a:p>
        </p:txBody>
      </p:sp>
    </p:spTree>
    <p:extLst>
      <p:ext uri="{BB962C8B-B14F-4D97-AF65-F5344CB8AC3E}">
        <p14:creationId xmlns:p14="http://schemas.microsoft.com/office/powerpoint/2010/main" val="323613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4"/>
        <p:cNvGrpSpPr/>
        <p:nvPr/>
      </p:nvGrpSpPr>
      <p:grpSpPr>
        <a:xfrm>
          <a:off x="0" y="0"/>
          <a:ext cx="0" cy="0"/>
          <a:chOff x="0" y="0"/>
          <a:chExt cx="0" cy="0"/>
        </a:xfrm>
      </p:grpSpPr>
      <p:sp>
        <p:nvSpPr>
          <p:cNvPr id="8725" name="Google Shape;8725;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6" name="Google Shape;8726;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10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88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896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2224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72487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6678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7793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34084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4499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766538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7085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897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7110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58626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4275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11/13/2025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13838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25129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54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12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028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30408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123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7497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3540698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939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24.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27"/>
        <p:cNvGrpSpPr/>
        <p:nvPr/>
      </p:nvGrpSpPr>
      <p:grpSpPr>
        <a:xfrm>
          <a:off x="0" y="0"/>
          <a:ext cx="0" cy="0"/>
          <a:chOff x="0" y="0"/>
          <a:chExt cx="0" cy="0"/>
        </a:xfrm>
      </p:grpSpPr>
      <p:pic>
        <p:nvPicPr>
          <p:cNvPr id="6" name="Picture 5" descr="Chart&#10;&#10;Description automatically generated with medium confidence">
            <a:extLst>
              <a:ext uri="{FF2B5EF4-FFF2-40B4-BE49-F238E27FC236}">
                <a16:creationId xmlns:a16="http://schemas.microsoft.com/office/drawing/2014/main" id="{D45F32CE-FCC2-28AA-3C9C-65DB76FDC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182" name="Rectangle: Rounded Corners 4181">
            <a:extLst>
              <a:ext uri="{FF2B5EF4-FFF2-40B4-BE49-F238E27FC236}">
                <a16:creationId xmlns:a16="http://schemas.microsoft.com/office/drawing/2014/main" id="{596F62B1-CFC4-5407-3375-EE17570BFD88}"/>
              </a:ext>
            </a:extLst>
          </p:cNvPr>
          <p:cNvSpPr/>
          <p:nvPr/>
        </p:nvSpPr>
        <p:spPr>
          <a:xfrm>
            <a:off x="1806650" y="243793"/>
            <a:ext cx="8572799" cy="4613366"/>
          </a:xfrm>
          <a:custGeom>
            <a:avLst/>
            <a:gdLst>
              <a:gd name="connsiteX0" fmla="*/ 0 w 8572799"/>
              <a:gd name="connsiteY0" fmla="*/ 768910 h 4613366"/>
              <a:gd name="connsiteX1" fmla="*/ 768910 w 8572799"/>
              <a:gd name="connsiteY1" fmla="*/ 0 h 4613366"/>
              <a:gd name="connsiteX2" fmla="*/ 7803889 w 8572799"/>
              <a:gd name="connsiteY2" fmla="*/ 0 h 4613366"/>
              <a:gd name="connsiteX3" fmla="*/ 8572799 w 8572799"/>
              <a:gd name="connsiteY3" fmla="*/ 768910 h 4613366"/>
              <a:gd name="connsiteX4" fmla="*/ 8572799 w 8572799"/>
              <a:gd name="connsiteY4" fmla="*/ 3844456 h 4613366"/>
              <a:gd name="connsiteX5" fmla="*/ 7803889 w 8572799"/>
              <a:gd name="connsiteY5" fmla="*/ 4613366 h 4613366"/>
              <a:gd name="connsiteX6" fmla="*/ 768910 w 8572799"/>
              <a:gd name="connsiteY6" fmla="*/ 4613366 h 4613366"/>
              <a:gd name="connsiteX7" fmla="*/ 0 w 8572799"/>
              <a:gd name="connsiteY7" fmla="*/ 3844456 h 4613366"/>
              <a:gd name="connsiteX8" fmla="*/ 0 w 8572799"/>
              <a:gd name="connsiteY8" fmla="*/ 768910 h 46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799" h="4613366" fill="none" extrusionOk="0">
                <a:moveTo>
                  <a:pt x="0" y="768910"/>
                </a:moveTo>
                <a:cubicBezTo>
                  <a:pt x="51271" y="402177"/>
                  <a:pt x="332276" y="79585"/>
                  <a:pt x="768910" y="0"/>
                </a:cubicBezTo>
                <a:cubicBezTo>
                  <a:pt x="2527573" y="111121"/>
                  <a:pt x="5269063" y="-151508"/>
                  <a:pt x="7803889" y="0"/>
                </a:cubicBezTo>
                <a:cubicBezTo>
                  <a:pt x="8263714" y="-61190"/>
                  <a:pt x="8600499" y="347919"/>
                  <a:pt x="8572799" y="768910"/>
                </a:cubicBezTo>
                <a:cubicBezTo>
                  <a:pt x="8731058" y="1192558"/>
                  <a:pt x="8446455" y="2670409"/>
                  <a:pt x="8572799" y="3844456"/>
                </a:cubicBezTo>
                <a:cubicBezTo>
                  <a:pt x="8610695" y="4310837"/>
                  <a:pt x="8199917" y="4692810"/>
                  <a:pt x="7803889" y="4613366"/>
                </a:cubicBezTo>
                <a:cubicBezTo>
                  <a:pt x="4352092" y="4699254"/>
                  <a:pt x="2522568" y="4588962"/>
                  <a:pt x="768910" y="4613366"/>
                </a:cubicBezTo>
                <a:cubicBezTo>
                  <a:pt x="353692" y="4554077"/>
                  <a:pt x="-55026" y="4230633"/>
                  <a:pt x="0" y="3844456"/>
                </a:cubicBezTo>
                <a:cubicBezTo>
                  <a:pt x="167617" y="3490836"/>
                  <a:pt x="69923" y="1942770"/>
                  <a:pt x="0" y="768910"/>
                </a:cubicBezTo>
                <a:close/>
              </a:path>
              <a:path w="8572799" h="4613366" stroke="0" extrusionOk="0">
                <a:moveTo>
                  <a:pt x="0" y="768910"/>
                </a:moveTo>
                <a:cubicBezTo>
                  <a:pt x="-3665" y="350667"/>
                  <a:pt x="349608" y="82297"/>
                  <a:pt x="768910" y="0"/>
                </a:cubicBezTo>
                <a:cubicBezTo>
                  <a:pt x="4084689" y="5515"/>
                  <a:pt x="4817880" y="162484"/>
                  <a:pt x="7803889" y="0"/>
                </a:cubicBezTo>
                <a:cubicBezTo>
                  <a:pt x="8173691" y="18692"/>
                  <a:pt x="8597041" y="342290"/>
                  <a:pt x="8572799" y="768910"/>
                </a:cubicBezTo>
                <a:cubicBezTo>
                  <a:pt x="8513565" y="1177187"/>
                  <a:pt x="8678616" y="2370663"/>
                  <a:pt x="8572799" y="3844456"/>
                </a:cubicBezTo>
                <a:cubicBezTo>
                  <a:pt x="8593777" y="4248592"/>
                  <a:pt x="8205220" y="4597482"/>
                  <a:pt x="7803889" y="4613366"/>
                </a:cubicBezTo>
                <a:cubicBezTo>
                  <a:pt x="5881297" y="4518426"/>
                  <a:pt x="3376847" y="4739179"/>
                  <a:pt x="768910" y="4613366"/>
                </a:cubicBezTo>
                <a:cubicBezTo>
                  <a:pt x="328408" y="4610678"/>
                  <a:pt x="43104" y="4339693"/>
                  <a:pt x="0" y="3844456"/>
                </a:cubicBezTo>
                <a:cubicBezTo>
                  <a:pt x="106876" y="2355369"/>
                  <a:pt x="127121" y="1613142"/>
                  <a:pt x="0" y="768910"/>
                </a:cubicBezTo>
                <a:close/>
              </a:path>
            </a:pathLst>
          </a:custGeom>
          <a:solidFill>
            <a:srgbClr val="FFFFFF">
              <a:alpha val="89804"/>
            </a:srgbClr>
          </a:solidFill>
          <a:ln w="38100">
            <a:solidFill>
              <a:srgbClr val="00B050"/>
            </a:solidFill>
            <a:extLst>
              <a:ext uri="{C807C97D-BFC1-408E-A445-0C87EB9F89A2}">
                <ask:lineSketchStyleProps xmlns:ask="http://schemas.microsoft.com/office/drawing/2018/sketchyshapes" sd="25884068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oogle Shape;337;p3">
            <a:extLst>
              <a:ext uri="{FF2B5EF4-FFF2-40B4-BE49-F238E27FC236}">
                <a16:creationId xmlns:a16="http://schemas.microsoft.com/office/drawing/2014/main" id="{0165815D-DC45-39A1-28A3-AC39D8495BA6}"/>
              </a:ext>
            </a:extLst>
          </p:cNvPr>
          <p:cNvGrpSpPr/>
          <p:nvPr/>
        </p:nvGrpSpPr>
        <p:grpSpPr>
          <a:xfrm>
            <a:off x="-77750" y="701972"/>
            <a:ext cx="12363356" cy="6605446"/>
            <a:chOff x="-65450" y="468625"/>
            <a:chExt cx="9438050" cy="5042525"/>
          </a:xfrm>
        </p:grpSpPr>
        <p:sp>
          <p:nvSpPr>
            <p:cNvPr id="4" name="Google Shape;338;p3">
              <a:extLst>
                <a:ext uri="{FF2B5EF4-FFF2-40B4-BE49-F238E27FC236}">
                  <a16:creationId xmlns:a16="http://schemas.microsoft.com/office/drawing/2014/main" id="{1A98EF57-B859-2A3D-C0EE-931523FEE4C0}"/>
                </a:ext>
              </a:extLst>
            </p:cNvPr>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339;p3">
              <a:extLst>
                <a:ext uri="{FF2B5EF4-FFF2-40B4-BE49-F238E27FC236}">
                  <a16:creationId xmlns:a16="http://schemas.microsoft.com/office/drawing/2014/main" id="{1A6C54A6-A46A-2C3E-91E8-ABF474F822E5}"/>
                </a:ext>
              </a:extLst>
            </p:cNvPr>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oogle Shape;340;p3">
              <a:extLst>
                <a:ext uri="{FF2B5EF4-FFF2-40B4-BE49-F238E27FC236}">
                  <a16:creationId xmlns:a16="http://schemas.microsoft.com/office/drawing/2014/main" id="{6CE59605-4107-7320-3DC1-4CC3F4B8924B}"/>
                </a:ext>
              </a:extLst>
            </p:cNvPr>
            <p:cNvGrpSpPr/>
            <p:nvPr/>
          </p:nvGrpSpPr>
          <p:grpSpPr>
            <a:xfrm>
              <a:off x="-3318" y="1880800"/>
              <a:ext cx="831325" cy="1035350"/>
              <a:chOff x="238125" y="2109400"/>
              <a:chExt cx="831325" cy="1035350"/>
            </a:xfrm>
          </p:grpSpPr>
          <p:sp>
            <p:nvSpPr>
              <p:cNvPr id="4166" name="Google Shape;341;p3">
                <a:extLst>
                  <a:ext uri="{FF2B5EF4-FFF2-40B4-BE49-F238E27FC236}">
                    <a16:creationId xmlns:a16="http://schemas.microsoft.com/office/drawing/2014/main" id="{E172C888-ABCB-7F6D-6E42-83ECF0DEA942}"/>
                  </a:ext>
                </a:extLst>
              </p:cNvPr>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7" name="Google Shape;342;p3">
                <a:extLst>
                  <a:ext uri="{FF2B5EF4-FFF2-40B4-BE49-F238E27FC236}">
                    <a16:creationId xmlns:a16="http://schemas.microsoft.com/office/drawing/2014/main" id="{5B90FCDF-A0BC-14AA-1EA9-20D2E2B93C71}"/>
                  </a:ext>
                </a:extLst>
              </p:cNvPr>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8" name="Google Shape;343;p3">
                <a:extLst>
                  <a:ext uri="{FF2B5EF4-FFF2-40B4-BE49-F238E27FC236}">
                    <a16:creationId xmlns:a16="http://schemas.microsoft.com/office/drawing/2014/main" id="{A81BCDC0-302B-9C9C-2FF9-757B2638C461}"/>
                  </a:ext>
                </a:extLst>
              </p:cNvPr>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9" name="Google Shape;344;p3">
                <a:extLst>
                  <a:ext uri="{FF2B5EF4-FFF2-40B4-BE49-F238E27FC236}">
                    <a16:creationId xmlns:a16="http://schemas.microsoft.com/office/drawing/2014/main" id="{521C02DF-304D-E7F2-7410-1924BE15133D}"/>
                  </a:ext>
                </a:extLst>
              </p:cNvPr>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0" name="Google Shape;345;p3">
                <a:extLst>
                  <a:ext uri="{FF2B5EF4-FFF2-40B4-BE49-F238E27FC236}">
                    <a16:creationId xmlns:a16="http://schemas.microsoft.com/office/drawing/2014/main" id="{417FC62E-B939-0BA1-1246-E37DF70875D0}"/>
                  </a:ext>
                </a:extLst>
              </p:cNvPr>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1" name="Google Shape;346;p3">
                <a:extLst>
                  <a:ext uri="{FF2B5EF4-FFF2-40B4-BE49-F238E27FC236}">
                    <a16:creationId xmlns:a16="http://schemas.microsoft.com/office/drawing/2014/main" id="{03F282C1-FA77-0A7D-6749-2FB709EDCB43}"/>
                  </a:ext>
                </a:extLst>
              </p:cNvPr>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2" name="Google Shape;347;p3">
                <a:extLst>
                  <a:ext uri="{FF2B5EF4-FFF2-40B4-BE49-F238E27FC236}">
                    <a16:creationId xmlns:a16="http://schemas.microsoft.com/office/drawing/2014/main" id="{C9E4F44D-F35C-FA03-8E85-A052874F0B34}"/>
                  </a:ext>
                </a:extLst>
              </p:cNvPr>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3" name="Google Shape;348;p3">
                <a:extLst>
                  <a:ext uri="{FF2B5EF4-FFF2-40B4-BE49-F238E27FC236}">
                    <a16:creationId xmlns:a16="http://schemas.microsoft.com/office/drawing/2014/main" id="{FC6B3A1E-06DF-1376-DDEF-D59EF6E7ECC8}"/>
                  </a:ext>
                </a:extLst>
              </p:cNvPr>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349;p3">
              <a:extLst>
                <a:ext uri="{FF2B5EF4-FFF2-40B4-BE49-F238E27FC236}">
                  <a16:creationId xmlns:a16="http://schemas.microsoft.com/office/drawing/2014/main" id="{B21EA647-9D06-0599-BEFA-72B7C1AB1A9F}"/>
                </a:ext>
              </a:extLst>
            </p:cNvPr>
            <p:cNvGrpSpPr/>
            <p:nvPr/>
          </p:nvGrpSpPr>
          <p:grpSpPr>
            <a:xfrm>
              <a:off x="1609375" y="2486500"/>
              <a:ext cx="1205225" cy="2911950"/>
              <a:chOff x="1456975" y="2715100"/>
              <a:chExt cx="1205225" cy="2911950"/>
            </a:xfrm>
          </p:grpSpPr>
          <p:sp>
            <p:nvSpPr>
              <p:cNvPr id="4157" name="Google Shape;350;p3">
                <a:extLst>
                  <a:ext uri="{FF2B5EF4-FFF2-40B4-BE49-F238E27FC236}">
                    <a16:creationId xmlns:a16="http://schemas.microsoft.com/office/drawing/2014/main" id="{19C283D5-9C8F-9CCC-8D7E-964DADFA2824}"/>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8" name="Google Shape;351;p3">
                <a:extLst>
                  <a:ext uri="{FF2B5EF4-FFF2-40B4-BE49-F238E27FC236}">
                    <a16:creationId xmlns:a16="http://schemas.microsoft.com/office/drawing/2014/main" id="{D66BFF42-A0BF-D6CB-E0E8-78F8B0B8B32A}"/>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9" name="Google Shape;352;p3">
                <a:extLst>
                  <a:ext uri="{FF2B5EF4-FFF2-40B4-BE49-F238E27FC236}">
                    <a16:creationId xmlns:a16="http://schemas.microsoft.com/office/drawing/2014/main" id="{0DD2D2BD-9C5B-790B-806C-D9C446AF2A61}"/>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0" name="Google Shape;353;p3">
                <a:extLst>
                  <a:ext uri="{FF2B5EF4-FFF2-40B4-BE49-F238E27FC236}">
                    <a16:creationId xmlns:a16="http://schemas.microsoft.com/office/drawing/2014/main" id="{2A1A12F8-4265-9BF7-B6A3-F4388AEFB8FB}"/>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1" name="Google Shape;354;p3">
                <a:extLst>
                  <a:ext uri="{FF2B5EF4-FFF2-40B4-BE49-F238E27FC236}">
                    <a16:creationId xmlns:a16="http://schemas.microsoft.com/office/drawing/2014/main" id="{64AD50D3-53B6-D1DD-0E9A-01B1338AC173}"/>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2" name="Google Shape;355;p3">
                <a:extLst>
                  <a:ext uri="{FF2B5EF4-FFF2-40B4-BE49-F238E27FC236}">
                    <a16:creationId xmlns:a16="http://schemas.microsoft.com/office/drawing/2014/main" id="{8939EC23-B88D-5762-E88A-E776767D29C5}"/>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3" name="Google Shape;356;p3">
                <a:extLst>
                  <a:ext uri="{FF2B5EF4-FFF2-40B4-BE49-F238E27FC236}">
                    <a16:creationId xmlns:a16="http://schemas.microsoft.com/office/drawing/2014/main" id="{C413078C-A595-7726-393C-021C46F3314B}"/>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4" name="Google Shape;357;p3">
                <a:extLst>
                  <a:ext uri="{FF2B5EF4-FFF2-40B4-BE49-F238E27FC236}">
                    <a16:creationId xmlns:a16="http://schemas.microsoft.com/office/drawing/2014/main" id="{8E7D7274-3F20-CB5B-07BC-BB039AE3880E}"/>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5" name="Google Shape;358;p3">
                <a:extLst>
                  <a:ext uri="{FF2B5EF4-FFF2-40B4-BE49-F238E27FC236}">
                    <a16:creationId xmlns:a16="http://schemas.microsoft.com/office/drawing/2014/main" id="{15DF8520-2C35-B066-2065-16C0F6868D0F}"/>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359;p3">
              <a:extLst>
                <a:ext uri="{FF2B5EF4-FFF2-40B4-BE49-F238E27FC236}">
                  <a16:creationId xmlns:a16="http://schemas.microsoft.com/office/drawing/2014/main" id="{A287E9D7-C879-A993-2AF2-D53C2D3FF546}"/>
                </a:ext>
              </a:extLst>
            </p:cNvPr>
            <p:cNvGrpSpPr/>
            <p:nvPr/>
          </p:nvGrpSpPr>
          <p:grpSpPr>
            <a:xfrm>
              <a:off x="360125" y="2047550"/>
              <a:ext cx="1299425" cy="2300975"/>
              <a:chOff x="207725" y="2276150"/>
              <a:chExt cx="1299425" cy="2300975"/>
            </a:xfrm>
          </p:grpSpPr>
          <p:sp>
            <p:nvSpPr>
              <p:cNvPr id="4142" name="Google Shape;360;p3">
                <a:extLst>
                  <a:ext uri="{FF2B5EF4-FFF2-40B4-BE49-F238E27FC236}">
                    <a16:creationId xmlns:a16="http://schemas.microsoft.com/office/drawing/2014/main" id="{BC88D345-1578-40C8-940D-E25FD37CAE60}"/>
                  </a:ext>
                </a:extLst>
              </p:cNvPr>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3" name="Google Shape;361;p3">
                <a:extLst>
                  <a:ext uri="{FF2B5EF4-FFF2-40B4-BE49-F238E27FC236}">
                    <a16:creationId xmlns:a16="http://schemas.microsoft.com/office/drawing/2014/main" id="{4E6AD14C-854E-FBF5-E8D0-898517C13E3D}"/>
                  </a:ext>
                </a:extLst>
              </p:cNvPr>
              <p:cNvGrpSpPr/>
              <p:nvPr/>
            </p:nvGrpSpPr>
            <p:grpSpPr>
              <a:xfrm>
                <a:off x="207725" y="2276150"/>
                <a:ext cx="1299425" cy="2300975"/>
                <a:chOff x="207725" y="2276150"/>
                <a:chExt cx="1299425" cy="2300975"/>
              </a:xfrm>
            </p:grpSpPr>
            <p:sp>
              <p:nvSpPr>
                <p:cNvPr id="4144" name="Google Shape;362;p3">
                  <a:extLst>
                    <a:ext uri="{FF2B5EF4-FFF2-40B4-BE49-F238E27FC236}">
                      <a16:creationId xmlns:a16="http://schemas.microsoft.com/office/drawing/2014/main" id="{2B218DCE-A45E-70B2-4CE2-59300C68E157}"/>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5" name="Google Shape;363;p3">
                  <a:extLst>
                    <a:ext uri="{FF2B5EF4-FFF2-40B4-BE49-F238E27FC236}">
                      <a16:creationId xmlns:a16="http://schemas.microsoft.com/office/drawing/2014/main" id="{C0EA2778-73D3-9BC9-20A8-13C2FA30DDEA}"/>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6" name="Google Shape;364;p3">
                  <a:extLst>
                    <a:ext uri="{FF2B5EF4-FFF2-40B4-BE49-F238E27FC236}">
                      <a16:creationId xmlns:a16="http://schemas.microsoft.com/office/drawing/2014/main" id="{19A7D2D4-83A3-568A-BF29-DFC4D151B18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Google Shape;365;p3">
                  <a:extLst>
                    <a:ext uri="{FF2B5EF4-FFF2-40B4-BE49-F238E27FC236}">
                      <a16:creationId xmlns:a16="http://schemas.microsoft.com/office/drawing/2014/main" id="{D65074C9-AC8D-6DA9-26C3-0F85AB46CA65}"/>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8" name="Google Shape;366;p3">
                  <a:extLst>
                    <a:ext uri="{FF2B5EF4-FFF2-40B4-BE49-F238E27FC236}">
                      <a16:creationId xmlns:a16="http://schemas.microsoft.com/office/drawing/2014/main" id="{798434BD-A90B-8FFE-D877-4E7B1C706C74}"/>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9" name="Google Shape;367;p3">
                  <a:extLst>
                    <a:ext uri="{FF2B5EF4-FFF2-40B4-BE49-F238E27FC236}">
                      <a16:creationId xmlns:a16="http://schemas.microsoft.com/office/drawing/2014/main" id="{587B48F6-AD94-2F90-253C-09626BBE042E}"/>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0" name="Google Shape;368;p3">
                  <a:extLst>
                    <a:ext uri="{FF2B5EF4-FFF2-40B4-BE49-F238E27FC236}">
                      <a16:creationId xmlns:a16="http://schemas.microsoft.com/office/drawing/2014/main" id="{E8122F5F-F00C-C14B-3450-6E805B9A8CB9}"/>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1" name="Google Shape;369;p3">
                  <a:extLst>
                    <a:ext uri="{FF2B5EF4-FFF2-40B4-BE49-F238E27FC236}">
                      <a16:creationId xmlns:a16="http://schemas.microsoft.com/office/drawing/2014/main" id="{5E14319B-A98A-81B3-926E-D4047A83EECD}"/>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2" name="Google Shape;370;p3">
                  <a:extLst>
                    <a:ext uri="{FF2B5EF4-FFF2-40B4-BE49-F238E27FC236}">
                      <a16:creationId xmlns:a16="http://schemas.microsoft.com/office/drawing/2014/main" id="{9E145053-37A8-8FBA-ACE7-683889F4DFFF}"/>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3" name="Google Shape;371;p3">
                  <a:extLst>
                    <a:ext uri="{FF2B5EF4-FFF2-40B4-BE49-F238E27FC236}">
                      <a16:creationId xmlns:a16="http://schemas.microsoft.com/office/drawing/2014/main" id="{8C08168A-1929-C796-B278-7614D58E4DD1}"/>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4" name="Google Shape;372;p3">
                  <a:extLst>
                    <a:ext uri="{FF2B5EF4-FFF2-40B4-BE49-F238E27FC236}">
                      <a16:creationId xmlns:a16="http://schemas.microsoft.com/office/drawing/2014/main" id="{86AC5E1C-2F03-88AC-3C0B-D6EDD1AD1AFF}"/>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5" name="Google Shape;373;p3">
                  <a:extLst>
                    <a:ext uri="{FF2B5EF4-FFF2-40B4-BE49-F238E27FC236}">
                      <a16:creationId xmlns:a16="http://schemas.microsoft.com/office/drawing/2014/main" id="{FE1A4599-6321-575D-D5A3-47EA33DCE574}"/>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6" name="Google Shape;374;p3">
                  <a:extLst>
                    <a:ext uri="{FF2B5EF4-FFF2-40B4-BE49-F238E27FC236}">
                      <a16:creationId xmlns:a16="http://schemas.microsoft.com/office/drawing/2014/main" id="{56D8E7C3-1147-01CD-7D24-3521AEE630FB}"/>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oogle Shape;375;p3">
              <a:extLst>
                <a:ext uri="{FF2B5EF4-FFF2-40B4-BE49-F238E27FC236}">
                  <a16:creationId xmlns:a16="http://schemas.microsoft.com/office/drawing/2014/main" id="{9FF7198E-295A-A6DF-10BE-F7CF8748664A}"/>
                </a:ext>
              </a:extLst>
            </p:cNvPr>
            <p:cNvGrpSpPr/>
            <p:nvPr/>
          </p:nvGrpSpPr>
          <p:grpSpPr>
            <a:xfrm>
              <a:off x="9800" y="4115075"/>
              <a:ext cx="1219850" cy="1176125"/>
              <a:chOff x="-142600" y="4343675"/>
              <a:chExt cx="1219850" cy="1176125"/>
            </a:xfrm>
          </p:grpSpPr>
          <p:sp>
            <p:nvSpPr>
              <p:cNvPr id="4136" name="Google Shape;376;p3">
                <a:extLst>
                  <a:ext uri="{FF2B5EF4-FFF2-40B4-BE49-F238E27FC236}">
                    <a16:creationId xmlns:a16="http://schemas.microsoft.com/office/drawing/2014/main" id="{C94F836F-2823-6645-9AA1-EF466B83415F}"/>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7" name="Google Shape;377;p3">
                <a:extLst>
                  <a:ext uri="{FF2B5EF4-FFF2-40B4-BE49-F238E27FC236}">
                    <a16:creationId xmlns:a16="http://schemas.microsoft.com/office/drawing/2014/main" id="{EE2C8138-167C-A90B-8A23-B0A97D1B44D9}"/>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8" name="Google Shape;378;p3">
                <a:extLst>
                  <a:ext uri="{FF2B5EF4-FFF2-40B4-BE49-F238E27FC236}">
                    <a16:creationId xmlns:a16="http://schemas.microsoft.com/office/drawing/2014/main" id="{7EACFD3B-B630-A989-26F9-3C53DC526E13}"/>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9" name="Google Shape;379;p3">
                <a:extLst>
                  <a:ext uri="{FF2B5EF4-FFF2-40B4-BE49-F238E27FC236}">
                    <a16:creationId xmlns:a16="http://schemas.microsoft.com/office/drawing/2014/main" id="{B04D2E9C-C946-32E0-57A8-95CC98C317FD}"/>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0" name="Google Shape;380;p3">
                <a:extLst>
                  <a:ext uri="{FF2B5EF4-FFF2-40B4-BE49-F238E27FC236}">
                    <a16:creationId xmlns:a16="http://schemas.microsoft.com/office/drawing/2014/main" id="{4AFB1C1E-6388-12E4-29A4-CBA7695D194B}"/>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1" name="Google Shape;381;p3">
                <a:extLst>
                  <a:ext uri="{FF2B5EF4-FFF2-40B4-BE49-F238E27FC236}">
                    <a16:creationId xmlns:a16="http://schemas.microsoft.com/office/drawing/2014/main" id="{0F8436FE-BDD4-233B-7F2D-8B7C564BAFDC}"/>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382;p3">
              <a:extLst>
                <a:ext uri="{FF2B5EF4-FFF2-40B4-BE49-F238E27FC236}">
                  <a16:creationId xmlns:a16="http://schemas.microsoft.com/office/drawing/2014/main" id="{B62B9575-D4AD-F23E-4F27-59EDFC8AE851}"/>
                </a:ext>
              </a:extLst>
            </p:cNvPr>
            <p:cNvGrpSpPr/>
            <p:nvPr/>
          </p:nvGrpSpPr>
          <p:grpSpPr>
            <a:xfrm>
              <a:off x="598500" y="3971650"/>
              <a:ext cx="1720650" cy="1263675"/>
              <a:chOff x="446100" y="4200250"/>
              <a:chExt cx="1720650" cy="1263675"/>
            </a:xfrm>
          </p:grpSpPr>
          <p:sp>
            <p:nvSpPr>
              <p:cNvPr id="4104" name="Google Shape;383;p3">
                <a:extLst>
                  <a:ext uri="{FF2B5EF4-FFF2-40B4-BE49-F238E27FC236}">
                    <a16:creationId xmlns:a16="http://schemas.microsoft.com/office/drawing/2014/main" id="{053D5F78-D460-75C6-676D-163F2EA1BB45}"/>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Google Shape;384;p3">
                <a:extLst>
                  <a:ext uri="{FF2B5EF4-FFF2-40B4-BE49-F238E27FC236}">
                    <a16:creationId xmlns:a16="http://schemas.microsoft.com/office/drawing/2014/main" id="{BF3679BD-5BDA-817D-0C0D-9719EAFE5323}"/>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6" name="Google Shape;385;p3">
                <a:extLst>
                  <a:ext uri="{FF2B5EF4-FFF2-40B4-BE49-F238E27FC236}">
                    <a16:creationId xmlns:a16="http://schemas.microsoft.com/office/drawing/2014/main" id="{1F424878-284A-2A5E-6853-A9A8D2596153}"/>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7" name="Google Shape;386;p3">
                <a:extLst>
                  <a:ext uri="{FF2B5EF4-FFF2-40B4-BE49-F238E27FC236}">
                    <a16:creationId xmlns:a16="http://schemas.microsoft.com/office/drawing/2014/main" id="{3618456D-DE32-9CEB-641D-626224795ED0}"/>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Google Shape;387;p3">
                <a:extLst>
                  <a:ext uri="{FF2B5EF4-FFF2-40B4-BE49-F238E27FC236}">
                    <a16:creationId xmlns:a16="http://schemas.microsoft.com/office/drawing/2014/main" id="{720AACF1-4AFF-8AF7-61C0-D47F6F2EC579}"/>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9" name="Google Shape;388;p3">
                <a:extLst>
                  <a:ext uri="{FF2B5EF4-FFF2-40B4-BE49-F238E27FC236}">
                    <a16:creationId xmlns:a16="http://schemas.microsoft.com/office/drawing/2014/main" id="{6696D1FB-4BAF-6A45-14B1-807FE9B23745}"/>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0" name="Google Shape;389;p3">
                <a:extLst>
                  <a:ext uri="{FF2B5EF4-FFF2-40B4-BE49-F238E27FC236}">
                    <a16:creationId xmlns:a16="http://schemas.microsoft.com/office/drawing/2014/main" id="{DF72FF60-D790-CBD6-B0F5-E4DC68C9EAFF}"/>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1" name="Google Shape;390;p3">
                <a:extLst>
                  <a:ext uri="{FF2B5EF4-FFF2-40B4-BE49-F238E27FC236}">
                    <a16:creationId xmlns:a16="http://schemas.microsoft.com/office/drawing/2014/main" id="{CD7A4DBC-659E-819D-2F45-1B2D6AFCC587}"/>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2" name="Google Shape;391;p3">
                <a:extLst>
                  <a:ext uri="{FF2B5EF4-FFF2-40B4-BE49-F238E27FC236}">
                    <a16:creationId xmlns:a16="http://schemas.microsoft.com/office/drawing/2014/main" id="{2F786D97-E24A-A2C9-78CC-BFB390A1E5B8}"/>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3" name="Google Shape;392;p3">
                <a:extLst>
                  <a:ext uri="{FF2B5EF4-FFF2-40B4-BE49-F238E27FC236}">
                    <a16:creationId xmlns:a16="http://schemas.microsoft.com/office/drawing/2014/main" id="{E2243B45-1EAC-37F9-17ED-250B4B29969A}"/>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4" name="Google Shape;393;p3">
                <a:extLst>
                  <a:ext uri="{FF2B5EF4-FFF2-40B4-BE49-F238E27FC236}">
                    <a16:creationId xmlns:a16="http://schemas.microsoft.com/office/drawing/2014/main" id="{A59AB43C-006C-E01E-AA2E-8AADB2DFF268}"/>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5" name="Google Shape;394;p3">
                <a:extLst>
                  <a:ext uri="{FF2B5EF4-FFF2-40B4-BE49-F238E27FC236}">
                    <a16:creationId xmlns:a16="http://schemas.microsoft.com/office/drawing/2014/main" id="{5BDFA858-8846-A1FB-3C9D-B0B5A5A76FD9}"/>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6" name="Google Shape;395;p3">
                <a:extLst>
                  <a:ext uri="{FF2B5EF4-FFF2-40B4-BE49-F238E27FC236}">
                    <a16:creationId xmlns:a16="http://schemas.microsoft.com/office/drawing/2014/main" id="{3DBEDAD8-E1D2-2CAF-6A29-3238D8158A12}"/>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7" name="Google Shape;396;p3">
                <a:extLst>
                  <a:ext uri="{FF2B5EF4-FFF2-40B4-BE49-F238E27FC236}">
                    <a16:creationId xmlns:a16="http://schemas.microsoft.com/office/drawing/2014/main" id="{7E9CEC43-B880-DF23-F2AA-64AA6D3980F2}"/>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8" name="Google Shape;397;p3">
                <a:extLst>
                  <a:ext uri="{FF2B5EF4-FFF2-40B4-BE49-F238E27FC236}">
                    <a16:creationId xmlns:a16="http://schemas.microsoft.com/office/drawing/2014/main" id="{C1F46912-90DF-CF25-35AD-C67279FF1967}"/>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9" name="Google Shape;398;p3">
                <a:extLst>
                  <a:ext uri="{FF2B5EF4-FFF2-40B4-BE49-F238E27FC236}">
                    <a16:creationId xmlns:a16="http://schemas.microsoft.com/office/drawing/2014/main" id="{A9124D55-19AA-E609-75D9-48DE6EE773F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0" name="Google Shape;399;p3">
                <a:extLst>
                  <a:ext uri="{FF2B5EF4-FFF2-40B4-BE49-F238E27FC236}">
                    <a16:creationId xmlns:a16="http://schemas.microsoft.com/office/drawing/2014/main" id="{2230E40C-8EDA-D3B3-FAB2-888D41E4BF5D}"/>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1" name="Google Shape;400;p3">
                <a:extLst>
                  <a:ext uri="{FF2B5EF4-FFF2-40B4-BE49-F238E27FC236}">
                    <a16:creationId xmlns:a16="http://schemas.microsoft.com/office/drawing/2014/main" id="{708265D3-92C6-0AEB-EFDC-817EB0D3DBDE}"/>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2" name="Google Shape;401;p3">
                <a:extLst>
                  <a:ext uri="{FF2B5EF4-FFF2-40B4-BE49-F238E27FC236}">
                    <a16:creationId xmlns:a16="http://schemas.microsoft.com/office/drawing/2014/main" id="{88A6C4E5-044F-1237-C1F3-3A940FB88BE2}"/>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3" name="Google Shape;402;p3">
                <a:extLst>
                  <a:ext uri="{FF2B5EF4-FFF2-40B4-BE49-F238E27FC236}">
                    <a16:creationId xmlns:a16="http://schemas.microsoft.com/office/drawing/2014/main" id="{623241C6-8D8D-BCBF-4050-A4BEC6E7F833}"/>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Google Shape;403;p3">
                <a:extLst>
                  <a:ext uri="{FF2B5EF4-FFF2-40B4-BE49-F238E27FC236}">
                    <a16:creationId xmlns:a16="http://schemas.microsoft.com/office/drawing/2014/main" id="{5C2EB445-9F06-F94D-FE78-9DDB531740D1}"/>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5" name="Google Shape;404;p3">
                <a:extLst>
                  <a:ext uri="{FF2B5EF4-FFF2-40B4-BE49-F238E27FC236}">
                    <a16:creationId xmlns:a16="http://schemas.microsoft.com/office/drawing/2014/main" id="{636114EB-40A9-755A-D1F5-B7ED1F6BAD66}"/>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6" name="Google Shape;405;p3">
                <a:extLst>
                  <a:ext uri="{FF2B5EF4-FFF2-40B4-BE49-F238E27FC236}">
                    <a16:creationId xmlns:a16="http://schemas.microsoft.com/office/drawing/2014/main" id="{92E955E4-9A20-A8FF-995A-B00CEB5BA2E6}"/>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Google Shape;406;p3">
                <a:extLst>
                  <a:ext uri="{FF2B5EF4-FFF2-40B4-BE49-F238E27FC236}">
                    <a16:creationId xmlns:a16="http://schemas.microsoft.com/office/drawing/2014/main" id="{A8D801D3-F89A-95A7-8AD4-74F498104DA6}"/>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8" name="Google Shape;407;p3">
                <a:extLst>
                  <a:ext uri="{FF2B5EF4-FFF2-40B4-BE49-F238E27FC236}">
                    <a16:creationId xmlns:a16="http://schemas.microsoft.com/office/drawing/2014/main" id="{F3490A97-C352-331F-26CE-8B3D6EE6DC19}"/>
                  </a:ext>
                </a:extLst>
              </p:cNvPr>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9" name="Google Shape;408;p3">
                <a:extLst>
                  <a:ext uri="{FF2B5EF4-FFF2-40B4-BE49-F238E27FC236}">
                    <a16:creationId xmlns:a16="http://schemas.microsoft.com/office/drawing/2014/main" id="{EF06C005-3D62-F5B6-F336-1ADE50E8ECE0}"/>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0" name="Google Shape;409;p3">
                <a:extLst>
                  <a:ext uri="{FF2B5EF4-FFF2-40B4-BE49-F238E27FC236}">
                    <a16:creationId xmlns:a16="http://schemas.microsoft.com/office/drawing/2014/main" id="{C493661A-34FB-260E-4482-1825E9797848}"/>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1" name="Google Shape;410;p3">
                <a:extLst>
                  <a:ext uri="{FF2B5EF4-FFF2-40B4-BE49-F238E27FC236}">
                    <a16:creationId xmlns:a16="http://schemas.microsoft.com/office/drawing/2014/main" id="{F378F5D2-464E-6F33-9B10-0F026D562F72}"/>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2" name="Google Shape;411;p3">
                <a:extLst>
                  <a:ext uri="{FF2B5EF4-FFF2-40B4-BE49-F238E27FC236}">
                    <a16:creationId xmlns:a16="http://schemas.microsoft.com/office/drawing/2014/main" id="{DED8FF83-11F5-108B-1396-703443DD37F2}"/>
                  </a:ext>
                </a:extLst>
              </p:cNvPr>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3" name="Google Shape;412;p3">
                <a:extLst>
                  <a:ext uri="{FF2B5EF4-FFF2-40B4-BE49-F238E27FC236}">
                    <a16:creationId xmlns:a16="http://schemas.microsoft.com/office/drawing/2014/main" id="{8FA72DCD-CB43-AA35-F694-435EA1D60067}"/>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4" name="Google Shape;413;p3">
                <a:extLst>
                  <a:ext uri="{FF2B5EF4-FFF2-40B4-BE49-F238E27FC236}">
                    <a16:creationId xmlns:a16="http://schemas.microsoft.com/office/drawing/2014/main" id="{568CBFC8-CD94-C811-773F-9137EDB15584}"/>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5" name="Google Shape;414;p3">
                <a:extLst>
                  <a:ext uri="{FF2B5EF4-FFF2-40B4-BE49-F238E27FC236}">
                    <a16:creationId xmlns:a16="http://schemas.microsoft.com/office/drawing/2014/main" id="{F00F4CD1-41C1-38E3-DE61-41DA656208A7}"/>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415;p3">
              <a:extLst>
                <a:ext uri="{FF2B5EF4-FFF2-40B4-BE49-F238E27FC236}">
                  <a16:creationId xmlns:a16="http://schemas.microsoft.com/office/drawing/2014/main" id="{47F712C3-72F9-EF17-6537-6F043A87F91A}"/>
                </a:ext>
              </a:extLst>
            </p:cNvPr>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416;p3">
              <a:extLst>
                <a:ext uri="{FF2B5EF4-FFF2-40B4-BE49-F238E27FC236}">
                  <a16:creationId xmlns:a16="http://schemas.microsoft.com/office/drawing/2014/main" id="{8C502C6F-CB9E-5EC7-2591-EA31F5B79491}"/>
                </a:ext>
              </a:extLst>
            </p:cNvPr>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417;p3">
              <a:extLst>
                <a:ext uri="{FF2B5EF4-FFF2-40B4-BE49-F238E27FC236}">
                  <a16:creationId xmlns:a16="http://schemas.microsoft.com/office/drawing/2014/main" id="{E6A974BC-89A7-745E-19A7-D4C71BE69FCC}"/>
                </a:ext>
              </a:extLst>
            </p:cNvPr>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oogle Shape;418;p3">
              <a:extLst>
                <a:ext uri="{FF2B5EF4-FFF2-40B4-BE49-F238E27FC236}">
                  <a16:creationId xmlns:a16="http://schemas.microsoft.com/office/drawing/2014/main" id="{60ACF3A3-F2DE-FC5B-25D4-2545CD039A54}"/>
                </a:ext>
              </a:extLst>
            </p:cNvPr>
            <p:cNvGrpSpPr/>
            <p:nvPr/>
          </p:nvGrpSpPr>
          <p:grpSpPr>
            <a:xfrm>
              <a:off x="7033800" y="4497475"/>
              <a:ext cx="1664950" cy="852975"/>
              <a:chOff x="4976050" y="4611525"/>
              <a:chExt cx="1664950" cy="852975"/>
            </a:xfrm>
          </p:grpSpPr>
          <p:sp>
            <p:nvSpPr>
              <p:cNvPr id="4102" name="Google Shape;419;p3">
                <a:extLst>
                  <a:ext uri="{FF2B5EF4-FFF2-40B4-BE49-F238E27FC236}">
                    <a16:creationId xmlns:a16="http://schemas.microsoft.com/office/drawing/2014/main" id="{CCB1699C-DFDB-9F56-54F1-FEAFEC03BD73}"/>
                  </a:ext>
                </a:extLst>
              </p:cNvPr>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3" name="Google Shape;420;p3">
                <a:extLst>
                  <a:ext uri="{FF2B5EF4-FFF2-40B4-BE49-F238E27FC236}">
                    <a16:creationId xmlns:a16="http://schemas.microsoft.com/office/drawing/2014/main" id="{74ACA5FB-1FEB-C6BD-5C19-2D03AA3B5CC5}"/>
                  </a:ext>
                </a:extLst>
              </p:cNvPr>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oogle Shape;421;p3">
              <a:extLst>
                <a:ext uri="{FF2B5EF4-FFF2-40B4-BE49-F238E27FC236}">
                  <a16:creationId xmlns:a16="http://schemas.microsoft.com/office/drawing/2014/main" id="{6AF5D917-D760-AC46-9242-0BC9691E4E68}"/>
                </a:ext>
              </a:extLst>
            </p:cNvPr>
            <p:cNvGrpSpPr/>
            <p:nvPr/>
          </p:nvGrpSpPr>
          <p:grpSpPr>
            <a:xfrm>
              <a:off x="8333450" y="3500163"/>
              <a:ext cx="997000" cy="1029175"/>
              <a:chOff x="6240500" y="3229575"/>
              <a:chExt cx="997000" cy="1029175"/>
            </a:xfrm>
          </p:grpSpPr>
          <p:sp>
            <p:nvSpPr>
              <p:cNvPr id="59" name="Google Shape;422;p3">
                <a:extLst>
                  <a:ext uri="{FF2B5EF4-FFF2-40B4-BE49-F238E27FC236}">
                    <a16:creationId xmlns:a16="http://schemas.microsoft.com/office/drawing/2014/main" id="{635763D8-E179-70D1-5CC7-6811D39113FF}"/>
                  </a:ext>
                </a:extLst>
              </p:cNvPr>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23;p3">
                <a:extLst>
                  <a:ext uri="{FF2B5EF4-FFF2-40B4-BE49-F238E27FC236}">
                    <a16:creationId xmlns:a16="http://schemas.microsoft.com/office/drawing/2014/main" id="{9E99C256-E9C8-F313-BA11-3ABD15E66EC6}"/>
                  </a:ext>
                </a:extLst>
              </p:cNvPr>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424;p3">
                <a:extLst>
                  <a:ext uri="{FF2B5EF4-FFF2-40B4-BE49-F238E27FC236}">
                    <a16:creationId xmlns:a16="http://schemas.microsoft.com/office/drawing/2014/main" id="{50CEF41D-9E81-23F5-1338-FADCE052A052}"/>
                  </a:ext>
                </a:extLst>
              </p:cNvPr>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425;p3">
                <a:extLst>
                  <a:ext uri="{FF2B5EF4-FFF2-40B4-BE49-F238E27FC236}">
                    <a16:creationId xmlns:a16="http://schemas.microsoft.com/office/drawing/2014/main" id="{1E0BA742-7044-1A87-0FC5-B4C5166430F0}"/>
                  </a:ext>
                </a:extLst>
              </p:cNvPr>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426;p3">
                <a:extLst>
                  <a:ext uri="{FF2B5EF4-FFF2-40B4-BE49-F238E27FC236}">
                    <a16:creationId xmlns:a16="http://schemas.microsoft.com/office/drawing/2014/main" id="{E0AB88B7-0716-06A2-38DB-D39B164A6F5C}"/>
                  </a:ext>
                </a:extLst>
              </p:cNvPr>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 name="Google Shape;427;p3">
                <a:extLst>
                  <a:ext uri="{FF2B5EF4-FFF2-40B4-BE49-F238E27FC236}">
                    <a16:creationId xmlns:a16="http://schemas.microsoft.com/office/drawing/2014/main" id="{13B19C3A-E38E-9926-D505-4C3A6669EF7D}"/>
                  </a:ext>
                </a:extLst>
              </p:cNvPr>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Google Shape;428;p3">
                <a:extLst>
                  <a:ext uri="{FF2B5EF4-FFF2-40B4-BE49-F238E27FC236}">
                    <a16:creationId xmlns:a16="http://schemas.microsoft.com/office/drawing/2014/main" id="{EE44E523-3222-76B2-0475-FFD44EAD9E93}"/>
                  </a:ext>
                </a:extLst>
              </p:cNvPr>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9" name="Google Shape;429;p3">
                <a:extLst>
                  <a:ext uri="{FF2B5EF4-FFF2-40B4-BE49-F238E27FC236}">
                    <a16:creationId xmlns:a16="http://schemas.microsoft.com/office/drawing/2014/main" id="{F8D95D87-F357-7FF0-8850-576FAFC0C26D}"/>
                  </a:ext>
                </a:extLst>
              </p:cNvPr>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0" name="Google Shape;430;p3">
                <a:extLst>
                  <a:ext uri="{FF2B5EF4-FFF2-40B4-BE49-F238E27FC236}">
                    <a16:creationId xmlns:a16="http://schemas.microsoft.com/office/drawing/2014/main" id="{74852BA2-C584-A5B4-FAA4-58EE4C6AA5B1}"/>
                  </a:ext>
                </a:extLst>
              </p:cNvPr>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1" name="Google Shape;431;p3">
                <a:extLst>
                  <a:ext uri="{FF2B5EF4-FFF2-40B4-BE49-F238E27FC236}">
                    <a16:creationId xmlns:a16="http://schemas.microsoft.com/office/drawing/2014/main" id="{2F006C78-2B60-84C6-FB4D-905B96E3544C}"/>
                  </a:ext>
                </a:extLst>
              </p:cNvPr>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oogle Shape;432;p3">
              <a:extLst>
                <a:ext uri="{FF2B5EF4-FFF2-40B4-BE49-F238E27FC236}">
                  <a16:creationId xmlns:a16="http://schemas.microsoft.com/office/drawing/2014/main" id="{28F212B0-FA44-49A3-DFCE-71C3A1A7D355}"/>
                </a:ext>
              </a:extLst>
            </p:cNvPr>
            <p:cNvGrpSpPr/>
            <p:nvPr/>
          </p:nvGrpSpPr>
          <p:grpSpPr>
            <a:xfrm>
              <a:off x="8022250" y="4124225"/>
              <a:ext cx="1350350" cy="1386925"/>
              <a:chOff x="582350" y="682150"/>
              <a:chExt cx="1350350" cy="1386925"/>
            </a:xfrm>
          </p:grpSpPr>
          <p:sp>
            <p:nvSpPr>
              <p:cNvPr id="31" name="Google Shape;433;p3">
                <a:extLst>
                  <a:ext uri="{FF2B5EF4-FFF2-40B4-BE49-F238E27FC236}">
                    <a16:creationId xmlns:a16="http://schemas.microsoft.com/office/drawing/2014/main" id="{7C41C539-C1C8-DC6E-E76B-E4478685708B}"/>
                  </a:ext>
                </a:extLst>
              </p:cNvPr>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434;p3">
                <a:extLst>
                  <a:ext uri="{FF2B5EF4-FFF2-40B4-BE49-F238E27FC236}">
                    <a16:creationId xmlns:a16="http://schemas.microsoft.com/office/drawing/2014/main" id="{6A46A97E-74E7-3B09-C743-EC3AC95F7B5B}"/>
                  </a:ext>
                </a:extLst>
              </p:cNvPr>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435;p3">
                <a:extLst>
                  <a:ext uri="{FF2B5EF4-FFF2-40B4-BE49-F238E27FC236}">
                    <a16:creationId xmlns:a16="http://schemas.microsoft.com/office/drawing/2014/main" id="{90C1CEB0-BA46-062F-020C-A1E57AFD603F}"/>
                  </a:ext>
                </a:extLst>
              </p:cNvPr>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436;p3">
                <a:extLst>
                  <a:ext uri="{FF2B5EF4-FFF2-40B4-BE49-F238E27FC236}">
                    <a16:creationId xmlns:a16="http://schemas.microsoft.com/office/drawing/2014/main" id="{61B9592B-7307-2FF5-4E12-D08040E58429}"/>
                  </a:ext>
                </a:extLst>
              </p:cNvPr>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437;p3">
                <a:extLst>
                  <a:ext uri="{FF2B5EF4-FFF2-40B4-BE49-F238E27FC236}">
                    <a16:creationId xmlns:a16="http://schemas.microsoft.com/office/drawing/2014/main" id="{724FFB76-D76B-6FDD-7BB6-1FF6B9416E1D}"/>
                  </a:ext>
                </a:extLst>
              </p:cNvPr>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438;p3">
                <a:extLst>
                  <a:ext uri="{FF2B5EF4-FFF2-40B4-BE49-F238E27FC236}">
                    <a16:creationId xmlns:a16="http://schemas.microsoft.com/office/drawing/2014/main" id="{B2FB6B12-16C6-BA6D-75FB-B2CAA202CEED}"/>
                  </a:ext>
                </a:extLst>
              </p:cNvPr>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439;p3">
                <a:extLst>
                  <a:ext uri="{FF2B5EF4-FFF2-40B4-BE49-F238E27FC236}">
                    <a16:creationId xmlns:a16="http://schemas.microsoft.com/office/drawing/2014/main" id="{37F701C3-D79C-B23D-15B3-201A5AA0A8CA}"/>
                  </a:ext>
                </a:extLst>
              </p:cNvPr>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440;p3">
                <a:extLst>
                  <a:ext uri="{FF2B5EF4-FFF2-40B4-BE49-F238E27FC236}">
                    <a16:creationId xmlns:a16="http://schemas.microsoft.com/office/drawing/2014/main" id="{121BD237-822B-F611-31A2-9E082E69E3ED}"/>
                  </a:ext>
                </a:extLst>
              </p:cNvPr>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441;p3">
                <a:extLst>
                  <a:ext uri="{FF2B5EF4-FFF2-40B4-BE49-F238E27FC236}">
                    <a16:creationId xmlns:a16="http://schemas.microsoft.com/office/drawing/2014/main" id="{6ACE094A-408A-B071-AC92-F1B4B26CB19C}"/>
                  </a:ext>
                </a:extLst>
              </p:cNvPr>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442;p3">
                <a:extLst>
                  <a:ext uri="{FF2B5EF4-FFF2-40B4-BE49-F238E27FC236}">
                    <a16:creationId xmlns:a16="http://schemas.microsoft.com/office/drawing/2014/main" id="{9E0353F8-0691-0A8C-A3A2-A99AAC02626B}"/>
                  </a:ext>
                </a:extLst>
              </p:cNvPr>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443;p3">
                <a:extLst>
                  <a:ext uri="{FF2B5EF4-FFF2-40B4-BE49-F238E27FC236}">
                    <a16:creationId xmlns:a16="http://schemas.microsoft.com/office/drawing/2014/main" id="{61E7A1F0-1705-758E-3201-97F330E3883D}"/>
                  </a:ext>
                </a:extLst>
              </p:cNvPr>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444;p3">
                <a:extLst>
                  <a:ext uri="{FF2B5EF4-FFF2-40B4-BE49-F238E27FC236}">
                    <a16:creationId xmlns:a16="http://schemas.microsoft.com/office/drawing/2014/main" id="{FF1CDB69-C7C1-7447-AFBF-BA79E86DDF83}"/>
                  </a:ext>
                </a:extLst>
              </p:cNvPr>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445;p3">
                <a:extLst>
                  <a:ext uri="{FF2B5EF4-FFF2-40B4-BE49-F238E27FC236}">
                    <a16:creationId xmlns:a16="http://schemas.microsoft.com/office/drawing/2014/main" id="{A47B3962-A9E2-4D78-7529-1EFDF82656F1}"/>
                  </a:ext>
                </a:extLst>
              </p:cNvPr>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446;p3">
                <a:extLst>
                  <a:ext uri="{FF2B5EF4-FFF2-40B4-BE49-F238E27FC236}">
                    <a16:creationId xmlns:a16="http://schemas.microsoft.com/office/drawing/2014/main" id="{5F5A63CB-8256-F7EF-8831-372CD32C602C}"/>
                  </a:ext>
                </a:extLst>
              </p:cNvPr>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447;p3">
                <a:extLst>
                  <a:ext uri="{FF2B5EF4-FFF2-40B4-BE49-F238E27FC236}">
                    <a16:creationId xmlns:a16="http://schemas.microsoft.com/office/drawing/2014/main" id="{912A4693-E2B6-FBE4-67C7-3A50404C567C}"/>
                  </a:ext>
                </a:extLst>
              </p:cNvPr>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448;p3">
                <a:extLst>
                  <a:ext uri="{FF2B5EF4-FFF2-40B4-BE49-F238E27FC236}">
                    <a16:creationId xmlns:a16="http://schemas.microsoft.com/office/drawing/2014/main" id="{ADDC193A-AAAC-1487-C5BB-100EF4781611}"/>
                  </a:ext>
                </a:extLst>
              </p:cNvPr>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449;p3">
                <a:extLst>
                  <a:ext uri="{FF2B5EF4-FFF2-40B4-BE49-F238E27FC236}">
                    <a16:creationId xmlns:a16="http://schemas.microsoft.com/office/drawing/2014/main" id="{E1FBC6F0-F58B-DCF8-C283-9618EF7E2BE4}"/>
                  </a:ext>
                </a:extLst>
              </p:cNvPr>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50;p3">
                <a:extLst>
                  <a:ext uri="{FF2B5EF4-FFF2-40B4-BE49-F238E27FC236}">
                    <a16:creationId xmlns:a16="http://schemas.microsoft.com/office/drawing/2014/main" id="{25C16EA8-5B32-C125-7115-7617D119439E}"/>
                  </a:ext>
                </a:extLst>
              </p:cNvPr>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451;p3">
                <a:extLst>
                  <a:ext uri="{FF2B5EF4-FFF2-40B4-BE49-F238E27FC236}">
                    <a16:creationId xmlns:a16="http://schemas.microsoft.com/office/drawing/2014/main" id="{1B5E3859-4431-1AF1-F6CA-A49DB3D1488A}"/>
                  </a:ext>
                </a:extLst>
              </p:cNvPr>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452;p3">
                <a:extLst>
                  <a:ext uri="{FF2B5EF4-FFF2-40B4-BE49-F238E27FC236}">
                    <a16:creationId xmlns:a16="http://schemas.microsoft.com/office/drawing/2014/main" id="{2BB5C341-3424-CD12-3A0F-5294965F0997}"/>
                  </a:ext>
                </a:extLst>
              </p:cNvPr>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53;p3">
                <a:extLst>
                  <a:ext uri="{FF2B5EF4-FFF2-40B4-BE49-F238E27FC236}">
                    <a16:creationId xmlns:a16="http://schemas.microsoft.com/office/drawing/2014/main" id="{9CCB00CF-A2B8-3E7B-83BF-9C7EBFB9B1B1}"/>
                  </a:ext>
                </a:extLst>
              </p:cNvPr>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454;p3">
                <a:extLst>
                  <a:ext uri="{FF2B5EF4-FFF2-40B4-BE49-F238E27FC236}">
                    <a16:creationId xmlns:a16="http://schemas.microsoft.com/office/drawing/2014/main" id="{FED8A134-9D08-924D-6A9F-92F62FEE3055}"/>
                  </a:ext>
                </a:extLst>
              </p:cNvPr>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455;p3">
                <a:extLst>
                  <a:ext uri="{FF2B5EF4-FFF2-40B4-BE49-F238E27FC236}">
                    <a16:creationId xmlns:a16="http://schemas.microsoft.com/office/drawing/2014/main" id="{C4225B57-E5DA-7648-D8C0-2E81F1605216}"/>
                  </a:ext>
                </a:extLst>
              </p:cNvPr>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456;p3">
                <a:extLst>
                  <a:ext uri="{FF2B5EF4-FFF2-40B4-BE49-F238E27FC236}">
                    <a16:creationId xmlns:a16="http://schemas.microsoft.com/office/drawing/2014/main" id="{93CE7F86-F10E-C7CE-1D3A-208EF77BA78F}"/>
                  </a:ext>
                </a:extLst>
              </p:cNvPr>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57;p3">
                <a:extLst>
                  <a:ext uri="{FF2B5EF4-FFF2-40B4-BE49-F238E27FC236}">
                    <a16:creationId xmlns:a16="http://schemas.microsoft.com/office/drawing/2014/main" id="{3185E4EA-70BE-EEFE-CEA5-A3ECA60E40CA}"/>
                  </a:ext>
                </a:extLst>
              </p:cNvPr>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58;p3">
                <a:extLst>
                  <a:ext uri="{FF2B5EF4-FFF2-40B4-BE49-F238E27FC236}">
                    <a16:creationId xmlns:a16="http://schemas.microsoft.com/office/drawing/2014/main" id="{14F67341-E1BF-F8DB-F315-5813E09FEE9B}"/>
                  </a:ext>
                </a:extLst>
              </p:cNvPr>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459;p3">
                <a:extLst>
                  <a:ext uri="{FF2B5EF4-FFF2-40B4-BE49-F238E27FC236}">
                    <a16:creationId xmlns:a16="http://schemas.microsoft.com/office/drawing/2014/main" id="{1628F6AA-CF34-3915-9428-6E1D2817701D}"/>
                  </a:ext>
                </a:extLst>
              </p:cNvPr>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460;p3">
                <a:extLst>
                  <a:ext uri="{FF2B5EF4-FFF2-40B4-BE49-F238E27FC236}">
                    <a16:creationId xmlns:a16="http://schemas.microsoft.com/office/drawing/2014/main" id="{5F25EC46-8AC8-B28D-0DD9-EE724F37EDA5}"/>
                  </a:ext>
                </a:extLst>
              </p:cNvPr>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Google Shape;461;p3">
              <a:extLst>
                <a:ext uri="{FF2B5EF4-FFF2-40B4-BE49-F238E27FC236}">
                  <a16:creationId xmlns:a16="http://schemas.microsoft.com/office/drawing/2014/main" id="{3A9B66A5-77D7-6B61-EF0D-340ECA3757B9}"/>
                </a:ext>
              </a:extLst>
            </p:cNvPr>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462;p3">
              <a:extLst>
                <a:ext uri="{FF2B5EF4-FFF2-40B4-BE49-F238E27FC236}">
                  <a16:creationId xmlns:a16="http://schemas.microsoft.com/office/drawing/2014/main" id="{A9732B94-BBBC-D491-2CD2-C2AEF1D4C593}"/>
                </a:ext>
              </a:extLst>
            </p:cNvPr>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74" name="TextBox 3">
            <a:extLst>
              <a:ext uri="{FF2B5EF4-FFF2-40B4-BE49-F238E27FC236}">
                <a16:creationId xmlns:a16="http://schemas.microsoft.com/office/drawing/2014/main" id="{FB354AA8-B59E-2927-82B7-F1FF7C4D74CE}"/>
              </a:ext>
            </a:extLst>
          </p:cNvPr>
          <p:cNvSpPr txBox="1"/>
          <p:nvPr/>
        </p:nvSpPr>
        <p:spPr>
          <a:xfrm>
            <a:off x="2904463" y="380104"/>
            <a:ext cx="6482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Thứ</a:t>
            </a:r>
            <a:r>
              <a:rPr kumimoji="0" lang="en-US" sz="40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 … </a:t>
            </a:r>
            <a:r>
              <a:rPr kumimoji="0" lang="en-US" sz="40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ngày</a:t>
            </a:r>
            <a:r>
              <a:rPr kumimoji="0" lang="en-US" sz="40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 … </a:t>
            </a:r>
            <a:r>
              <a:rPr kumimoji="0" lang="en-US" sz="40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tháng</a:t>
            </a:r>
            <a:r>
              <a:rPr kumimoji="0" lang="en-US" sz="40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 … </a:t>
            </a:r>
            <a:r>
              <a:rPr kumimoji="0" lang="en-US" sz="40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năm</a:t>
            </a:r>
            <a:r>
              <a:rPr kumimoji="0" lang="en-US" sz="40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 …</a:t>
            </a:r>
          </a:p>
        </p:txBody>
      </p:sp>
      <p:pic>
        <p:nvPicPr>
          <p:cNvPr id="7" name="Picture 6">
            <a:extLst>
              <a:ext uri="{FF2B5EF4-FFF2-40B4-BE49-F238E27FC236}">
                <a16:creationId xmlns:a16="http://schemas.microsoft.com/office/drawing/2014/main" id="{27219F6C-6EED-EF80-63CA-BBD7D71D1F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8860301" y="3166945"/>
            <a:ext cx="3331698" cy="4215161"/>
          </a:xfrm>
          <a:prstGeom prst="rect">
            <a:avLst/>
          </a:prstGeom>
        </p:spPr>
      </p:pic>
      <p:pic>
        <p:nvPicPr>
          <p:cNvPr id="9" name="Picture 8" descr="A person and person with a book and flowers&#10;&#10;Description automatically generated">
            <a:extLst>
              <a:ext uri="{FF2B5EF4-FFF2-40B4-BE49-F238E27FC236}">
                <a16:creationId xmlns:a16="http://schemas.microsoft.com/office/drawing/2014/main" id="{533AC5FA-AD38-392C-46D5-B3F3466B3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84" y="3333750"/>
            <a:ext cx="3842064" cy="3842064"/>
          </a:xfrm>
          <a:prstGeom prst="rect">
            <a:avLst/>
          </a:prstGeom>
        </p:spPr>
      </p:pic>
      <p:pic>
        <p:nvPicPr>
          <p:cNvPr id="10" name="Picture 9">
            <a:extLst>
              <a:ext uri="{FF2B5EF4-FFF2-40B4-BE49-F238E27FC236}">
                <a16:creationId xmlns:a16="http://schemas.microsoft.com/office/drawing/2014/main" id="{9EBA398C-9DB7-F1AE-BAF1-ECD455F22A36}"/>
              </a:ext>
            </a:extLst>
          </p:cNvPr>
          <p:cNvPicPr>
            <a:picLocks noChangeAspect="1"/>
          </p:cNvPicPr>
          <p:nvPr/>
        </p:nvPicPr>
        <p:blipFill>
          <a:blip r:embed="rId7"/>
          <a:stretch>
            <a:fillRect/>
          </a:stretch>
        </p:blipFill>
        <p:spPr>
          <a:xfrm>
            <a:off x="4176057" y="635019"/>
            <a:ext cx="3438442" cy="1841152"/>
          </a:xfrm>
          <a:prstGeom prst="rect">
            <a:avLst/>
          </a:prstGeom>
        </p:spPr>
      </p:pic>
      <p:pic>
        <p:nvPicPr>
          <p:cNvPr id="12" name="Picture 11">
            <a:extLst>
              <a:ext uri="{FF2B5EF4-FFF2-40B4-BE49-F238E27FC236}">
                <a16:creationId xmlns:a16="http://schemas.microsoft.com/office/drawing/2014/main" id="{B4459624-5CF5-1663-B625-DFE4E131A472}"/>
              </a:ext>
            </a:extLst>
          </p:cNvPr>
          <p:cNvPicPr>
            <a:picLocks noChangeAspect="1"/>
          </p:cNvPicPr>
          <p:nvPr/>
        </p:nvPicPr>
        <p:blipFill>
          <a:blip r:embed="rId8"/>
          <a:stretch>
            <a:fillRect/>
          </a:stretch>
        </p:blipFill>
        <p:spPr>
          <a:xfrm>
            <a:off x="170197" y="852615"/>
            <a:ext cx="2536156" cy="1457070"/>
          </a:xfrm>
          <a:prstGeom prst="rect">
            <a:avLst/>
          </a:prstGeom>
        </p:spPr>
      </p:pic>
      <p:pic>
        <p:nvPicPr>
          <p:cNvPr id="13" name="Picture 12">
            <a:extLst>
              <a:ext uri="{FF2B5EF4-FFF2-40B4-BE49-F238E27FC236}">
                <a16:creationId xmlns:a16="http://schemas.microsoft.com/office/drawing/2014/main" id="{5CB89DC5-A5A5-699A-5461-BD1A9451A21E}"/>
              </a:ext>
            </a:extLst>
          </p:cNvPr>
          <p:cNvPicPr>
            <a:picLocks noChangeAspect="1"/>
          </p:cNvPicPr>
          <p:nvPr/>
        </p:nvPicPr>
        <p:blipFill>
          <a:blip r:embed="rId9"/>
          <a:stretch>
            <a:fillRect/>
          </a:stretch>
        </p:blipFill>
        <p:spPr>
          <a:xfrm>
            <a:off x="2227372" y="1723152"/>
            <a:ext cx="7718205" cy="2554445"/>
          </a:xfrm>
          <a:prstGeom prst="rect">
            <a:avLst/>
          </a:prstGeom>
        </p:spPr>
      </p:pic>
    </p:spTree>
    <p:extLst>
      <p:ext uri="{BB962C8B-B14F-4D97-AF65-F5344CB8AC3E}">
        <p14:creationId xmlns:p14="http://schemas.microsoft.com/office/powerpoint/2010/main" val="1138794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4174"/>
                                        </p:tgtEl>
                                        <p:attrNameLst>
                                          <p:attrName>style.visibility</p:attrName>
                                        </p:attrNameLst>
                                      </p:cBhvr>
                                      <p:to>
                                        <p:strVal val="visible"/>
                                      </p:to>
                                    </p:set>
                                    <p:anim calcmode="lin" valueType="num">
                                      <p:cBhvr>
                                        <p:cTn id="7" dur="500" fill="hold"/>
                                        <p:tgtEl>
                                          <p:spTgt spid="4174"/>
                                        </p:tgtEl>
                                        <p:attrNameLst>
                                          <p:attrName>ppt_w</p:attrName>
                                        </p:attrNameLst>
                                      </p:cBhvr>
                                      <p:tavLst>
                                        <p:tav tm="0">
                                          <p:val>
                                            <p:fltVal val="0"/>
                                          </p:val>
                                        </p:tav>
                                        <p:tav tm="100000">
                                          <p:val>
                                            <p:strVal val="#ppt_w"/>
                                          </p:val>
                                        </p:tav>
                                      </p:tavLst>
                                    </p:anim>
                                    <p:anim calcmode="lin" valueType="num">
                                      <p:cBhvr>
                                        <p:cTn id="8" dur="500" fill="hold"/>
                                        <p:tgtEl>
                                          <p:spTgt spid="4174"/>
                                        </p:tgtEl>
                                        <p:attrNameLst>
                                          <p:attrName>ppt_h</p:attrName>
                                        </p:attrNameLst>
                                      </p:cBhvr>
                                      <p:tavLst>
                                        <p:tav tm="0">
                                          <p:val>
                                            <p:fltVal val="0"/>
                                          </p:val>
                                        </p:tav>
                                        <p:tav tm="100000">
                                          <p:val>
                                            <p:strVal val="#ppt_h"/>
                                          </p:val>
                                        </p:tav>
                                      </p:tavLst>
                                    </p:anim>
                                    <p:animEffect transition="in" filter="fade">
                                      <p:cBhvr>
                                        <p:cTn id="9" dur="500"/>
                                        <p:tgtEl>
                                          <p:spTgt spid="41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8" name="Hộp Văn bản 99">
            <a:extLst>
              <a:ext uri="{FF2B5EF4-FFF2-40B4-BE49-F238E27FC236}">
                <a16:creationId xmlns:a16="http://schemas.microsoft.com/office/drawing/2014/main" id="{73A88B03-B446-1CDC-F10E-51F2035AE06B}"/>
              </a:ext>
            </a:extLst>
          </p:cNvPr>
          <p:cNvSpPr txBox="1"/>
          <p:nvPr/>
        </p:nvSpPr>
        <p:spPr>
          <a:xfrm>
            <a:off x="2657476" y="793325"/>
            <a:ext cx="6421966" cy="2202001"/>
          </a:xfrm>
          <a:prstGeom prst="cloud">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60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Thảo</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600"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luận</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600"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nhóm</a:t>
            </a:r>
            <a:r>
              <a:rPr kumimoji="0" lang="en-US" sz="4400" b="1" i="0" u="none" strike="noStrike" kern="0" cap="none" spc="600"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4</a:t>
            </a:r>
            <a:endParaRPr kumimoji="0" lang="en-US" sz="4400" b="1" i="0" u="none" strike="noStrike" kern="0" cap="none" spc="600"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95">
            <a:extLst>
              <a:ext uri="{FF2B5EF4-FFF2-40B4-BE49-F238E27FC236}">
                <a16:creationId xmlns:a16="http://schemas.microsoft.com/office/drawing/2014/main" id="{2E992F78-CB6A-22B6-67C1-42C7C6FFEE00}"/>
              </a:ext>
            </a:extLst>
          </p:cNvPr>
          <p:cNvGrpSpPr/>
          <p:nvPr/>
        </p:nvGrpSpPr>
        <p:grpSpPr>
          <a:xfrm>
            <a:off x="3394390" y="2988224"/>
            <a:ext cx="5140009" cy="3706304"/>
            <a:chOff x="1124976" y="1819729"/>
            <a:chExt cx="6487886" cy="4203699"/>
          </a:xfrm>
        </p:grpSpPr>
        <p:sp>
          <p:nvSpPr>
            <p:cNvPr id="25" name="Hình Bầu dục 97">
              <a:extLst>
                <a:ext uri="{FF2B5EF4-FFF2-40B4-BE49-F238E27FC236}">
                  <a16:creationId xmlns:a16="http://schemas.microsoft.com/office/drawing/2014/main" id="{1EDCB674-31BE-E51D-8D2F-1A8D24931D3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7" name="Hình ảnh 98" descr="Ảnh có chứa đồ chơi, búp bê&#10;&#10;Mô tả được tạo tự động">
              <a:extLst>
                <a:ext uri="{FF2B5EF4-FFF2-40B4-BE49-F238E27FC236}">
                  <a16:creationId xmlns:a16="http://schemas.microsoft.com/office/drawing/2014/main" id="{0C2963D0-1548-3C5A-A942-8D7D31F561D0}"/>
                </a:ext>
              </a:extLst>
            </p:cNvPr>
            <p:cNvPicPr>
              <a:picLocks noChangeAspect="1"/>
            </p:cNvPicPr>
            <p:nvPr/>
          </p:nvPicPr>
          <p:blipFill>
            <a:blip r:embed="rId3"/>
            <a:stretch>
              <a:fillRect/>
            </a:stretch>
          </p:blipFill>
          <p:spPr>
            <a:xfrm>
              <a:off x="1328056" y="1819729"/>
              <a:ext cx="6081725" cy="3557762"/>
            </a:xfrm>
            <a:prstGeom prst="rect">
              <a:avLst/>
            </a:prstGeom>
          </p:spPr>
        </p:pic>
      </p:grpSp>
    </p:spTree>
    <p:extLst>
      <p:ext uri="{BB962C8B-B14F-4D97-AF65-F5344CB8AC3E}">
        <p14:creationId xmlns:p14="http://schemas.microsoft.com/office/powerpoint/2010/main" val="2804394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26" name="Group 25">
            <a:extLst>
              <a:ext uri="{FF2B5EF4-FFF2-40B4-BE49-F238E27FC236}">
                <a16:creationId xmlns:a16="http://schemas.microsoft.com/office/drawing/2014/main" id="{1C02F4C3-0900-767E-17F1-C6F67F5A87D7}"/>
              </a:ext>
            </a:extLst>
          </p:cNvPr>
          <p:cNvGrpSpPr/>
          <p:nvPr/>
        </p:nvGrpSpPr>
        <p:grpSpPr>
          <a:xfrm>
            <a:off x="340131" y="1"/>
            <a:ext cx="11390658" cy="5136137"/>
            <a:chOff x="340130" y="0"/>
            <a:chExt cx="6833097" cy="4351838"/>
          </a:xfrm>
        </p:grpSpPr>
        <p:grpSp>
          <p:nvGrpSpPr>
            <p:cNvPr id="10" name="Group 9">
              <a:extLst>
                <a:ext uri="{FF2B5EF4-FFF2-40B4-BE49-F238E27FC236}">
                  <a16:creationId xmlns:a16="http://schemas.microsoft.com/office/drawing/2014/main" id="{28824781-C1CE-302E-CF08-BC71415A0DEF}"/>
                </a:ext>
              </a:extLst>
            </p:cNvPr>
            <p:cNvGrpSpPr/>
            <p:nvPr/>
          </p:nvGrpSpPr>
          <p:grpSpPr>
            <a:xfrm>
              <a:off x="340130" y="1196096"/>
              <a:ext cx="6833097" cy="3155742"/>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16850" y="1216980"/>
                <a:ext cx="5193611" cy="19886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Hãy kể thêm tên và đóng góp của những người có công với quê hương, đất nước trong các lĩnh vực kinh tế, chính trị, văn hóa, khoa học, giáo dục,... mà em biết.</a:t>
                </a:r>
                <a:endParaRPr kumimoji="0" lang="en-US" sz="3600" b="0" i="1"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9020DEDA-316F-B7AC-B557-A283A09BDA48}"/>
                </a:ext>
              </a:extLst>
            </p:cNvPr>
            <p:cNvGrpSpPr/>
            <p:nvPr/>
          </p:nvGrpSpPr>
          <p:grpSpPr>
            <a:xfrm>
              <a:off x="2420711" y="0"/>
              <a:ext cx="2628454" cy="1959774"/>
              <a:chOff x="329521" y="-578755"/>
              <a:chExt cx="4123254" cy="2909600"/>
            </a:xfrm>
          </p:grpSpPr>
          <p:pic>
            <p:nvPicPr>
              <p:cNvPr id="23" name="Picture 4" descr="Rabbit Cartoon, Animal, Mammal, White Transparent Png – Pngset.com">
                <a:extLst>
                  <a:ext uri="{FF2B5EF4-FFF2-40B4-BE49-F238E27FC236}">
                    <a16:creationId xmlns:a16="http://schemas.microsoft.com/office/drawing/2014/main" id="{1C8D83A5-E264-EF4D-9B93-38C095D298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816" b="94184" l="3400" r="93700">
                            <a14:foregroundMark x1="40900" y1="57041" x2="47300" y2="75102"/>
                            <a14:foregroundMark x1="49200" y1="40102" x2="64700" y2="81224"/>
                            <a14:foregroundMark x1="58800" y1="31122" x2="71100" y2="77755"/>
                            <a14:foregroundMark x1="71100" y1="77755" x2="71100" y2="77755"/>
                            <a14:foregroundMark x1="60900" y1="36122" x2="89300" y2="70102"/>
                            <a14:foregroundMark x1="89300" y1="70102" x2="89500" y2="70102"/>
                            <a14:foregroundMark x1="46900" y1="42041" x2="25500" y2="75306"/>
                            <a14:foregroundMark x1="25500" y1="75306" x2="26200" y2="77551"/>
                            <a14:foregroundMark x1="37100" y1="47041" x2="31500" y2="52245"/>
                            <a14:foregroundMark x1="31500" y1="52245" x2="24900" y2="74184"/>
                            <a14:foregroundMark x1="24900" y1="74184" x2="27800" y2="81122"/>
                            <a14:foregroundMark x1="35600" y1="33163" x2="36700" y2="83878"/>
                            <a14:foregroundMark x1="33500" y1="40510" x2="30100" y2="87245"/>
                            <a14:foregroundMark x1="30100" y1="87245" x2="30500" y2="88061"/>
                            <a14:foregroundMark x1="19000" y1="50102" x2="30300" y2="91122"/>
                            <a14:foregroundMark x1="30300" y1="91122" x2="30300" y2="91122"/>
                            <a14:foregroundMark x1="10800" y1="60000" x2="14100" y2="88163"/>
                            <a14:foregroundMark x1="14100" y1="88163" x2="15400" y2="89490"/>
                            <a14:foregroundMark x1="9700" y1="76429" x2="9400" y2="93571"/>
                            <a14:foregroundMark x1="9400" y1="93571" x2="10000" y2="94184"/>
                            <a14:foregroundMark x1="93700" y1="63776" x2="93700" y2="75408"/>
                            <a14:foregroundMark x1="68600" y1="34898" x2="68600" y2="34898"/>
                            <a14:foregroundMark x1="69100" y1="29694" x2="69100" y2="49184"/>
                            <a14:foregroundMark x1="66500" y1="36837" x2="30700" y2="38367"/>
                            <a14:foregroundMark x1="51500" y1="37551" x2="35800" y2="37347"/>
                            <a14:foregroundMark x1="41600" y1="27347" x2="28200" y2="43776"/>
                            <a14:foregroundMark x1="28200" y1="43776" x2="28100" y2="44694"/>
                            <a14:foregroundMark x1="11200" y1="38980" x2="8200" y2="43980"/>
                            <a14:foregroundMark x1="3700" y1="46020" x2="3700" y2="46020"/>
                            <a14:foregroundMark x1="3700" y1="46020" x2="3700" y2="46020"/>
                            <a14:foregroundMark x1="6400" y1="39694" x2="6400" y2="39694"/>
                            <a14:foregroundMark x1="3700" y1="46939" x2="3700" y2="46939"/>
                            <a14:foregroundMark x1="3400" y1="49490" x2="3400" y2="49490"/>
                            <a14:foregroundMark x1="43700" y1="20510" x2="58600" y2="39184"/>
                            <a14:foregroundMark x1="60900" y1="30714" x2="60500" y2="35714"/>
                            <a14:foregroundMark x1="61000" y1="18980" x2="69900" y2="41122"/>
                            <a14:foregroundMark x1="38800" y1="5816" x2="39000" y2="7653"/>
                            <a14:foregroundMark x1="62900" y1="6122" x2="62900" y2="6122"/>
                          </a14:backgroundRemoval>
                        </a14:imgEffect>
                      </a14:imgLayer>
                    </a14:imgProps>
                  </a:ext>
                  <a:ext uri="{28A0092B-C50C-407E-A947-70E740481C1C}">
                    <a14:useLocalDpi xmlns:a14="http://schemas.microsoft.com/office/drawing/2010/main" val="0"/>
                  </a:ext>
                </a:extLst>
              </a:blip>
              <a:srcRect/>
              <a:stretch>
                <a:fillRect/>
              </a:stretch>
            </p:blipFill>
            <p:spPr bwMode="auto">
              <a:xfrm>
                <a:off x="329521" y="-578755"/>
                <a:ext cx="4073432" cy="2909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3D41872-5B52-63BA-6F18-D82A97670B2D}"/>
                  </a:ext>
                </a:extLst>
              </p:cNvPr>
              <p:cNvSpPr txBox="1"/>
              <p:nvPr/>
            </p:nvSpPr>
            <p:spPr>
              <a:xfrm>
                <a:off x="379343" y="966930"/>
                <a:ext cx="4073432" cy="81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Trò</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chơi</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Tiếp</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sức</a:t>
                </a:r>
                <a:endParaRPr kumimoji="0" lang="vi-VN" sz="3600" b="1" i="0" u="none" strike="noStrike" kern="1200" cap="none" spc="0" normalizeH="0" baseline="0" noProof="0" dirty="0">
                  <a:ln>
                    <a:noFill/>
                  </a:ln>
                  <a:solidFill>
                    <a:srgbClr val="FF3399"/>
                  </a:solidFill>
                  <a:effectLst/>
                  <a:uLnTx/>
                  <a:uFillTx/>
                  <a:latin typeface="Calibri (Body)"/>
                  <a:ea typeface="+mn-ea"/>
                  <a:cs typeface="+mn-cs"/>
                </a:endParaRPr>
              </a:p>
            </p:txBody>
          </p:sp>
        </p:gr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889" r="47243" b="8656"/>
          <a:stretch/>
        </p:blipFill>
        <p:spPr>
          <a:xfrm flipH="1">
            <a:off x="10136109" y="40414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451" t="11434" b="12205"/>
          <a:stretch/>
        </p:blipFill>
        <p:spPr>
          <a:xfrm flipH="1">
            <a:off x="-351081" y="4012495"/>
            <a:ext cx="1932476" cy="3089387"/>
          </a:xfrm>
          <a:prstGeom prst="rect">
            <a:avLst/>
          </a:prstGeom>
        </p:spPr>
      </p:pic>
    </p:spTree>
    <p:extLst>
      <p:ext uri="{BB962C8B-B14F-4D97-AF65-F5344CB8AC3E}">
        <p14:creationId xmlns:p14="http://schemas.microsoft.com/office/powerpoint/2010/main" val="417731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5232" r="113" b="15334"/>
          <a:stretch>
            <a:fillRect/>
          </a:stretch>
        </p:blipFill>
        <p:spPr>
          <a:xfrm>
            <a:off x="-1" y="-8238"/>
            <a:ext cx="12192000" cy="6858000"/>
          </a:xfrm>
          <a:prstGeom prst="rect">
            <a:avLst/>
          </a:prstGeom>
        </p:spPr>
      </p:pic>
      <p:pic>
        <p:nvPicPr>
          <p:cNvPr id="4" name="Picture 4"/>
          <p:cNvPicPr>
            <a:picLocks noChangeAspect="1"/>
          </p:cNvPicPr>
          <p:nvPr/>
        </p:nvPicPr>
        <p:blipFill>
          <a:blip r:embed="rId3"/>
          <a:srcRect/>
          <a:stretch>
            <a:fillRect/>
          </a:stretch>
        </p:blipFill>
        <p:spPr>
          <a:xfrm>
            <a:off x="-809003" y="5909737"/>
            <a:ext cx="13810005" cy="262390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4451" y="79661"/>
            <a:ext cx="2045386" cy="2045386"/>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17659" y="3429000"/>
            <a:ext cx="1177082" cy="2743200"/>
          </a:xfrm>
          <a:prstGeom prst="rect">
            <a:avLst/>
          </a:prstGeom>
        </p:spPr>
      </p:pic>
      <p:pic>
        <p:nvPicPr>
          <p:cNvPr id="3" name="Picture 2" descr="51,200+ Kids Talking Illustrations, Royalty-Free Vector Graphics &amp; Clip Art  - iStock | Two kids talking, Kids talking to camera, Parents and kids  talking">
            <a:extLst>
              <a:ext uri="{FF2B5EF4-FFF2-40B4-BE49-F238E27FC236}">
                <a16:creationId xmlns:a16="http://schemas.microsoft.com/office/drawing/2014/main" id="{FDAB5DAA-1463-52AB-5625-00642C368B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967" b="90033" l="9967" r="89869">
                        <a14:foregroundMark x1="42974" y1="27778" x2="41993" y2="33660"/>
                        <a14:foregroundMark x1="73039" y1="19118" x2="69608" y2="59477"/>
                        <a14:foregroundMark x1="75980" y1="45588" x2="75980" y2="45588"/>
                        <a14:foregroundMark x1="77778" y1="52941" x2="75490" y2="57026"/>
                        <a14:foregroundMark x1="70098" y1="45752" x2="64052" y2="49510"/>
                        <a14:foregroundMark x1="62255" y1="56699" x2="63725" y2="71078"/>
                        <a14:foregroundMark x1="72712" y1="83497" x2="75980" y2="90033"/>
                        <a14:foregroundMark x1="63725" y1="84150" x2="60458" y2="88235"/>
                        <a14:foregroundMark x1="58170" y1="89379" x2="61928" y2="88889"/>
                        <a14:foregroundMark x1="63725" y1="88889" x2="64869" y2="88399"/>
                        <a14:foregroundMark x1="57026" y1="89052" x2="61928" y2="87582"/>
                        <a14:foregroundMark x1="65523" y1="87745" x2="65523" y2="87745"/>
                        <a14:foregroundMark x1="72712" y1="89869" x2="73693" y2="86765"/>
                        <a14:foregroundMark x1="23529" y1="90033" x2="25163" y2="89542"/>
                      </a14:backgroundRemoval>
                    </a14:imgEffect>
                  </a14:imgLayer>
                </a14:imgProps>
              </a:ext>
              <a:ext uri="{28A0092B-C50C-407E-A947-70E740481C1C}">
                <a14:useLocalDpi xmlns:a14="http://schemas.microsoft.com/office/drawing/2010/main" val="0"/>
              </a:ext>
            </a:extLst>
          </a:blip>
          <a:srcRect/>
          <a:stretch>
            <a:fillRect/>
          </a:stretch>
        </p:blipFill>
        <p:spPr bwMode="auto">
          <a:xfrm>
            <a:off x="1306769" y="3180511"/>
            <a:ext cx="3742423" cy="3742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027B3D-B64E-B4DF-32F0-0349A611783C}"/>
              </a:ext>
            </a:extLst>
          </p:cNvPr>
          <p:cNvPicPr>
            <a:picLocks noChangeAspect="1"/>
          </p:cNvPicPr>
          <p:nvPr/>
        </p:nvPicPr>
        <p:blipFill>
          <a:blip r:embed="rId10"/>
          <a:stretch>
            <a:fillRect/>
          </a:stretch>
        </p:blipFill>
        <p:spPr>
          <a:xfrm>
            <a:off x="4292600" y="424908"/>
            <a:ext cx="6148569" cy="5065091"/>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387EC7DB-031C-787A-7041-A4B8103A29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0264" y="142777"/>
            <a:ext cx="1482561" cy="1482561"/>
          </a:xfrm>
          <a:prstGeom prst="rect">
            <a:avLst/>
          </a:prstGeom>
        </p:spPr>
      </p:pic>
    </p:spTree>
    <p:extLst>
      <p:ext uri="{BB962C8B-B14F-4D97-AF65-F5344CB8AC3E}">
        <p14:creationId xmlns:p14="http://schemas.microsoft.com/office/powerpoint/2010/main" val="15659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5377944" y="361950"/>
            <a:ext cx="6814056" cy="68758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185716" y="2040468"/>
              <a:ext cx="5163361" cy="3283865"/>
            </a:xfrm>
            <a:prstGeom prst="rect">
              <a:avLst/>
            </a:prstGeom>
            <a:noFill/>
          </p:spPr>
          <p:txBody>
            <a:bodyPr wrap="square" rtlCol="0">
              <a:spAutoFit/>
            </a:bodyPr>
            <a:lstStyle/>
            <a:p>
              <a:pPr algn="ctr">
                <a:defRPr/>
              </a:pP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học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sinh</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đóng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vai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phóng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viên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và</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phỏng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vấn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lớp</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về</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bản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thân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ơn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đối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quê</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hương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đất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nước</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endParaRPr kumimoji="0" lang="en-US" sz="28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26576" y="269295"/>
            <a:ext cx="6852498" cy="165215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Hình ảnh 4" descr="Ảnh có chứa văn bản, phòng ngủ, đồ họa véc-tơ&#10;&#10;Mô tả được tạo tự động">
            <a:extLst>
              <a:ext uri="{FF2B5EF4-FFF2-40B4-BE49-F238E27FC236}">
                <a16:creationId xmlns:a16="http://schemas.microsoft.com/office/drawing/2014/main" id="{38348AF9-2C2F-C1A1-6A86-A978C59399D4}"/>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460" name="Google Shape;6986;p47">
            <a:extLst>
              <a:ext uri="{FF2B5EF4-FFF2-40B4-BE49-F238E27FC236}">
                <a16:creationId xmlns:a16="http://schemas.microsoft.com/office/drawing/2014/main" id="{AB4BB575-1A75-882B-2B7E-EA8CBD0447C4}"/>
              </a:ext>
            </a:extLst>
          </p:cNvPr>
          <p:cNvGrpSpPr/>
          <p:nvPr/>
        </p:nvGrpSpPr>
        <p:grpSpPr>
          <a:xfrm flipH="1">
            <a:off x="10088385" y="503565"/>
            <a:ext cx="1506033" cy="1521233"/>
            <a:chOff x="6677925" y="6815450"/>
            <a:chExt cx="1129525" cy="1140925"/>
          </a:xfrm>
        </p:grpSpPr>
        <p:sp>
          <p:nvSpPr>
            <p:cNvPr id="461" name="Google Shape;6987;p47">
              <a:extLst>
                <a:ext uri="{FF2B5EF4-FFF2-40B4-BE49-F238E27FC236}">
                  <a16:creationId xmlns:a16="http://schemas.microsoft.com/office/drawing/2014/main" id="{DB7F458F-C161-BC97-E49B-4C246FDB67F2}"/>
                </a:ext>
              </a:extLst>
            </p:cNvPr>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Google Shape;6988;p47">
              <a:extLst>
                <a:ext uri="{FF2B5EF4-FFF2-40B4-BE49-F238E27FC236}">
                  <a16:creationId xmlns:a16="http://schemas.microsoft.com/office/drawing/2014/main" id="{D8DB6D37-8668-2F4D-64A6-1F074D1F6DFA}"/>
                </a:ext>
              </a:extLst>
            </p:cNvPr>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Google Shape;6989;p47">
              <a:extLst>
                <a:ext uri="{FF2B5EF4-FFF2-40B4-BE49-F238E27FC236}">
                  <a16:creationId xmlns:a16="http://schemas.microsoft.com/office/drawing/2014/main" id="{7AAF77CB-02CC-914B-B006-6BC113AB4DF4}"/>
                </a:ext>
              </a:extLst>
            </p:cNvPr>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Google Shape;6990;p47">
              <a:extLst>
                <a:ext uri="{FF2B5EF4-FFF2-40B4-BE49-F238E27FC236}">
                  <a16:creationId xmlns:a16="http://schemas.microsoft.com/office/drawing/2014/main" id="{0DC84BB8-1799-B84C-037B-1227307D70B1}"/>
                </a:ext>
              </a:extLst>
            </p:cNvPr>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Google Shape;6991;p47">
              <a:extLst>
                <a:ext uri="{FF2B5EF4-FFF2-40B4-BE49-F238E27FC236}">
                  <a16:creationId xmlns:a16="http://schemas.microsoft.com/office/drawing/2014/main" id="{678669EF-052D-8818-1805-7470FD314C99}"/>
                </a:ext>
              </a:extLst>
            </p:cNvPr>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Google Shape;6992;p47">
              <a:extLst>
                <a:ext uri="{FF2B5EF4-FFF2-40B4-BE49-F238E27FC236}">
                  <a16:creationId xmlns:a16="http://schemas.microsoft.com/office/drawing/2014/main" id="{1395E7AF-2B48-B48B-0927-4F6FC657D435}"/>
                </a:ext>
              </a:extLst>
            </p:cNvPr>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Google Shape;6993;p47">
              <a:extLst>
                <a:ext uri="{FF2B5EF4-FFF2-40B4-BE49-F238E27FC236}">
                  <a16:creationId xmlns:a16="http://schemas.microsoft.com/office/drawing/2014/main" id="{242668C5-A5A7-D0AE-4E0C-C14F27108031}"/>
                </a:ext>
              </a:extLst>
            </p:cNvPr>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Google Shape;6994;p47">
              <a:extLst>
                <a:ext uri="{FF2B5EF4-FFF2-40B4-BE49-F238E27FC236}">
                  <a16:creationId xmlns:a16="http://schemas.microsoft.com/office/drawing/2014/main" id="{1D0E9015-74CE-4E26-C39B-1970E6E69DBD}"/>
                </a:ext>
              </a:extLst>
            </p:cNvPr>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Google Shape;6995;p47">
              <a:extLst>
                <a:ext uri="{FF2B5EF4-FFF2-40B4-BE49-F238E27FC236}">
                  <a16:creationId xmlns:a16="http://schemas.microsoft.com/office/drawing/2014/main" id="{A681A89A-B40A-1A61-B879-BE643D333C1B}"/>
                </a:ext>
              </a:extLst>
            </p:cNvPr>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Google Shape;6996;p47">
              <a:extLst>
                <a:ext uri="{FF2B5EF4-FFF2-40B4-BE49-F238E27FC236}">
                  <a16:creationId xmlns:a16="http://schemas.microsoft.com/office/drawing/2014/main" id="{F5A82FC3-5546-5E1A-BC7B-7776EB03D5F8}"/>
                </a:ext>
              </a:extLst>
            </p:cNvPr>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Google Shape;6997;p47">
              <a:extLst>
                <a:ext uri="{FF2B5EF4-FFF2-40B4-BE49-F238E27FC236}">
                  <a16:creationId xmlns:a16="http://schemas.microsoft.com/office/drawing/2014/main" id="{1FF77FC2-7CF5-CEEF-B68D-00FBB6C1F8E1}"/>
                </a:ext>
              </a:extLst>
            </p:cNvPr>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Google Shape;6998;p47">
              <a:extLst>
                <a:ext uri="{FF2B5EF4-FFF2-40B4-BE49-F238E27FC236}">
                  <a16:creationId xmlns:a16="http://schemas.microsoft.com/office/drawing/2014/main" id="{B6108A18-DB77-716C-0EC2-55027407D317}"/>
                </a:ext>
              </a:extLst>
            </p:cNvPr>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Google Shape;6999;p47">
              <a:extLst>
                <a:ext uri="{FF2B5EF4-FFF2-40B4-BE49-F238E27FC236}">
                  <a16:creationId xmlns:a16="http://schemas.microsoft.com/office/drawing/2014/main" id="{EA190590-4419-EE5F-0C4D-80B9759F4BD3}"/>
                </a:ext>
              </a:extLst>
            </p:cNvPr>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Google Shape;7000;p47">
              <a:extLst>
                <a:ext uri="{FF2B5EF4-FFF2-40B4-BE49-F238E27FC236}">
                  <a16:creationId xmlns:a16="http://schemas.microsoft.com/office/drawing/2014/main" id="{5FE6A32F-EAA7-6682-063F-43BBA0F25ED5}"/>
                </a:ext>
              </a:extLst>
            </p:cNvPr>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Google Shape;7001;p47">
              <a:extLst>
                <a:ext uri="{FF2B5EF4-FFF2-40B4-BE49-F238E27FC236}">
                  <a16:creationId xmlns:a16="http://schemas.microsoft.com/office/drawing/2014/main" id="{6BFE929D-7702-9D66-081F-595698EC75F5}"/>
                </a:ext>
              </a:extLst>
            </p:cNvPr>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Google Shape;7002;p47">
              <a:extLst>
                <a:ext uri="{FF2B5EF4-FFF2-40B4-BE49-F238E27FC236}">
                  <a16:creationId xmlns:a16="http://schemas.microsoft.com/office/drawing/2014/main" id="{627C717E-BA85-8262-2212-2A1B58D51291}"/>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Google Shape;7003;p47">
              <a:extLst>
                <a:ext uri="{FF2B5EF4-FFF2-40B4-BE49-F238E27FC236}">
                  <a16:creationId xmlns:a16="http://schemas.microsoft.com/office/drawing/2014/main" id="{7978722B-3B95-3A98-2592-84461E06D2BE}"/>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Google Shape;7004;p47">
              <a:extLst>
                <a:ext uri="{FF2B5EF4-FFF2-40B4-BE49-F238E27FC236}">
                  <a16:creationId xmlns:a16="http://schemas.microsoft.com/office/drawing/2014/main" id="{40A8E92C-A8F8-DA43-B193-819FB6677EF9}"/>
                </a:ext>
              </a:extLst>
            </p:cNvPr>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Google Shape;7005;p47">
              <a:extLst>
                <a:ext uri="{FF2B5EF4-FFF2-40B4-BE49-F238E27FC236}">
                  <a16:creationId xmlns:a16="http://schemas.microsoft.com/office/drawing/2014/main" id="{B18133DD-6F0B-AA5A-44F7-F45DED85B035}"/>
                </a:ext>
              </a:extLst>
            </p:cNvPr>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Google Shape;7006;p47">
              <a:extLst>
                <a:ext uri="{FF2B5EF4-FFF2-40B4-BE49-F238E27FC236}">
                  <a16:creationId xmlns:a16="http://schemas.microsoft.com/office/drawing/2014/main" id="{FBED037F-73BD-77B1-09D9-9F7E70614D2D}"/>
                </a:ext>
              </a:extLst>
            </p:cNvPr>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Google Shape;7007;p47">
              <a:extLst>
                <a:ext uri="{FF2B5EF4-FFF2-40B4-BE49-F238E27FC236}">
                  <a16:creationId xmlns:a16="http://schemas.microsoft.com/office/drawing/2014/main" id="{D089DC75-2E09-095E-2CFA-81B531DCD1ED}"/>
                </a:ext>
              </a:extLst>
            </p:cNvPr>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Google Shape;7008;p47">
              <a:extLst>
                <a:ext uri="{FF2B5EF4-FFF2-40B4-BE49-F238E27FC236}">
                  <a16:creationId xmlns:a16="http://schemas.microsoft.com/office/drawing/2014/main" id="{DB4AD586-3AE6-C861-82BB-47F09DFC95FD}"/>
                </a:ext>
              </a:extLst>
            </p:cNvPr>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Google Shape;7009;p47">
              <a:extLst>
                <a:ext uri="{FF2B5EF4-FFF2-40B4-BE49-F238E27FC236}">
                  <a16:creationId xmlns:a16="http://schemas.microsoft.com/office/drawing/2014/main" id="{348909C3-E866-6B9A-8826-CDAD9B4803EA}"/>
                </a:ext>
              </a:extLst>
            </p:cNvPr>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Google Shape;7010;p47">
              <a:extLst>
                <a:ext uri="{FF2B5EF4-FFF2-40B4-BE49-F238E27FC236}">
                  <a16:creationId xmlns:a16="http://schemas.microsoft.com/office/drawing/2014/main" id="{E0AB9ECD-17B9-52E0-D13E-403AF9F4C7B5}"/>
                </a:ext>
              </a:extLst>
            </p:cNvPr>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Google Shape;7011;p47">
              <a:extLst>
                <a:ext uri="{FF2B5EF4-FFF2-40B4-BE49-F238E27FC236}">
                  <a16:creationId xmlns:a16="http://schemas.microsoft.com/office/drawing/2014/main" id="{2AEB67FB-3CC3-0BF6-162B-4C0FDF77A961}"/>
                </a:ext>
              </a:extLst>
            </p:cNvPr>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Google Shape;7012;p47">
              <a:extLst>
                <a:ext uri="{FF2B5EF4-FFF2-40B4-BE49-F238E27FC236}">
                  <a16:creationId xmlns:a16="http://schemas.microsoft.com/office/drawing/2014/main" id="{EC5A23D9-A9E9-94D3-0110-53DF2D75E8C2}"/>
                </a:ext>
              </a:extLst>
            </p:cNvPr>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Google Shape;7013;p47">
              <a:extLst>
                <a:ext uri="{FF2B5EF4-FFF2-40B4-BE49-F238E27FC236}">
                  <a16:creationId xmlns:a16="http://schemas.microsoft.com/office/drawing/2014/main" id="{5412BDDB-7FE4-45EC-E837-A8C89BDC6EC0}"/>
                </a:ext>
              </a:extLst>
            </p:cNvPr>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Google Shape;7014;p47">
              <a:extLst>
                <a:ext uri="{FF2B5EF4-FFF2-40B4-BE49-F238E27FC236}">
                  <a16:creationId xmlns:a16="http://schemas.microsoft.com/office/drawing/2014/main" id="{91EEA84B-A013-D8F3-71C2-2C3790A31E30}"/>
                </a:ext>
              </a:extLst>
            </p:cNvPr>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Google Shape;7015;p47">
              <a:extLst>
                <a:ext uri="{FF2B5EF4-FFF2-40B4-BE49-F238E27FC236}">
                  <a16:creationId xmlns:a16="http://schemas.microsoft.com/office/drawing/2014/main" id="{CF8D5F7C-F798-F70F-7A9B-0323DE67D216}"/>
                </a:ext>
              </a:extLst>
            </p:cNvPr>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Google Shape;7016;p47">
              <a:extLst>
                <a:ext uri="{FF2B5EF4-FFF2-40B4-BE49-F238E27FC236}">
                  <a16:creationId xmlns:a16="http://schemas.microsoft.com/office/drawing/2014/main" id="{EC3C24F8-BB7E-F9A8-0055-9A58B1932B36}"/>
                </a:ext>
              </a:extLst>
            </p:cNvPr>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Google Shape;7017;p47">
              <a:extLst>
                <a:ext uri="{FF2B5EF4-FFF2-40B4-BE49-F238E27FC236}">
                  <a16:creationId xmlns:a16="http://schemas.microsoft.com/office/drawing/2014/main" id="{15F3EEF5-B1F7-1A81-CCA3-497EA0321C24}"/>
                </a:ext>
              </a:extLst>
            </p:cNvPr>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Google Shape;7018;p47">
              <a:extLst>
                <a:ext uri="{FF2B5EF4-FFF2-40B4-BE49-F238E27FC236}">
                  <a16:creationId xmlns:a16="http://schemas.microsoft.com/office/drawing/2014/main" id="{82926BFC-C6BB-F66B-8700-F249D670AC4A}"/>
                </a:ext>
              </a:extLst>
            </p:cNvPr>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Google Shape;7019;p47">
              <a:extLst>
                <a:ext uri="{FF2B5EF4-FFF2-40B4-BE49-F238E27FC236}">
                  <a16:creationId xmlns:a16="http://schemas.microsoft.com/office/drawing/2014/main" id="{72C1D4C9-C95B-DD3C-C4DA-FD69DC248F8C}"/>
                </a:ext>
              </a:extLst>
            </p:cNvPr>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Google Shape;7020;p47">
              <a:extLst>
                <a:ext uri="{FF2B5EF4-FFF2-40B4-BE49-F238E27FC236}">
                  <a16:creationId xmlns:a16="http://schemas.microsoft.com/office/drawing/2014/main" id="{44B207FD-8406-46E2-B4AB-E4A7283ECEA6}"/>
                </a:ext>
              </a:extLst>
            </p:cNvPr>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Google Shape;7021;p47">
              <a:extLst>
                <a:ext uri="{FF2B5EF4-FFF2-40B4-BE49-F238E27FC236}">
                  <a16:creationId xmlns:a16="http://schemas.microsoft.com/office/drawing/2014/main" id="{5D6A5FCB-BC01-8A10-9777-9B6466E58D93}"/>
                </a:ext>
              </a:extLst>
            </p:cNvPr>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Google Shape;7022;p47">
              <a:extLst>
                <a:ext uri="{FF2B5EF4-FFF2-40B4-BE49-F238E27FC236}">
                  <a16:creationId xmlns:a16="http://schemas.microsoft.com/office/drawing/2014/main" id="{258876C0-5951-FC98-6A0D-CEB2AE5E2FB5}"/>
                </a:ext>
              </a:extLst>
            </p:cNvPr>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Google Shape;7023;p47">
              <a:extLst>
                <a:ext uri="{FF2B5EF4-FFF2-40B4-BE49-F238E27FC236}">
                  <a16:creationId xmlns:a16="http://schemas.microsoft.com/office/drawing/2014/main" id="{626CB018-11A7-B151-959A-5AA565522532}"/>
                </a:ext>
              </a:extLst>
            </p:cNvPr>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Google Shape;7024;p47">
              <a:extLst>
                <a:ext uri="{FF2B5EF4-FFF2-40B4-BE49-F238E27FC236}">
                  <a16:creationId xmlns:a16="http://schemas.microsoft.com/office/drawing/2014/main" id="{CB98E244-0B3C-61A5-6EDF-9A7AAC11B277}"/>
                </a:ext>
              </a:extLst>
            </p:cNvPr>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99" name="Picture 498">
            <a:extLst>
              <a:ext uri="{FF2B5EF4-FFF2-40B4-BE49-F238E27FC236}">
                <a16:creationId xmlns:a16="http://schemas.microsoft.com/office/drawing/2014/main" id="{6F31574A-3D20-0EC3-D28A-C5EBC2BB0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721" y="232775"/>
            <a:ext cx="1823578" cy="1768933"/>
          </a:xfrm>
          <a:prstGeom prst="rect">
            <a:avLst/>
          </a:prstGeom>
        </p:spPr>
      </p:pic>
      <p:pic>
        <p:nvPicPr>
          <p:cNvPr id="449" name="Picture 2">
            <a:extLst>
              <a:ext uri="{FF2B5EF4-FFF2-40B4-BE49-F238E27FC236}">
                <a16:creationId xmlns:a16="http://schemas.microsoft.com/office/drawing/2014/main" id="{00DAFA96-D530-B728-A73E-A3D54CA56B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72400" y="4197345"/>
            <a:ext cx="4309673" cy="2660655"/>
          </a:xfrm>
          <a:prstGeom prst="rect">
            <a:avLst/>
          </a:prstGeom>
        </p:spPr>
      </p:pic>
      <p:pic>
        <p:nvPicPr>
          <p:cNvPr id="450" name="Picture 2">
            <a:extLst>
              <a:ext uri="{FF2B5EF4-FFF2-40B4-BE49-F238E27FC236}">
                <a16:creationId xmlns:a16="http://schemas.microsoft.com/office/drawing/2014/main" id="{BE9B6ECF-85DA-5CB2-61E7-827FF7E093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40045" y="4197345"/>
            <a:ext cx="4309673" cy="2660655"/>
          </a:xfrm>
          <a:prstGeom prst="rect">
            <a:avLst/>
          </a:prstGeom>
        </p:spPr>
      </p:pic>
      <p:pic>
        <p:nvPicPr>
          <p:cNvPr id="451" name="Picture 2">
            <a:extLst>
              <a:ext uri="{FF2B5EF4-FFF2-40B4-BE49-F238E27FC236}">
                <a16:creationId xmlns:a16="http://schemas.microsoft.com/office/drawing/2014/main" id="{CA60BFB1-9BCE-3A74-848C-DC8B75CA76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910" y="4197344"/>
            <a:ext cx="4157273" cy="2660655"/>
          </a:xfrm>
          <a:prstGeom prst="rect">
            <a:avLst/>
          </a:prstGeom>
        </p:spPr>
      </p:pic>
      <p:pic>
        <p:nvPicPr>
          <p:cNvPr id="5" name="Picture 4">
            <a:extLst>
              <a:ext uri="{FF2B5EF4-FFF2-40B4-BE49-F238E27FC236}">
                <a16:creationId xmlns:a16="http://schemas.microsoft.com/office/drawing/2014/main" id="{71FFA944-030B-BAAF-FD77-F8A893E33E88}"/>
              </a:ext>
            </a:extLst>
          </p:cNvPr>
          <p:cNvPicPr>
            <a:picLocks noChangeAspect="1"/>
          </p:cNvPicPr>
          <p:nvPr/>
        </p:nvPicPr>
        <p:blipFill>
          <a:blip r:embed="rId6"/>
          <a:stretch>
            <a:fillRect/>
          </a:stretch>
        </p:blipFill>
        <p:spPr>
          <a:xfrm>
            <a:off x="768401" y="1316579"/>
            <a:ext cx="10540898" cy="3615241"/>
          </a:xfrm>
          <a:prstGeom prst="rect">
            <a:avLst/>
          </a:prstGeom>
        </p:spPr>
      </p:pic>
    </p:spTree>
    <p:extLst>
      <p:ext uri="{BB962C8B-B14F-4D97-AF65-F5344CB8AC3E}">
        <p14:creationId xmlns:p14="http://schemas.microsoft.com/office/powerpoint/2010/main" val="207256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90" fill="hold">
                                          <p:stCondLst>
                                            <p:cond delay="0"/>
                                          </p:stCondLst>
                                        </p:cTn>
                                        <p:tgtEl>
                                          <p:spTgt spid="451"/>
                                        </p:tgtEl>
                                        <p:attrNameLst>
                                          <p:attrName>r</p:attrName>
                                        </p:attrNameLst>
                                      </p:cBhvr>
                                    </p:animRot>
                                    <p:animRot by="-240000">
                                      <p:cBhvr>
                                        <p:cTn id="7" dur="1180" fill="hold">
                                          <p:stCondLst>
                                            <p:cond delay="1180"/>
                                          </p:stCondLst>
                                        </p:cTn>
                                        <p:tgtEl>
                                          <p:spTgt spid="451"/>
                                        </p:tgtEl>
                                        <p:attrNameLst>
                                          <p:attrName>r</p:attrName>
                                        </p:attrNameLst>
                                      </p:cBhvr>
                                    </p:animRot>
                                    <p:animRot by="240000">
                                      <p:cBhvr>
                                        <p:cTn id="8" dur="1180" fill="hold">
                                          <p:stCondLst>
                                            <p:cond delay="2360"/>
                                          </p:stCondLst>
                                        </p:cTn>
                                        <p:tgtEl>
                                          <p:spTgt spid="451"/>
                                        </p:tgtEl>
                                        <p:attrNameLst>
                                          <p:attrName>r</p:attrName>
                                        </p:attrNameLst>
                                      </p:cBhvr>
                                    </p:animRot>
                                    <p:animRot by="-240000">
                                      <p:cBhvr>
                                        <p:cTn id="9" dur="1180" fill="hold">
                                          <p:stCondLst>
                                            <p:cond delay="3540"/>
                                          </p:stCondLst>
                                        </p:cTn>
                                        <p:tgtEl>
                                          <p:spTgt spid="451"/>
                                        </p:tgtEl>
                                        <p:attrNameLst>
                                          <p:attrName>r</p:attrName>
                                        </p:attrNameLst>
                                      </p:cBhvr>
                                    </p:animRot>
                                    <p:animRot by="120000">
                                      <p:cBhvr>
                                        <p:cTn id="10" dur="1180" fill="hold">
                                          <p:stCondLst>
                                            <p:cond delay="4720"/>
                                          </p:stCondLst>
                                        </p:cTn>
                                        <p:tgtEl>
                                          <p:spTgt spid="451"/>
                                        </p:tgtEl>
                                        <p:attrNameLst>
                                          <p:attrName>r</p:attrName>
                                        </p:attrNameLst>
                                      </p:cBhvr>
                                    </p:animRot>
                                  </p:childTnLst>
                                </p:cTn>
                              </p:par>
                              <p:par>
                                <p:cTn id="11" presetID="32" presetClass="emph" presetSubtype="0" fill="hold" nodeType="withEffect">
                                  <p:stCondLst>
                                    <p:cond delay="0"/>
                                  </p:stCondLst>
                                  <p:childTnLst>
                                    <p:animRot by="120000">
                                      <p:cBhvr>
                                        <p:cTn id="12" dur="620" fill="hold">
                                          <p:stCondLst>
                                            <p:cond delay="0"/>
                                          </p:stCondLst>
                                        </p:cTn>
                                        <p:tgtEl>
                                          <p:spTgt spid="450"/>
                                        </p:tgtEl>
                                        <p:attrNameLst>
                                          <p:attrName>r</p:attrName>
                                        </p:attrNameLst>
                                      </p:cBhvr>
                                    </p:animRot>
                                    <p:animRot by="-240000">
                                      <p:cBhvr>
                                        <p:cTn id="13" dur="1240" fill="hold">
                                          <p:stCondLst>
                                            <p:cond delay="1240"/>
                                          </p:stCondLst>
                                        </p:cTn>
                                        <p:tgtEl>
                                          <p:spTgt spid="450"/>
                                        </p:tgtEl>
                                        <p:attrNameLst>
                                          <p:attrName>r</p:attrName>
                                        </p:attrNameLst>
                                      </p:cBhvr>
                                    </p:animRot>
                                    <p:animRot by="240000">
                                      <p:cBhvr>
                                        <p:cTn id="14" dur="1240" fill="hold">
                                          <p:stCondLst>
                                            <p:cond delay="2480"/>
                                          </p:stCondLst>
                                        </p:cTn>
                                        <p:tgtEl>
                                          <p:spTgt spid="450"/>
                                        </p:tgtEl>
                                        <p:attrNameLst>
                                          <p:attrName>r</p:attrName>
                                        </p:attrNameLst>
                                      </p:cBhvr>
                                    </p:animRot>
                                    <p:animRot by="-240000">
                                      <p:cBhvr>
                                        <p:cTn id="15" dur="1240" fill="hold">
                                          <p:stCondLst>
                                            <p:cond delay="3720"/>
                                          </p:stCondLst>
                                        </p:cTn>
                                        <p:tgtEl>
                                          <p:spTgt spid="450"/>
                                        </p:tgtEl>
                                        <p:attrNameLst>
                                          <p:attrName>r</p:attrName>
                                        </p:attrNameLst>
                                      </p:cBhvr>
                                    </p:animRot>
                                    <p:animRot by="120000">
                                      <p:cBhvr>
                                        <p:cTn id="16" dur="1240" fill="hold">
                                          <p:stCondLst>
                                            <p:cond delay="4960"/>
                                          </p:stCondLst>
                                        </p:cTn>
                                        <p:tgtEl>
                                          <p:spTgt spid="450"/>
                                        </p:tgtEl>
                                        <p:attrNameLst>
                                          <p:attrName>r</p:attrName>
                                        </p:attrNameLst>
                                      </p:cBhvr>
                                    </p:animRot>
                                  </p:childTnLst>
                                </p:cTn>
                              </p:par>
                              <p:par>
                                <p:cTn id="17" presetID="32" presetClass="emph" presetSubtype="0" fill="hold" nodeType="withEffect">
                                  <p:stCondLst>
                                    <p:cond delay="0"/>
                                  </p:stCondLst>
                                  <p:childTnLst>
                                    <p:animRot by="120000">
                                      <p:cBhvr>
                                        <p:cTn id="18" dur="620" fill="hold">
                                          <p:stCondLst>
                                            <p:cond delay="0"/>
                                          </p:stCondLst>
                                        </p:cTn>
                                        <p:tgtEl>
                                          <p:spTgt spid="449"/>
                                        </p:tgtEl>
                                        <p:attrNameLst>
                                          <p:attrName>r</p:attrName>
                                        </p:attrNameLst>
                                      </p:cBhvr>
                                    </p:animRot>
                                    <p:animRot by="-240000">
                                      <p:cBhvr>
                                        <p:cTn id="19" dur="1240" fill="hold">
                                          <p:stCondLst>
                                            <p:cond delay="1240"/>
                                          </p:stCondLst>
                                        </p:cTn>
                                        <p:tgtEl>
                                          <p:spTgt spid="449"/>
                                        </p:tgtEl>
                                        <p:attrNameLst>
                                          <p:attrName>r</p:attrName>
                                        </p:attrNameLst>
                                      </p:cBhvr>
                                    </p:animRot>
                                    <p:animRot by="240000">
                                      <p:cBhvr>
                                        <p:cTn id="20" dur="1240" fill="hold">
                                          <p:stCondLst>
                                            <p:cond delay="2480"/>
                                          </p:stCondLst>
                                        </p:cTn>
                                        <p:tgtEl>
                                          <p:spTgt spid="449"/>
                                        </p:tgtEl>
                                        <p:attrNameLst>
                                          <p:attrName>r</p:attrName>
                                        </p:attrNameLst>
                                      </p:cBhvr>
                                    </p:animRot>
                                    <p:animRot by="-240000">
                                      <p:cBhvr>
                                        <p:cTn id="21" dur="1240" fill="hold">
                                          <p:stCondLst>
                                            <p:cond delay="3720"/>
                                          </p:stCondLst>
                                        </p:cTn>
                                        <p:tgtEl>
                                          <p:spTgt spid="449"/>
                                        </p:tgtEl>
                                        <p:attrNameLst>
                                          <p:attrName>r</p:attrName>
                                        </p:attrNameLst>
                                      </p:cBhvr>
                                    </p:animRot>
                                    <p:animRot by="120000">
                                      <p:cBhvr>
                                        <p:cTn id="22" dur="1240" fill="hold">
                                          <p:stCondLst>
                                            <p:cond delay="4960"/>
                                          </p:stCondLst>
                                        </p:cTn>
                                        <p:tgtEl>
                                          <p:spTgt spid="44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Body)"/>
                  <a:ea typeface="Segoe UI" panose="020B0502040204020203" pitchFamily="34" charset="0"/>
                  <a:cs typeface="Calibri" panose="020F0502020204030204" pitchFamily="34" charset="0"/>
                </a:rPr>
                <a:t>HOẠT ĐỘNG 1: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ĐÓNG GÓP CỦA NHỮNG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750605"/>
            <a:chOff x="1869832" y="3990205"/>
            <a:chExt cx="9320710" cy="1569660"/>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1437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Em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D53748F-D764-7223-E7F3-FF8044D7C25B}"/>
              </a:ext>
            </a:extLst>
          </p:cNvPr>
          <p:cNvSpPr txBox="1"/>
          <p:nvPr/>
        </p:nvSpPr>
        <p:spPr>
          <a:xfrm>
            <a:off x="514350" y="1085850"/>
            <a:ext cx="11058525" cy="5262979"/>
          </a:xfrm>
          <a:prstGeom prst="rect">
            <a:avLst/>
          </a:prstGeom>
          <a:noFill/>
        </p:spPr>
        <p:txBody>
          <a:bodyPr wrap="square" rtlCol="0">
            <a:spAutoFit/>
          </a:bodyPr>
          <a:lstStyle/>
          <a:p>
            <a:pPr algn="ctr"/>
            <a:r>
              <a:rPr lang="vi-VN" sz="2100" b="1" i="0" dirty="0">
                <a:solidFill>
                  <a:srgbClr val="FF0000"/>
                </a:solidFill>
                <a:effectLst/>
                <a:latin typeface="Cambria" panose="02040503050406030204" pitchFamily="18" charset="0"/>
                <a:ea typeface="Cambria" panose="02040503050406030204" pitchFamily="18" charset="0"/>
              </a:rPr>
              <a:t>Võ Thị Sáu - nữ anh hùng huyền thoại vùng Đất Đỏ</a:t>
            </a:r>
            <a:endParaRPr lang="vi-VN" sz="2100" b="0" i="0" dirty="0">
              <a:solidFill>
                <a:srgbClr val="FF0000"/>
              </a:solidFill>
              <a:effectLst/>
              <a:latin typeface="Cambria" panose="02040503050406030204" pitchFamily="18" charset="0"/>
              <a:ea typeface="Cambria" panose="02040503050406030204" pitchFamily="18" charset="0"/>
            </a:endParaRPr>
          </a:p>
          <a:p>
            <a:pPr algn="just"/>
            <a:r>
              <a:rPr lang="en-US" sz="2100" b="0" i="0" dirty="0">
                <a:solidFill>
                  <a:srgbClr val="000000"/>
                </a:solidFill>
                <a:effectLst/>
                <a:latin typeface="Cambria" panose="02040503050406030204" pitchFamily="18" charset="0"/>
                <a:ea typeface="Cambria" panose="02040503050406030204" pitchFamily="18" charset="0"/>
              </a:rPr>
              <a:t>   </a:t>
            </a:r>
            <a:r>
              <a:rPr lang="vi-VN" sz="2100" b="0" i="0" dirty="0">
                <a:solidFill>
                  <a:srgbClr val="000000"/>
                </a:solidFill>
                <a:effectLst/>
                <a:latin typeface="Cambria" panose="02040503050406030204" pitchFamily="18" charset="0"/>
                <a:ea typeface="Cambria" panose="02040503050406030204" pitchFamily="18" charset="0"/>
              </a:rPr>
              <a:t>Chị Võ Thị Sáu (1933-1952), sinh tại xã Phước Thọ, huyện Đất Đỏ, thuộc tỉnh Bà Rịa - Vũng Tàu. Chị tham gia cách mạng từ năm 14 tuổi và trở thành nữ chiến sĩ trình sát nổi tiếng gan da của đội Công an xung phong Đất Đỏ. Tháng 2 năm 1950, khi dùng lựu đạn tập kích ciệt hơi tên ác ôn Cả Suốt. Cả Đay, không may chị bị sa vào tay địch. Bị bắt giam trong tủ, chị Sáu vẫn tiếp tục làm liên lạc và cùng các đồng chỉ đấu tranh đòi cải thiện cuộc sống nhà tù. Kẻ địch dùng mọi cực hình tra tấn nhưng không khai thác được gì nên đã đưa chị về giam ở khám Chí Hoà, Sài Gòn và mở phiên toà, tuyên án tử hình chị. Đứng trước toà, chị Võ Thị Sáu khi ấy mới 17 tuổi lớn giọng đanh thép: "Yêu nước, chống bọn thực dân xâm lược không phải là tội.”</a:t>
            </a:r>
          </a:p>
          <a:p>
            <a:pPr algn="just"/>
            <a:r>
              <a:rPr lang="en-US" sz="2100" b="0" i="0" dirty="0">
                <a:solidFill>
                  <a:srgbClr val="000000"/>
                </a:solidFill>
                <a:effectLst/>
                <a:latin typeface="Cambria" panose="02040503050406030204" pitchFamily="18" charset="0"/>
                <a:ea typeface="Cambria" panose="02040503050406030204" pitchFamily="18" charset="0"/>
              </a:rPr>
              <a:t>   </a:t>
            </a:r>
            <a:r>
              <a:rPr lang="vi-VN" sz="2100" b="0" i="0" dirty="0">
                <a:solidFill>
                  <a:srgbClr val="000000"/>
                </a:solidFill>
                <a:effectLst/>
                <a:latin typeface="Cambria" panose="02040503050406030204" pitchFamily="18" charset="0"/>
                <a:ea typeface="Cambria" panose="02040503050406030204" pitchFamily="18" charset="0"/>
              </a:rPr>
              <a:t>Thực dân Pháp đưa chị cùng một số người tù cách mạng ra nhà tù Côn Đảo. Đêm trước khi bị hành hình, chị đã gửi lòng mình với đất nước, nhân dân bằng những bài ca cách mạng. Viên cố đạo hỏi chị: "Trước khi chết, con có điều gì ân hận không?". Chị nhìn thẳng vào mặt ông ta, trả lời: "Tôi chỉ ân hận là chưa tiêu diệt hết bọn thực dân cướp nước và lũ tay sai bán nước. Ra đến pháp trường, chị yêu cầu không bịt mắt để được nhìn đất nước thân yêu đến giây phút cuối cùng.</a:t>
            </a:r>
          </a:p>
          <a:p>
            <a:pPr algn="r"/>
            <a:r>
              <a:rPr lang="vi-VN" sz="2100" b="0" i="0" dirty="0">
                <a:solidFill>
                  <a:srgbClr val="000000"/>
                </a:solidFill>
                <a:effectLst/>
                <a:latin typeface="Cambria" panose="02040503050406030204" pitchFamily="18" charset="0"/>
                <a:ea typeface="Cambria" panose="02040503050406030204" pitchFamily="18" charset="0"/>
              </a:rPr>
              <a:t>(Theo Bùi Việt Thanh, Hoài Lộc, Võ Thị Sáu, NXB Kim Đồng, 2021)</a:t>
            </a:r>
          </a:p>
        </p:txBody>
      </p:sp>
    </p:spTree>
    <p:extLst>
      <p:ext uri="{BB962C8B-B14F-4D97-AF65-F5344CB8AC3E}">
        <p14:creationId xmlns:p14="http://schemas.microsoft.com/office/powerpoint/2010/main" val="370599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438151" y="132837"/>
            <a:ext cx="8671568" cy="2572263"/>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1333500" y="499559"/>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 Chị Võ Thị Sáu đã có công gì đối với quê hương, đất nước?</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pic>
        <p:nvPicPr>
          <p:cNvPr id="3" name="Content Placeholder 3">
            <a:extLst>
              <a:ext uri="{FF2B5EF4-FFF2-40B4-BE49-F238E27FC236}">
                <a16:creationId xmlns:a16="http://schemas.microsoft.com/office/drawing/2014/main" id="{77E33610-F860-11B6-C858-786613D471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104776" y="3123687"/>
            <a:ext cx="8671568" cy="2572263"/>
          </a:xfrm>
          <a:prstGeom prst="rect">
            <a:avLst/>
          </a:prstGeom>
        </p:spPr>
      </p:pic>
      <p:sp>
        <p:nvSpPr>
          <p:cNvPr id="8" name="TextBox 7">
            <a:extLst>
              <a:ext uri="{FF2B5EF4-FFF2-40B4-BE49-F238E27FC236}">
                <a16:creationId xmlns:a16="http://schemas.microsoft.com/office/drawing/2014/main" id="{F492ED28-7490-AC9C-C4B7-6BCC118A2853}"/>
              </a:ext>
            </a:extLst>
          </p:cNvPr>
          <p:cNvSpPr txBox="1"/>
          <p:nvPr/>
        </p:nvSpPr>
        <p:spPr>
          <a:xfrm>
            <a:off x="1009650" y="3576134"/>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Hãy chia sẻ suy nghĩ, cảm nhận của em về tấm gương đó.</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grpSp>
        <p:nvGrpSpPr>
          <p:cNvPr id="16" name="Group 15">
            <a:extLst>
              <a:ext uri="{FF2B5EF4-FFF2-40B4-BE49-F238E27FC236}">
                <a16:creationId xmlns:a16="http://schemas.microsoft.com/office/drawing/2014/main" id="{1C9CDE6E-BA13-A0EA-8CEE-ADCD37416074}"/>
              </a:ext>
            </a:extLst>
          </p:cNvPr>
          <p:cNvGrpSpPr/>
          <p:nvPr/>
        </p:nvGrpSpPr>
        <p:grpSpPr>
          <a:xfrm>
            <a:off x="7862683" y="4003367"/>
            <a:ext cx="4179855" cy="2635558"/>
            <a:chOff x="3955420" y="4581371"/>
            <a:chExt cx="4179855" cy="2635558"/>
          </a:xfrm>
        </p:grpSpPr>
        <p:pic>
          <p:nvPicPr>
            <p:cNvPr id="17" name="Picture 16">
              <a:extLst>
                <a:ext uri="{FF2B5EF4-FFF2-40B4-BE49-F238E27FC236}">
                  <a16:creationId xmlns:a16="http://schemas.microsoft.com/office/drawing/2014/main" id="{21BA6220-F5EF-A803-654A-E589DA1B6D61}"/>
                </a:ext>
              </a:extLst>
            </p:cNvPr>
            <p:cNvPicPr>
              <a:picLocks noChangeAspect="1"/>
            </p:cNvPicPr>
            <p:nvPr/>
          </p:nvPicPr>
          <p:blipFill>
            <a:blip r:embed="rId5"/>
            <a:stretch>
              <a:fillRect/>
            </a:stretch>
          </p:blipFill>
          <p:spPr>
            <a:xfrm>
              <a:off x="4506875" y="4581371"/>
              <a:ext cx="2828195" cy="2368106"/>
            </a:xfrm>
            <a:prstGeom prst="rect">
              <a:avLst/>
            </a:prstGeom>
            <a:effectLst/>
          </p:spPr>
        </p:pic>
        <p:sp>
          <p:nvSpPr>
            <p:cNvPr id="18" name="Plaque 17">
              <a:extLst>
                <a:ext uri="{FF2B5EF4-FFF2-40B4-BE49-F238E27FC236}">
                  <a16:creationId xmlns:a16="http://schemas.microsoft.com/office/drawing/2014/main" id="{AF5055C5-80FE-B2DB-9075-21EE8B35B585}"/>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BFCFC4-59EC-BBC3-7DB9-C97FDD8AA4E8}"/>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699731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a:extLst>
              <a:ext uri="{FF2B5EF4-FFF2-40B4-BE49-F238E27FC236}">
                <a16:creationId xmlns:a16="http://schemas.microsoft.com/office/drawing/2014/main" id="{C251DD2D-7D96-D42B-0277-931D55452626}"/>
              </a:ext>
            </a:extLst>
          </p:cNvPr>
          <p:cNvGrpSpPr/>
          <p:nvPr/>
        </p:nvGrpSpPr>
        <p:grpSpPr>
          <a:xfrm>
            <a:off x="675435" y="4066773"/>
            <a:ext cx="3286694" cy="1915908"/>
            <a:chOff x="4246220" y="3133348"/>
            <a:chExt cx="3286694" cy="1915908"/>
          </a:xfrm>
        </p:grpSpPr>
        <p:sp>
          <p:nvSpPr>
            <p:cNvPr id="11" name="Rectangle: Rounded Corners 7">
              <a:extLst>
                <a:ext uri="{FF2B5EF4-FFF2-40B4-BE49-F238E27FC236}">
                  <a16:creationId xmlns:a16="http://schemas.microsoft.com/office/drawing/2014/main" id="{D39DC926-4D65-DE77-415D-AEE9744B42AA}"/>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a:extLst>
                <a:ext uri="{FF2B5EF4-FFF2-40B4-BE49-F238E27FC236}">
                  <a16:creationId xmlns:a16="http://schemas.microsoft.com/office/drawing/2014/main" id="{446DC877-04B0-7DEF-4E3B-C741A8A9E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a:extLst>
              <a:ext uri="{FF2B5EF4-FFF2-40B4-BE49-F238E27FC236}">
                <a16:creationId xmlns:a16="http://schemas.microsoft.com/office/drawing/2014/main" id="{8A8022E9-2FFD-A945-2F11-7DD58C30AF89}"/>
              </a:ext>
            </a:extLst>
          </p:cNvPr>
          <p:cNvGrpSpPr/>
          <p:nvPr/>
        </p:nvGrpSpPr>
        <p:grpSpPr>
          <a:xfrm>
            <a:off x="8109470" y="3950584"/>
            <a:ext cx="3179304" cy="2022253"/>
            <a:chOff x="8067452" y="2847893"/>
            <a:chExt cx="3179304" cy="2022253"/>
          </a:xfrm>
        </p:grpSpPr>
        <p:sp>
          <p:nvSpPr>
            <p:cNvPr id="14" name="Rectangle: Rounded Corners 12">
              <a:extLst>
                <a:ext uri="{FF2B5EF4-FFF2-40B4-BE49-F238E27FC236}">
                  <a16:creationId xmlns:a16="http://schemas.microsoft.com/office/drawing/2014/main" id="{AEF7C674-EA5D-B072-7085-7B61BBEBF195}"/>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a:extLst>
                <a:ext uri="{FF2B5EF4-FFF2-40B4-BE49-F238E27FC236}">
                  <a16:creationId xmlns:a16="http://schemas.microsoft.com/office/drawing/2014/main" id="{B815EF6A-9EE7-519A-7375-B61430F98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a:extLst>
              <a:ext uri="{FF2B5EF4-FFF2-40B4-BE49-F238E27FC236}">
                <a16:creationId xmlns:a16="http://schemas.microsoft.com/office/drawing/2014/main" id="{30726305-5378-1F8C-AC47-6DFD7FA46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a:extLst>
              <a:ext uri="{FF2B5EF4-FFF2-40B4-BE49-F238E27FC236}">
                <a16:creationId xmlns:a16="http://schemas.microsoft.com/office/drawing/2014/main" id="{977C3BCC-DBF6-EF90-CE58-0DC03F3A9F70}"/>
              </a:ext>
            </a:extLst>
          </p:cNvPr>
          <p:cNvPicPr>
            <a:picLocks noChangeAspect="1"/>
          </p:cNvPicPr>
          <p:nvPr/>
        </p:nvPicPr>
        <p:blipFill>
          <a:blip r:embed="rId6"/>
          <a:stretch>
            <a:fillRect/>
          </a:stretch>
        </p:blipFill>
        <p:spPr>
          <a:xfrm>
            <a:off x="2823685" y="979048"/>
            <a:ext cx="6620830" cy="2804403"/>
          </a:xfrm>
          <a:prstGeom prst="rect">
            <a:avLst/>
          </a:prstGeom>
        </p:spPr>
      </p:pic>
    </p:spTree>
    <p:extLst>
      <p:ext uri="{BB962C8B-B14F-4D97-AF65-F5344CB8AC3E}">
        <p14:creationId xmlns:p14="http://schemas.microsoft.com/office/powerpoint/2010/main" val="10714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 Chị Võ Thị Sáu đã có công gì đối với quê hương, đất nước?</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tham gia cách mạng từ năm 14 tuổi; trở thành chiến sĩ trinh sát nổi tiếng gan dạ; chiến đấu tiêu diệt kẻ thù; bị tra tấn vẫn hiên ngang,... những việc làm anh dũng của chị góp phần bảo vệ quê hương, đất nước.</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41635265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Hãy chia sẻ suy nghĩ, cảm nhận của em về tấm gương đó.</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cống hiến cả cuộc đời cho cách mạng, cho đất nước. Tấm gương của chị là biểu tượng của thế hệ trẻ về một lòng nồng nàn yêu nước, sẽ còn lưu lại trong sử sách và trong trái tim hàng triệu người Việt Nam.</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1630188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1398305"/>
            <a:chOff x="1869832" y="3990205"/>
            <a:chExt cx="9320710" cy="2096285"/>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9952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Em hãy quan sát, tìm hiểu về các nhân vật trong những bức ảnh dưới đây và thực hiện yêu cầu:</a:t>
              </a:r>
              <a:endParaRPr kumimoji="0" lang="en-US"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9F7B6B9D-BD68-0595-98A7-FF0D4D754298}"/>
              </a:ext>
            </a:extLst>
          </p:cNvPr>
          <p:cNvPicPr>
            <a:picLocks noChangeAspect="1"/>
          </p:cNvPicPr>
          <p:nvPr/>
        </p:nvPicPr>
        <p:blipFill>
          <a:blip r:embed="rId3"/>
          <a:stretch>
            <a:fillRect/>
          </a:stretch>
        </p:blipFill>
        <p:spPr>
          <a:xfrm>
            <a:off x="685799" y="1313643"/>
            <a:ext cx="5796153" cy="4973815"/>
          </a:xfrm>
          <a:prstGeom prst="rect">
            <a:avLst/>
          </a:prstGeom>
        </p:spPr>
      </p:pic>
      <p:sp>
        <p:nvSpPr>
          <p:cNvPr id="9" name="Rectangle: Rounded Corners 12">
            <a:extLst>
              <a:ext uri="{FF2B5EF4-FFF2-40B4-BE49-F238E27FC236}">
                <a16:creationId xmlns:a16="http://schemas.microsoft.com/office/drawing/2014/main" id="{772804F4-C9DE-2DA7-5F2A-E96A9AA4CEC0}"/>
              </a:ext>
            </a:extLst>
          </p:cNvPr>
          <p:cNvSpPr/>
          <p:nvPr/>
        </p:nvSpPr>
        <p:spPr>
          <a:xfrm>
            <a:off x="6499060" y="2771703"/>
            <a:ext cx="54071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Nêu những đóng góp cho quê hương, đất nước của các nhân vật trong mỗi bức ảnh trên.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20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702</Words>
  <Application>Microsoft Office PowerPoint</Application>
  <PresentationFormat>Widescreen</PresentationFormat>
  <Paragraphs>23</Paragraphs>
  <Slides>13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(Body)</vt:lpstr>
      <vt:lpstr>Calibri (Headings)</vt:lpstr>
      <vt:lpstr>Calibri Light</vt:lpstr>
      <vt:lpstr>Cambria</vt:lpstr>
      <vt:lpstr>UTM Duepuntozero</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26</cp:revision>
  <dcterms:created xsi:type="dcterms:W3CDTF">2024-05-15T01:25:48Z</dcterms:created>
  <dcterms:modified xsi:type="dcterms:W3CDTF">2025-11-13T10:03:14Z</dcterms:modified>
</cp:coreProperties>
</file>