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5" r:id="rId3"/>
  </p:sldMasterIdLst>
  <p:notesMasterIdLst>
    <p:notesMasterId r:id="rId18"/>
  </p:notesMasterIdLst>
  <p:sldIdLst>
    <p:sldId id="283" r:id="rId4"/>
    <p:sldId id="288" r:id="rId5"/>
    <p:sldId id="347" r:id="rId6"/>
    <p:sldId id="333" r:id="rId7"/>
    <p:sldId id="348" r:id="rId8"/>
    <p:sldId id="339" r:id="rId9"/>
    <p:sldId id="345" r:id="rId10"/>
    <p:sldId id="432" r:id="rId11"/>
    <p:sldId id="433" r:id="rId12"/>
    <p:sldId id="434" r:id="rId13"/>
    <p:sldId id="430" r:id="rId14"/>
    <p:sldId id="277" r:id="rId15"/>
    <p:sldId id="435" r:id="rId16"/>
    <p:sldId id="43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8" d="100"/>
          <a:sy n="88" d="100"/>
        </p:scale>
        <p:origin x="49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21588-AA11-42A7-B0CC-0E8EA6A0C300}"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4CB6F-551D-4D23-8C6C-7D16EB263894}" type="slidenum">
              <a:rPr lang="en-US" smtClean="0"/>
              <a:t>‹#›</a:t>
            </a:fld>
            <a:endParaRPr lang="en-US"/>
          </a:p>
        </p:txBody>
      </p:sp>
    </p:spTree>
    <p:extLst>
      <p:ext uri="{BB962C8B-B14F-4D97-AF65-F5344CB8AC3E}">
        <p14:creationId xmlns:p14="http://schemas.microsoft.com/office/powerpoint/2010/main" val="132148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E4CB6F-551D-4D23-8C6C-7D16EB263894}" type="slidenum">
              <a:rPr lang="en-US" smtClean="0"/>
              <a:t>1</a:t>
            </a:fld>
            <a:endParaRPr lang="en-US"/>
          </a:p>
        </p:txBody>
      </p:sp>
    </p:spTree>
    <p:extLst>
      <p:ext uri="{BB962C8B-B14F-4D97-AF65-F5344CB8AC3E}">
        <p14:creationId xmlns:p14="http://schemas.microsoft.com/office/powerpoint/2010/main" val="88154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24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51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3430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999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484710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410426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017156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86233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252290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137346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6367484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84628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79959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2075258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617620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576162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72519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1637599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985396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773284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6661932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995027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357117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791751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3838578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4168937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765845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94603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608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4253937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3529530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234057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494224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4599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870564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716025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24646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654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1680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35249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89335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01703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2143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717026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png"/><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image" Target="../media/image7.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image" Target="../media/image6.sv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image" Target="../media/image5.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A9A1"/>
        </a:solidFill>
        <a:effectLst/>
      </p:bgPr>
    </p:bg>
    <p:spTree>
      <p:nvGrpSpPr>
        <p:cNvPr id="1" name=""/>
        <p:cNvGrpSpPr/>
        <p:nvPr/>
      </p:nvGrpSpPr>
      <p:grpSpPr>
        <a:xfrm>
          <a:off x="0" y="0"/>
          <a:ext cx="0" cy="0"/>
          <a:chOff x="0" y="0"/>
          <a:chExt cx="0" cy="0"/>
        </a:xfrm>
      </p:grpSpPr>
      <p:pic>
        <p:nvPicPr>
          <p:cNvPr id="6" name="图片 4" descr="形状&#10;&#10;描述已自动生成">
            <a:extLst>
              <a:ext uri="{FF2B5EF4-FFF2-40B4-BE49-F238E27FC236}">
                <a16:creationId xmlns:a16="http://schemas.microsoft.com/office/drawing/2014/main" id="{BB8103A5-4CA4-E0CC-488E-2A6BEB430D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7" name="图片 9" descr="图形用户界面&#10;&#10;低可信度描述已自动生成">
            <a:extLst>
              <a:ext uri="{FF2B5EF4-FFF2-40B4-BE49-F238E27FC236}">
                <a16:creationId xmlns:a16="http://schemas.microsoft.com/office/drawing/2014/main" id="{E76CA2D5-08E8-7DE6-C9D4-E598F68A7B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8" name="图片 7" descr="图片包含 游戏机, 花&#10;&#10;描述已自动生成">
            <a:extLst>
              <a:ext uri="{FF2B5EF4-FFF2-40B4-BE49-F238E27FC236}">
                <a16:creationId xmlns:a16="http://schemas.microsoft.com/office/drawing/2014/main" id="{E67215BB-B3EC-2A51-93D1-289782F9DE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1" name="图片 21" descr="图片包含 游戏机&#10;&#10;描述已自动生成">
            <a:extLst>
              <a:ext uri="{FF2B5EF4-FFF2-40B4-BE49-F238E27FC236}">
                <a16:creationId xmlns:a16="http://schemas.microsoft.com/office/drawing/2014/main" id="{D5541ABC-A0D9-59F9-C34C-904730A97E3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34179307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4" descr="形状&#10;&#10;描述已自动生成">
            <a:extLst>
              <a:ext uri="{FF2B5EF4-FFF2-40B4-BE49-F238E27FC236}">
                <a16:creationId xmlns:a16="http://schemas.microsoft.com/office/drawing/2014/main" id="{849DF373-C766-8269-D1E7-41C7BD8D7A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10" name="图片 9" descr="图形用户界面&#10;&#10;低可信度描述已自动生成">
            <a:extLst>
              <a:ext uri="{FF2B5EF4-FFF2-40B4-BE49-F238E27FC236}">
                <a16:creationId xmlns:a16="http://schemas.microsoft.com/office/drawing/2014/main" id="{84B14FFB-35E6-6A94-9FC9-98A0B7BFFD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11" name="图片 7" descr="图片包含 游戏机, 花&#10;&#10;描述已自动生成">
            <a:extLst>
              <a:ext uri="{FF2B5EF4-FFF2-40B4-BE49-F238E27FC236}">
                <a16:creationId xmlns:a16="http://schemas.microsoft.com/office/drawing/2014/main" id="{D4163EE5-0989-0204-C226-549DF6C08FB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3" name="图片 21" descr="图片包含 游戏机&#10;&#10;描述已自动生成">
            <a:extLst>
              <a:ext uri="{FF2B5EF4-FFF2-40B4-BE49-F238E27FC236}">
                <a16:creationId xmlns:a16="http://schemas.microsoft.com/office/drawing/2014/main" id="{53C99F35-E3FC-4492-B666-F17F8C80926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13550025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19255056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sv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4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48.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1.wdp"/><Relationship Id="rId17" Type="http://schemas.openxmlformats.org/officeDocument/2006/relationships/image" Target="../media/image33.png"/><Relationship Id="rId2" Type="http://schemas.openxmlformats.org/officeDocument/2006/relationships/tags" Target="../tags/tag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8.png"/><Relationship Id="rId5" Type="http://schemas.openxmlformats.org/officeDocument/2006/relationships/tags" Target="../tags/tag5.xml"/><Relationship Id="rId15" Type="http://schemas.openxmlformats.org/officeDocument/2006/relationships/image" Target="../media/image31.png"/><Relationship Id="rId10" Type="http://schemas.openxmlformats.org/officeDocument/2006/relationships/image" Target="../media/image27.emf"/><Relationship Id="rId19" Type="http://schemas.openxmlformats.org/officeDocument/2006/relationships/image" Target="../media/image35.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5AA09E7-5F06-4419-8DED-6E6F2AE3D2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920" y="1121558"/>
            <a:ext cx="11080160" cy="5579678"/>
          </a:xfrm>
          <a:prstGeom prst="rect">
            <a:avLst/>
          </a:prstGeom>
        </p:spPr>
      </p:pic>
      <p:pic>
        <p:nvPicPr>
          <p:cNvPr id="2" name="Picture 1">
            <a:extLst>
              <a:ext uri="{FF2B5EF4-FFF2-40B4-BE49-F238E27FC236}">
                <a16:creationId xmlns:a16="http://schemas.microsoft.com/office/drawing/2014/main" id="{842E3A57-CCFC-EEF1-5B72-FF5BF9093A91}"/>
              </a:ext>
            </a:extLst>
          </p:cNvPr>
          <p:cNvPicPr>
            <a:picLocks noChangeAspect="1"/>
          </p:cNvPicPr>
          <p:nvPr/>
        </p:nvPicPr>
        <p:blipFill>
          <a:blip r:embed="rId5"/>
          <a:stretch>
            <a:fillRect/>
          </a:stretch>
        </p:blipFill>
        <p:spPr>
          <a:xfrm>
            <a:off x="1328121" y="2353224"/>
            <a:ext cx="9821507" cy="4913802"/>
          </a:xfrm>
          <a:prstGeom prst="rect">
            <a:avLst/>
          </a:prstGeom>
        </p:spPr>
      </p:pic>
    </p:spTree>
    <p:extLst>
      <p:ext uri="{BB962C8B-B14F-4D97-AF65-F5344CB8AC3E}">
        <p14:creationId xmlns:p14="http://schemas.microsoft.com/office/powerpoint/2010/main" val="262058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5AA09E7-5F06-4419-8DED-6E6F2AE3D2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920" y="1121558"/>
            <a:ext cx="11080160" cy="5579678"/>
          </a:xfrm>
          <a:prstGeom prst="rect">
            <a:avLst/>
          </a:prstGeom>
        </p:spPr>
      </p:pic>
      <p:pic>
        <p:nvPicPr>
          <p:cNvPr id="2" name="Picture 1">
            <a:extLst>
              <a:ext uri="{FF2B5EF4-FFF2-40B4-BE49-F238E27FC236}">
                <a16:creationId xmlns:a16="http://schemas.microsoft.com/office/drawing/2014/main" id="{7F0C07CA-7594-6834-55A9-0B160359298D}"/>
              </a:ext>
            </a:extLst>
          </p:cNvPr>
          <p:cNvPicPr>
            <a:picLocks noChangeAspect="1"/>
          </p:cNvPicPr>
          <p:nvPr/>
        </p:nvPicPr>
        <p:blipFill>
          <a:blip r:embed="rId4"/>
          <a:stretch>
            <a:fillRect/>
          </a:stretch>
        </p:blipFill>
        <p:spPr>
          <a:xfrm>
            <a:off x="2824065" y="3627798"/>
            <a:ext cx="6639119" cy="1926503"/>
          </a:xfrm>
          <a:prstGeom prst="rect">
            <a:avLst/>
          </a:prstGeom>
        </p:spPr>
      </p:pic>
    </p:spTree>
    <p:extLst>
      <p:ext uri="{BB962C8B-B14F-4D97-AF65-F5344CB8AC3E}">
        <p14:creationId xmlns:p14="http://schemas.microsoft.com/office/powerpoint/2010/main" val="2424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组合 28">
            <a:extLst>
              <a:ext uri="{FF2B5EF4-FFF2-40B4-BE49-F238E27FC236}">
                <a16:creationId xmlns:a16="http://schemas.microsoft.com/office/drawing/2014/main" id="{2CBAD107-3822-841E-B89B-14CCD52CAFFF}"/>
              </a:ext>
            </a:extLst>
          </p:cNvPr>
          <p:cNvGrpSpPr/>
          <p:nvPr/>
        </p:nvGrpSpPr>
        <p:grpSpPr>
          <a:xfrm>
            <a:off x="1619250" y="240805"/>
            <a:ext cx="9315450" cy="6436220"/>
            <a:chOff x="5429149" y="1481124"/>
            <a:chExt cx="5572683" cy="5015412"/>
          </a:xfrm>
        </p:grpSpPr>
        <p:sp>
          <p:nvSpPr>
            <p:cNvPr id="4" name="矩形: 圆角 27">
              <a:extLst>
                <a:ext uri="{FF2B5EF4-FFF2-40B4-BE49-F238E27FC236}">
                  <a16:creationId xmlns:a16="http://schemas.microsoft.com/office/drawing/2014/main" id="{17FEADAF-B540-3621-646B-C1245058556D}"/>
                </a:ext>
              </a:extLst>
            </p:cNvPr>
            <p:cNvSpPr/>
            <p:nvPr/>
          </p:nvSpPr>
          <p:spPr>
            <a:xfrm>
              <a:off x="6442683" y="2858110"/>
              <a:ext cx="3425656" cy="2655055"/>
            </a:xfrm>
            <a:prstGeom prst="roundRect">
              <a:avLst>
                <a:gd name="adj" fmla="val 7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1">
              <a:extLst>
                <a:ext uri="{FF2B5EF4-FFF2-40B4-BE49-F238E27FC236}">
                  <a16:creationId xmlns:a16="http://schemas.microsoft.com/office/drawing/2014/main" id="{A9BC1987-9269-772A-A561-34637942A4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29149" y="1481124"/>
              <a:ext cx="5572683" cy="5015412"/>
            </a:xfrm>
            <a:prstGeom prst="rect">
              <a:avLst/>
            </a:prstGeom>
          </p:spPr>
        </p:pic>
      </p:grpSp>
      <p:sp>
        <p:nvSpPr>
          <p:cNvPr id="11" name="Rectangle 10">
            <a:extLst>
              <a:ext uri="{FF2B5EF4-FFF2-40B4-BE49-F238E27FC236}">
                <a16:creationId xmlns:a16="http://schemas.microsoft.com/office/drawing/2014/main" id="{8515CD3B-6314-0D4C-6B01-43324F5087C8}"/>
              </a:ext>
            </a:extLst>
          </p:cNvPr>
          <p:cNvSpPr/>
          <p:nvPr/>
        </p:nvSpPr>
        <p:spPr>
          <a:xfrm>
            <a:off x="3838518" y="2326772"/>
            <a:ext cx="5000682" cy="3046988"/>
          </a:xfrm>
          <a:prstGeom prst="rect">
            <a:avLst/>
          </a:prstGeom>
        </p:spPr>
        <p:txBody>
          <a:bodyPr wrap="square">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1. Em </a:t>
            </a:r>
            <a:r>
              <a:rPr lang="en-US" sz="3200" b="0" i="0" dirty="0" err="1">
                <a:solidFill>
                  <a:srgbClr val="000000"/>
                </a:solidFill>
                <a:effectLst/>
                <a:latin typeface="Cambria" panose="02040503050406030204" pitchFamily="18" charset="0"/>
                <a:ea typeface="Cambria" panose="02040503050406030204" pitchFamily="18" charset="0"/>
              </a:rPr>
              <a:t>hãy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vẽ</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làm</a:t>
            </a:r>
            <a:r>
              <a:rPr lang="en-US" sz="3200" b="0" i="0" dirty="0">
                <a:solidFill>
                  <a:srgbClr val="000000"/>
                </a:solidFill>
                <a:effectLst/>
                <a:latin typeface="Cambria" panose="02040503050406030204" pitchFamily="18" charset="0"/>
                <a:ea typeface="Cambria" panose="02040503050406030204" pitchFamily="18" charset="0"/>
              </a:rPr>
              <a:t> video, </a:t>
            </a:r>
            <a:r>
              <a:rPr lang="en-US" sz="3200" b="0" i="0" dirty="0" err="1">
                <a:solidFill>
                  <a:srgbClr val="000000"/>
                </a:solidFill>
                <a:effectLst/>
                <a:latin typeface="Cambria" panose="02040503050406030204" pitchFamily="18" charset="0"/>
                <a:ea typeface="Cambria" panose="02040503050406030204" pitchFamily="18" charset="0"/>
              </a:rPr>
              <a:t>tranh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kí</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hoạ</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chủ</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1" i="0" dirty="0">
                <a:solidFill>
                  <a:srgbClr val="000000"/>
                </a:solidFill>
                <a:effectLst/>
                <a:latin typeface="Cambria" panose="02040503050406030204" pitchFamily="18" charset="0"/>
                <a:ea typeface="Cambria" panose="02040503050406030204" pitchFamily="18" charset="0"/>
              </a:rPr>
              <a:t>“</a:t>
            </a:r>
            <a:r>
              <a:rPr lang="en-US" sz="3200" b="1" i="0" dirty="0" err="1">
                <a:solidFill>
                  <a:srgbClr val="000000"/>
                </a:solidFill>
                <a:effectLst/>
                <a:latin typeface="Cambria" panose="02040503050406030204" pitchFamily="18" charset="0"/>
                <a:ea typeface="Cambria" panose="02040503050406030204" pitchFamily="18" charset="0"/>
              </a:rPr>
              <a:t>Tôi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khác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biệt</a:t>
            </a:r>
            <a:r>
              <a:rPr lang="en-US" sz="3200" b="1" i="0" dirty="0">
                <a:solidFill>
                  <a:srgbClr val="000000"/>
                </a:solidFill>
                <a:effectLst/>
                <a:latin typeface="Cambria" panose="02040503050406030204" pitchFamily="18" charset="0"/>
                <a:ea typeface="Cambria" panose="02040503050406030204" pitchFamily="18" charset="0"/>
              </a:rPr>
              <a: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để</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giới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thiệu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những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điểm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đặc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biệt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với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bạn</a:t>
            </a:r>
            <a:r>
              <a:rPr lang="en-US" sz="32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655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2279485" y="1495425"/>
            <a:ext cx="9407690" cy="27432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Cuộc sống là một bức tranh muôn màu muôn vẻ, trong đó mỗi</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con người lại</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là một mảnh ghép riêng biệt, độc đáo mà không</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ai có thể thay thế. Từ đó, mỗi người trong chúng ta phải có</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trách nhiệm tôn trọng những sự khác biệt đó</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7C60C2C-6B61-CCD1-7D4E-1499A27F87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374" y="339766"/>
            <a:ext cx="3771437" cy="1087081"/>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E653BB-9924-2018-89E4-BC6D183EE299}"/>
              </a:ext>
            </a:extLst>
          </p:cNvPr>
          <p:cNvGrpSpPr/>
          <p:nvPr/>
        </p:nvGrpSpPr>
        <p:grpSpPr>
          <a:xfrm>
            <a:off x="733425" y="3612842"/>
            <a:ext cx="4179855" cy="2635558"/>
            <a:chOff x="3955420" y="4581371"/>
            <a:chExt cx="4179855" cy="2635558"/>
          </a:xfrm>
        </p:grpSpPr>
        <p:pic>
          <p:nvPicPr>
            <p:cNvPr id="3" name="Picture 2">
              <a:extLst>
                <a:ext uri="{FF2B5EF4-FFF2-40B4-BE49-F238E27FC236}">
                  <a16:creationId xmlns:a16="http://schemas.microsoft.com/office/drawing/2014/main" id="{963B4CE4-9D06-B479-ADDC-142F0EAB5241}"/>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4" name="Plaque 3">
              <a:extLst>
                <a:ext uri="{FF2B5EF4-FFF2-40B4-BE49-F238E27FC236}">
                  <a16:creationId xmlns:a16="http://schemas.microsoft.com/office/drawing/2014/main" id="{DF8AEBE5-2D45-6D10-87F0-526AE3F3CEC3}"/>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6BDBF7AA-8837-825F-B5B9-F525944BE41C}"/>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Chia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sẻ</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6" name="Hình chữ nhật: Góc Tròn 12">
            <a:extLst>
              <a:ext uri="{FF2B5EF4-FFF2-40B4-BE49-F238E27FC236}">
                <a16:creationId xmlns:a16="http://schemas.microsoft.com/office/drawing/2014/main" id="{A9D58B69-4609-C939-D511-C8F2053AEAF0}"/>
              </a:ext>
            </a:extLst>
          </p:cNvPr>
          <p:cNvSpPr/>
          <p:nvPr/>
        </p:nvSpPr>
        <p:spPr>
          <a:xfrm>
            <a:off x="2019300" y="1543050"/>
            <a:ext cx="6981825" cy="1228725"/>
          </a:xfrm>
          <a:custGeom>
            <a:avLst/>
            <a:gdLst>
              <a:gd name="connsiteX0" fmla="*/ 0 w 6981825"/>
              <a:gd name="connsiteY0" fmla="*/ 204791 h 1228725"/>
              <a:gd name="connsiteX1" fmla="*/ 631472 w 6981825"/>
              <a:gd name="connsiteY1" fmla="*/ 0 h 1228725"/>
              <a:gd name="connsiteX2" fmla="*/ 925586 w 6981825"/>
              <a:gd name="connsiteY2" fmla="*/ 0 h 1228725"/>
              <a:gd name="connsiteX3" fmla="*/ 1334077 w 6981825"/>
              <a:gd name="connsiteY3" fmla="*/ 0 h 1228725"/>
              <a:gd name="connsiteX4" fmla="*/ 1856947 w 6981825"/>
              <a:gd name="connsiteY4" fmla="*/ 0 h 1228725"/>
              <a:gd name="connsiteX5" fmla="*/ 2265438 w 6981825"/>
              <a:gd name="connsiteY5" fmla="*/ 0 h 1228725"/>
              <a:gd name="connsiteX6" fmla="*/ 2731118 w 6981825"/>
              <a:gd name="connsiteY6" fmla="*/ 0 h 1228725"/>
              <a:gd name="connsiteX7" fmla="*/ 3082420 w 6981825"/>
              <a:gd name="connsiteY7" fmla="*/ 0 h 1228725"/>
              <a:gd name="connsiteX8" fmla="*/ 3548101 w 6981825"/>
              <a:gd name="connsiteY8" fmla="*/ 0 h 1228725"/>
              <a:gd name="connsiteX9" fmla="*/ 3785026 w 6981825"/>
              <a:gd name="connsiteY9" fmla="*/ 0 h 1228725"/>
              <a:gd name="connsiteX10" fmla="*/ 4021951 w 6981825"/>
              <a:gd name="connsiteY10" fmla="*/ 0 h 1228725"/>
              <a:gd name="connsiteX11" fmla="*/ 4487631 w 6981825"/>
              <a:gd name="connsiteY11" fmla="*/ 0 h 1228725"/>
              <a:gd name="connsiteX12" fmla="*/ 4896123 w 6981825"/>
              <a:gd name="connsiteY12" fmla="*/ 0 h 1228725"/>
              <a:gd name="connsiteX13" fmla="*/ 5133047 w 6981825"/>
              <a:gd name="connsiteY13" fmla="*/ 0 h 1228725"/>
              <a:gd name="connsiteX14" fmla="*/ 5598728 w 6981825"/>
              <a:gd name="connsiteY14" fmla="*/ 0 h 1228725"/>
              <a:gd name="connsiteX15" fmla="*/ 5892842 w 6981825"/>
              <a:gd name="connsiteY15" fmla="*/ 0 h 1228725"/>
              <a:gd name="connsiteX16" fmla="*/ 6350352 w 6981825"/>
              <a:gd name="connsiteY16" fmla="*/ 0 h 1228725"/>
              <a:gd name="connsiteX17" fmla="*/ 6981825 w 6981825"/>
              <a:gd name="connsiteY17" fmla="*/ 204791 h 1228725"/>
              <a:gd name="connsiteX18" fmla="*/ 6981825 w 6981825"/>
              <a:gd name="connsiteY18" fmla="*/ 313620 h 1228725"/>
              <a:gd name="connsiteX19" fmla="*/ 6981825 w 6981825"/>
              <a:gd name="connsiteY19" fmla="*/ 438832 h 1228725"/>
              <a:gd name="connsiteX20" fmla="*/ 6981825 w 6981825"/>
              <a:gd name="connsiteY20" fmla="*/ 555852 h 1228725"/>
              <a:gd name="connsiteX21" fmla="*/ 6981825 w 6981825"/>
              <a:gd name="connsiteY21" fmla="*/ 656489 h 1228725"/>
              <a:gd name="connsiteX22" fmla="*/ 6981825 w 6981825"/>
              <a:gd name="connsiteY22" fmla="*/ 773509 h 1228725"/>
              <a:gd name="connsiteX23" fmla="*/ 6981825 w 6981825"/>
              <a:gd name="connsiteY23" fmla="*/ 865956 h 1228725"/>
              <a:gd name="connsiteX24" fmla="*/ 6981825 w 6981825"/>
              <a:gd name="connsiteY24" fmla="*/ 1023933 h 1228725"/>
              <a:gd name="connsiteX25" fmla="*/ 6350352 w 6981825"/>
              <a:gd name="connsiteY25" fmla="*/ 1228725 h 1228725"/>
              <a:gd name="connsiteX26" fmla="*/ 6113427 w 6981825"/>
              <a:gd name="connsiteY26" fmla="*/ 1228725 h 1228725"/>
              <a:gd name="connsiteX27" fmla="*/ 5647747 w 6981825"/>
              <a:gd name="connsiteY27" fmla="*/ 1228725 h 1228725"/>
              <a:gd name="connsiteX28" fmla="*/ 5353633 w 6981825"/>
              <a:gd name="connsiteY28" fmla="*/ 1228725 h 1228725"/>
              <a:gd name="connsiteX29" fmla="*/ 4887952 w 6981825"/>
              <a:gd name="connsiteY29" fmla="*/ 1228725 h 1228725"/>
              <a:gd name="connsiteX30" fmla="*/ 4365084 w 6981825"/>
              <a:gd name="connsiteY30" fmla="*/ 1228725 h 1228725"/>
              <a:gd name="connsiteX31" fmla="*/ 4070970 w 6981825"/>
              <a:gd name="connsiteY31" fmla="*/ 1228725 h 1228725"/>
              <a:gd name="connsiteX32" fmla="*/ 3719667 w 6981825"/>
              <a:gd name="connsiteY32" fmla="*/ 1228725 h 1228725"/>
              <a:gd name="connsiteX33" fmla="*/ 3425553 w 6981825"/>
              <a:gd name="connsiteY33" fmla="*/ 1228725 h 1228725"/>
              <a:gd name="connsiteX34" fmla="*/ 3017062 w 6981825"/>
              <a:gd name="connsiteY34" fmla="*/ 1228725 h 1228725"/>
              <a:gd name="connsiteX35" fmla="*/ 2494193 w 6981825"/>
              <a:gd name="connsiteY35" fmla="*/ 1228725 h 1228725"/>
              <a:gd name="connsiteX36" fmla="*/ 2200079 w 6981825"/>
              <a:gd name="connsiteY36" fmla="*/ 1228725 h 1228725"/>
              <a:gd name="connsiteX37" fmla="*/ 1848777 w 6981825"/>
              <a:gd name="connsiteY37" fmla="*/ 1228725 h 1228725"/>
              <a:gd name="connsiteX38" fmla="*/ 1440285 w 6981825"/>
              <a:gd name="connsiteY38" fmla="*/ 1228725 h 1228725"/>
              <a:gd name="connsiteX39" fmla="*/ 631472 w 6981825"/>
              <a:gd name="connsiteY39" fmla="*/ 1228725 h 1228725"/>
              <a:gd name="connsiteX40" fmla="*/ 0 w 6981825"/>
              <a:gd name="connsiteY40" fmla="*/ 1023933 h 1228725"/>
              <a:gd name="connsiteX41" fmla="*/ 0 w 6981825"/>
              <a:gd name="connsiteY41" fmla="*/ 915104 h 1228725"/>
              <a:gd name="connsiteX42" fmla="*/ 0 w 6981825"/>
              <a:gd name="connsiteY42" fmla="*/ 814467 h 1228725"/>
              <a:gd name="connsiteX43" fmla="*/ 0 w 6981825"/>
              <a:gd name="connsiteY43" fmla="*/ 722021 h 1228725"/>
              <a:gd name="connsiteX44" fmla="*/ 0 w 6981825"/>
              <a:gd name="connsiteY44" fmla="*/ 605000 h 1228725"/>
              <a:gd name="connsiteX45" fmla="*/ 0 w 6981825"/>
              <a:gd name="connsiteY45" fmla="*/ 512554 h 1228725"/>
              <a:gd name="connsiteX46" fmla="*/ 0 w 6981825"/>
              <a:gd name="connsiteY46" fmla="*/ 395534 h 1228725"/>
              <a:gd name="connsiteX47" fmla="*/ 0 w 6981825"/>
              <a:gd name="connsiteY47" fmla="*/ 204791 h 1228725"/>
              <a:gd name="connsiteX0" fmla="*/ 0 w 6981825"/>
              <a:gd name="connsiteY0" fmla="*/ 204791 h 1228725"/>
              <a:gd name="connsiteX1" fmla="*/ 631472 w 6981825"/>
              <a:gd name="connsiteY1" fmla="*/ 0 h 1228725"/>
              <a:gd name="connsiteX2" fmla="*/ 925586 w 6981825"/>
              <a:gd name="connsiteY2" fmla="*/ 0 h 1228725"/>
              <a:gd name="connsiteX3" fmla="*/ 1219699 w 6981825"/>
              <a:gd name="connsiteY3" fmla="*/ 0 h 1228725"/>
              <a:gd name="connsiteX4" fmla="*/ 1685380 w 6981825"/>
              <a:gd name="connsiteY4" fmla="*/ 0 h 1228725"/>
              <a:gd name="connsiteX5" fmla="*/ 2208249 w 6981825"/>
              <a:gd name="connsiteY5" fmla="*/ 0 h 1228725"/>
              <a:gd name="connsiteX6" fmla="*/ 2616740 w 6981825"/>
              <a:gd name="connsiteY6" fmla="*/ 0 h 1228725"/>
              <a:gd name="connsiteX7" fmla="*/ 2968043 w 6981825"/>
              <a:gd name="connsiteY7" fmla="*/ 0 h 1228725"/>
              <a:gd name="connsiteX8" fmla="*/ 3204968 w 6981825"/>
              <a:gd name="connsiteY8" fmla="*/ 0 h 1228725"/>
              <a:gd name="connsiteX9" fmla="*/ 3613459 w 6981825"/>
              <a:gd name="connsiteY9" fmla="*/ 0 h 1228725"/>
              <a:gd name="connsiteX10" fmla="*/ 4021951 w 6981825"/>
              <a:gd name="connsiteY10" fmla="*/ 0 h 1228725"/>
              <a:gd name="connsiteX11" fmla="*/ 4316064 w 6981825"/>
              <a:gd name="connsiteY11" fmla="*/ 0 h 1228725"/>
              <a:gd name="connsiteX12" fmla="*/ 4552990 w 6981825"/>
              <a:gd name="connsiteY12" fmla="*/ 0 h 1228725"/>
              <a:gd name="connsiteX13" fmla="*/ 4789915 w 6981825"/>
              <a:gd name="connsiteY13" fmla="*/ 0 h 1228725"/>
              <a:gd name="connsiteX14" fmla="*/ 5312783 w 6981825"/>
              <a:gd name="connsiteY14" fmla="*/ 0 h 1228725"/>
              <a:gd name="connsiteX15" fmla="*/ 5664086 w 6981825"/>
              <a:gd name="connsiteY15" fmla="*/ 0 h 1228725"/>
              <a:gd name="connsiteX16" fmla="*/ 5958200 w 6981825"/>
              <a:gd name="connsiteY16" fmla="*/ 0 h 1228725"/>
              <a:gd name="connsiteX17" fmla="*/ 6350352 w 6981825"/>
              <a:gd name="connsiteY17" fmla="*/ 0 h 1228725"/>
              <a:gd name="connsiteX18" fmla="*/ 6981825 w 6981825"/>
              <a:gd name="connsiteY18" fmla="*/ 204791 h 1228725"/>
              <a:gd name="connsiteX19" fmla="*/ 6981825 w 6981825"/>
              <a:gd name="connsiteY19" fmla="*/ 338194 h 1228725"/>
              <a:gd name="connsiteX20" fmla="*/ 6981825 w 6981825"/>
              <a:gd name="connsiteY20" fmla="*/ 471597 h 1228725"/>
              <a:gd name="connsiteX21" fmla="*/ 6981825 w 6981825"/>
              <a:gd name="connsiteY21" fmla="*/ 572235 h 1228725"/>
              <a:gd name="connsiteX22" fmla="*/ 6981825 w 6981825"/>
              <a:gd name="connsiteY22" fmla="*/ 697446 h 1228725"/>
              <a:gd name="connsiteX23" fmla="*/ 6981825 w 6981825"/>
              <a:gd name="connsiteY23" fmla="*/ 789892 h 1228725"/>
              <a:gd name="connsiteX24" fmla="*/ 6981825 w 6981825"/>
              <a:gd name="connsiteY24" fmla="*/ 923296 h 1228725"/>
              <a:gd name="connsiteX25" fmla="*/ 6981825 w 6981825"/>
              <a:gd name="connsiteY25" fmla="*/ 1023933 h 1228725"/>
              <a:gd name="connsiteX26" fmla="*/ 6350352 w 6981825"/>
              <a:gd name="connsiteY26" fmla="*/ 1228725 h 1228725"/>
              <a:gd name="connsiteX27" fmla="*/ 5941860 w 6981825"/>
              <a:gd name="connsiteY27" fmla="*/ 1228725 h 1228725"/>
              <a:gd name="connsiteX28" fmla="*/ 5590558 w 6981825"/>
              <a:gd name="connsiteY28" fmla="*/ 1228725 h 1228725"/>
              <a:gd name="connsiteX29" fmla="*/ 5067689 w 6981825"/>
              <a:gd name="connsiteY29" fmla="*/ 1228725 h 1228725"/>
              <a:gd name="connsiteX30" fmla="*/ 4830764 w 6981825"/>
              <a:gd name="connsiteY30" fmla="*/ 1228725 h 1228725"/>
              <a:gd name="connsiteX31" fmla="*/ 4536650 w 6981825"/>
              <a:gd name="connsiteY31" fmla="*/ 1228725 h 1228725"/>
              <a:gd name="connsiteX32" fmla="*/ 4128158 w 6981825"/>
              <a:gd name="connsiteY32" fmla="*/ 1228725 h 1228725"/>
              <a:gd name="connsiteX33" fmla="*/ 3776856 w 6981825"/>
              <a:gd name="connsiteY33" fmla="*/ 1228725 h 1228725"/>
              <a:gd name="connsiteX34" fmla="*/ 3482742 w 6981825"/>
              <a:gd name="connsiteY34" fmla="*/ 1228725 h 1228725"/>
              <a:gd name="connsiteX35" fmla="*/ 2959873 w 6981825"/>
              <a:gd name="connsiteY35" fmla="*/ 1228725 h 1228725"/>
              <a:gd name="connsiteX36" fmla="*/ 2722948 w 6981825"/>
              <a:gd name="connsiteY36" fmla="*/ 1228725 h 1228725"/>
              <a:gd name="connsiteX37" fmla="*/ 2428834 w 6981825"/>
              <a:gd name="connsiteY37" fmla="*/ 1228725 h 1228725"/>
              <a:gd name="connsiteX38" fmla="*/ 2191909 w 6981825"/>
              <a:gd name="connsiteY38" fmla="*/ 1228725 h 1228725"/>
              <a:gd name="connsiteX39" fmla="*/ 1726229 w 6981825"/>
              <a:gd name="connsiteY39" fmla="*/ 1228725 h 1228725"/>
              <a:gd name="connsiteX40" fmla="*/ 1203360 w 6981825"/>
              <a:gd name="connsiteY40" fmla="*/ 1228725 h 1228725"/>
              <a:gd name="connsiteX41" fmla="*/ 631472 w 6981825"/>
              <a:gd name="connsiteY41" fmla="*/ 1228725 h 1228725"/>
              <a:gd name="connsiteX42" fmla="*/ 0 w 6981825"/>
              <a:gd name="connsiteY42" fmla="*/ 1023933 h 1228725"/>
              <a:gd name="connsiteX43" fmla="*/ 0 w 6981825"/>
              <a:gd name="connsiteY43" fmla="*/ 923296 h 1228725"/>
              <a:gd name="connsiteX44" fmla="*/ 0 w 6981825"/>
              <a:gd name="connsiteY44" fmla="*/ 806275 h 1228725"/>
              <a:gd name="connsiteX45" fmla="*/ 0 w 6981825"/>
              <a:gd name="connsiteY45" fmla="*/ 681064 h 1228725"/>
              <a:gd name="connsiteX46" fmla="*/ 0 w 6981825"/>
              <a:gd name="connsiteY46" fmla="*/ 580426 h 1228725"/>
              <a:gd name="connsiteX47" fmla="*/ 0 w 6981825"/>
              <a:gd name="connsiteY47" fmla="*/ 463406 h 1228725"/>
              <a:gd name="connsiteX48" fmla="*/ 0 w 6981825"/>
              <a:gd name="connsiteY48" fmla="*/ 370960 h 1228725"/>
              <a:gd name="connsiteX49" fmla="*/ 0 w 6981825"/>
              <a:gd name="connsiteY49" fmla="*/ 204791 h 1228725"/>
              <a:gd name="connsiteX0" fmla="*/ 0 w 6981825"/>
              <a:gd name="connsiteY0" fmla="*/ 204791 h 1228725"/>
              <a:gd name="connsiteX1" fmla="*/ 631472 w 6981825"/>
              <a:gd name="connsiteY1" fmla="*/ 0 h 1228725"/>
              <a:gd name="connsiteX2" fmla="*/ 925586 w 6981825"/>
              <a:gd name="connsiteY2" fmla="*/ 0 h 1228725"/>
              <a:gd name="connsiteX3" fmla="*/ 1334077 w 6981825"/>
              <a:gd name="connsiteY3" fmla="*/ 0 h 1228725"/>
              <a:gd name="connsiteX4" fmla="*/ 1856947 w 6981825"/>
              <a:gd name="connsiteY4" fmla="*/ 0 h 1228725"/>
              <a:gd name="connsiteX5" fmla="*/ 2265438 w 6981825"/>
              <a:gd name="connsiteY5" fmla="*/ 0 h 1228725"/>
              <a:gd name="connsiteX6" fmla="*/ 2731118 w 6981825"/>
              <a:gd name="connsiteY6" fmla="*/ 0 h 1228725"/>
              <a:gd name="connsiteX7" fmla="*/ 3082420 w 6981825"/>
              <a:gd name="connsiteY7" fmla="*/ 0 h 1228725"/>
              <a:gd name="connsiteX8" fmla="*/ 3548101 w 6981825"/>
              <a:gd name="connsiteY8" fmla="*/ 0 h 1228725"/>
              <a:gd name="connsiteX9" fmla="*/ 3785026 w 6981825"/>
              <a:gd name="connsiteY9" fmla="*/ 0 h 1228725"/>
              <a:gd name="connsiteX10" fmla="*/ 4021951 w 6981825"/>
              <a:gd name="connsiteY10" fmla="*/ 0 h 1228725"/>
              <a:gd name="connsiteX11" fmla="*/ 4487631 w 6981825"/>
              <a:gd name="connsiteY11" fmla="*/ 0 h 1228725"/>
              <a:gd name="connsiteX12" fmla="*/ 4896123 w 6981825"/>
              <a:gd name="connsiteY12" fmla="*/ 0 h 1228725"/>
              <a:gd name="connsiteX13" fmla="*/ 5133047 w 6981825"/>
              <a:gd name="connsiteY13" fmla="*/ 0 h 1228725"/>
              <a:gd name="connsiteX14" fmla="*/ 5598728 w 6981825"/>
              <a:gd name="connsiteY14" fmla="*/ 0 h 1228725"/>
              <a:gd name="connsiteX15" fmla="*/ 5892842 w 6981825"/>
              <a:gd name="connsiteY15" fmla="*/ 0 h 1228725"/>
              <a:gd name="connsiteX16" fmla="*/ 6350352 w 6981825"/>
              <a:gd name="connsiteY16" fmla="*/ 0 h 1228725"/>
              <a:gd name="connsiteX17" fmla="*/ 6981825 w 6981825"/>
              <a:gd name="connsiteY17" fmla="*/ 204791 h 1228725"/>
              <a:gd name="connsiteX18" fmla="*/ 6981825 w 6981825"/>
              <a:gd name="connsiteY18" fmla="*/ 313620 h 1228725"/>
              <a:gd name="connsiteX19" fmla="*/ 6981825 w 6981825"/>
              <a:gd name="connsiteY19" fmla="*/ 438832 h 1228725"/>
              <a:gd name="connsiteX20" fmla="*/ 6981825 w 6981825"/>
              <a:gd name="connsiteY20" fmla="*/ 555852 h 1228725"/>
              <a:gd name="connsiteX21" fmla="*/ 6981825 w 6981825"/>
              <a:gd name="connsiteY21" fmla="*/ 656489 h 1228725"/>
              <a:gd name="connsiteX22" fmla="*/ 6981825 w 6981825"/>
              <a:gd name="connsiteY22" fmla="*/ 773509 h 1228725"/>
              <a:gd name="connsiteX23" fmla="*/ 6981825 w 6981825"/>
              <a:gd name="connsiteY23" fmla="*/ 865956 h 1228725"/>
              <a:gd name="connsiteX24" fmla="*/ 6981825 w 6981825"/>
              <a:gd name="connsiteY24" fmla="*/ 1023933 h 1228725"/>
              <a:gd name="connsiteX25" fmla="*/ 6350352 w 6981825"/>
              <a:gd name="connsiteY25" fmla="*/ 1228725 h 1228725"/>
              <a:gd name="connsiteX26" fmla="*/ 6113427 w 6981825"/>
              <a:gd name="connsiteY26" fmla="*/ 1228725 h 1228725"/>
              <a:gd name="connsiteX27" fmla="*/ 5647747 w 6981825"/>
              <a:gd name="connsiteY27" fmla="*/ 1228725 h 1228725"/>
              <a:gd name="connsiteX28" fmla="*/ 5353633 w 6981825"/>
              <a:gd name="connsiteY28" fmla="*/ 1228725 h 1228725"/>
              <a:gd name="connsiteX29" fmla="*/ 4887952 w 6981825"/>
              <a:gd name="connsiteY29" fmla="*/ 1228725 h 1228725"/>
              <a:gd name="connsiteX30" fmla="*/ 4365084 w 6981825"/>
              <a:gd name="connsiteY30" fmla="*/ 1228725 h 1228725"/>
              <a:gd name="connsiteX31" fmla="*/ 4070970 w 6981825"/>
              <a:gd name="connsiteY31" fmla="*/ 1228725 h 1228725"/>
              <a:gd name="connsiteX32" fmla="*/ 3719667 w 6981825"/>
              <a:gd name="connsiteY32" fmla="*/ 1228725 h 1228725"/>
              <a:gd name="connsiteX33" fmla="*/ 3425553 w 6981825"/>
              <a:gd name="connsiteY33" fmla="*/ 1228725 h 1228725"/>
              <a:gd name="connsiteX34" fmla="*/ 3017062 w 6981825"/>
              <a:gd name="connsiteY34" fmla="*/ 1228725 h 1228725"/>
              <a:gd name="connsiteX35" fmla="*/ 2494193 w 6981825"/>
              <a:gd name="connsiteY35" fmla="*/ 1228725 h 1228725"/>
              <a:gd name="connsiteX36" fmla="*/ 2200079 w 6981825"/>
              <a:gd name="connsiteY36" fmla="*/ 1228725 h 1228725"/>
              <a:gd name="connsiteX37" fmla="*/ 1848777 w 6981825"/>
              <a:gd name="connsiteY37" fmla="*/ 1228725 h 1228725"/>
              <a:gd name="connsiteX38" fmla="*/ 1440285 w 6981825"/>
              <a:gd name="connsiteY38" fmla="*/ 1228725 h 1228725"/>
              <a:gd name="connsiteX39" fmla="*/ 631472 w 6981825"/>
              <a:gd name="connsiteY39" fmla="*/ 1228725 h 1228725"/>
              <a:gd name="connsiteX40" fmla="*/ 0 w 6981825"/>
              <a:gd name="connsiteY40" fmla="*/ 1023933 h 1228725"/>
              <a:gd name="connsiteX41" fmla="*/ 0 w 6981825"/>
              <a:gd name="connsiteY41" fmla="*/ 915104 h 1228725"/>
              <a:gd name="connsiteX42" fmla="*/ 0 w 6981825"/>
              <a:gd name="connsiteY42" fmla="*/ 814467 h 1228725"/>
              <a:gd name="connsiteX43" fmla="*/ 0 w 6981825"/>
              <a:gd name="connsiteY43" fmla="*/ 722021 h 1228725"/>
              <a:gd name="connsiteX44" fmla="*/ 0 w 6981825"/>
              <a:gd name="connsiteY44" fmla="*/ 605000 h 1228725"/>
              <a:gd name="connsiteX45" fmla="*/ 0 w 6981825"/>
              <a:gd name="connsiteY45" fmla="*/ 512554 h 1228725"/>
              <a:gd name="connsiteX46" fmla="*/ 0 w 6981825"/>
              <a:gd name="connsiteY46" fmla="*/ 395534 h 1228725"/>
              <a:gd name="connsiteX47" fmla="*/ 0 w 698182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81825" h="1228725" fill="none" extrusionOk="0">
                <a:moveTo>
                  <a:pt x="0" y="204791"/>
                </a:moveTo>
                <a:cubicBezTo>
                  <a:pt x="-50160" y="49855"/>
                  <a:pt x="284442" y="-77940"/>
                  <a:pt x="631472" y="0"/>
                </a:cubicBezTo>
                <a:cubicBezTo>
                  <a:pt x="753662" y="-9728"/>
                  <a:pt x="872899" y="14408"/>
                  <a:pt x="925586" y="0"/>
                </a:cubicBezTo>
                <a:cubicBezTo>
                  <a:pt x="1011863" y="-29699"/>
                  <a:pt x="1151294" y="-39623"/>
                  <a:pt x="1334077" y="0"/>
                </a:cubicBezTo>
                <a:cubicBezTo>
                  <a:pt x="1500530" y="-15278"/>
                  <a:pt x="1671071" y="-44995"/>
                  <a:pt x="1856947" y="0"/>
                </a:cubicBezTo>
                <a:cubicBezTo>
                  <a:pt x="2017637" y="-2342"/>
                  <a:pt x="2164567" y="-13280"/>
                  <a:pt x="2265438" y="0"/>
                </a:cubicBezTo>
                <a:cubicBezTo>
                  <a:pt x="2349366" y="-47310"/>
                  <a:pt x="2516993" y="-3062"/>
                  <a:pt x="2731118" y="0"/>
                </a:cubicBezTo>
                <a:cubicBezTo>
                  <a:pt x="2947619" y="10049"/>
                  <a:pt x="2996517" y="6156"/>
                  <a:pt x="3082420" y="0"/>
                </a:cubicBezTo>
                <a:cubicBezTo>
                  <a:pt x="3111956" y="14964"/>
                  <a:pt x="3367918" y="15221"/>
                  <a:pt x="3548101" y="0"/>
                </a:cubicBezTo>
                <a:cubicBezTo>
                  <a:pt x="3750511" y="17307"/>
                  <a:pt x="3674705" y="5108"/>
                  <a:pt x="3785026" y="0"/>
                </a:cubicBezTo>
                <a:cubicBezTo>
                  <a:pt x="3896606" y="-3737"/>
                  <a:pt x="3923264" y="3224"/>
                  <a:pt x="4021951" y="0"/>
                </a:cubicBezTo>
                <a:cubicBezTo>
                  <a:pt x="4123065" y="29111"/>
                  <a:pt x="4324474" y="-45075"/>
                  <a:pt x="4487631" y="0"/>
                </a:cubicBezTo>
                <a:cubicBezTo>
                  <a:pt x="4615970" y="1948"/>
                  <a:pt x="4705692" y="15819"/>
                  <a:pt x="4896123" y="0"/>
                </a:cubicBezTo>
                <a:cubicBezTo>
                  <a:pt x="4953887" y="9093"/>
                  <a:pt x="5017907" y="10094"/>
                  <a:pt x="5133047" y="0"/>
                </a:cubicBezTo>
                <a:cubicBezTo>
                  <a:pt x="5145499" y="9391"/>
                  <a:pt x="5424619" y="-4865"/>
                  <a:pt x="5598728" y="0"/>
                </a:cubicBezTo>
                <a:cubicBezTo>
                  <a:pt x="5742802" y="2666"/>
                  <a:pt x="5807045" y="1657"/>
                  <a:pt x="5892842" y="0"/>
                </a:cubicBezTo>
                <a:cubicBezTo>
                  <a:pt x="5937490" y="29811"/>
                  <a:pt x="6172157" y="908"/>
                  <a:pt x="6350352" y="0"/>
                </a:cubicBezTo>
                <a:cubicBezTo>
                  <a:pt x="6746991" y="-13217"/>
                  <a:pt x="6946098" y="106127"/>
                  <a:pt x="6981825" y="204791"/>
                </a:cubicBezTo>
                <a:cubicBezTo>
                  <a:pt x="6977964" y="232576"/>
                  <a:pt x="6973659" y="275902"/>
                  <a:pt x="6981825" y="313620"/>
                </a:cubicBezTo>
                <a:cubicBezTo>
                  <a:pt x="6985342" y="355993"/>
                  <a:pt x="6983944" y="380151"/>
                  <a:pt x="6981825" y="438832"/>
                </a:cubicBezTo>
                <a:cubicBezTo>
                  <a:pt x="6979562" y="494626"/>
                  <a:pt x="6975351" y="511848"/>
                  <a:pt x="6981825" y="555852"/>
                </a:cubicBezTo>
                <a:cubicBezTo>
                  <a:pt x="6987162" y="597137"/>
                  <a:pt x="6974072" y="605584"/>
                  <a:pt x="6981825" y="656489"/>
                </a:cubicBezTo>
                <a:cubicBezTo>
                  <a:pt x="7001930" y="711291"/>
                  <a:pt x="6990984" y="744136"/>
                  <a:pt x="6981825" y="773509"/>
                </a:cubicBezTo>
                <a:cubicBezTo>
                  <a:pt x="6974619" y="796955"/>
                  <a:pt x="6979898" y="824550"/>
                  <a:pt x="6981825" y="865956"/>
                </a:cubicBezTo>
                <a:cubicBezTo>
                  <a:pt x="6977086" y="912053"/>
                  <a:pt x="6994158" y="938730"/>
                  <a:pt x="6981825" y="1023933"/>
                </a:cubicBezTo>
                <a:cubicBezTo>
                  <a:pt x="6947204" y="1077841"/>
                  <a:pt x="6688758" y="1168637"/>
                  <a:pt x="6350352" y="1228725"/>
                </a:cubicBezTo>
                <a:cubicBezTo>
                  <a:pt x="6265066" y="1226895"/>
                  <a:pt x="6170910" y="1219939"/>
                  <a:pt x="6113427" y="1228725"/>
                </a:cubicBezTo>
                <a:cubicBezTo>
                  <a:pt x="5994595" y="1210441"/>
                  <a:pt x="5733589" y="1241339"/>
                  <a:pt x="5647747" y="1228725"/>
                </a:cubicBezTo>
                <a:cubicBezTo>
                  <a:pt x="5556469" y="1249015"/>
                  <a:pt x="5474438" y="1224033"/>
                  <a:pt x="5353633" y="1228725"/>
                </a:cubicBezTo>
                <a:cubicBezTo>
                  <a:pt x="5264069" y="1277991"/>
                  <a:pt x="5066681" y="1224591"/>
                  <a:pt x="4887952" y="1228725"/>
                </a:cubicBezTo>
                <a:cubicBezTo>
                  <a:pt x="4686525" y="1232117"/>
                  <a:pt x="4618105" y="1198949"/>
                  <a:pt x="4365084" y="1228725"/>
                </a:cubicBezTo>
                <a:cubicBezTo>
                  <a:pt x="4114261" y="1239859"/>
                  <a:pt x="4199056" y="1232773"/>
                  <a:pt x="4070970" y="1228725"/>
                </a:cubicBezTo>
                <a:cubicBezTo>
                  <a:pt x="3976915" y="1212981"/>
                  <a:pt x="3866511" y="1221292"/>
                  <a:pt x="3719667" y="1228725"/>
                </a:cubicBezTo>
                <a:cubicBezTo>
                  <a:pt x="3590459" y="1231811"/>
                  <a:pt x="3487293" y="1222392"/>
                  <a:pt x="3425553" y="1228725"/>
                </a:cubicBezTo>
                <a:cubicBezTo>
                  <a:pt x="3348071" y="1252067"/>
                  <a:pt x="3193443" y="1224936"/>
                  <a:pt x="3017062" y="1228725"/>
                </a:cubicBezTo>
                <a:cubicBezTo>
                  <a:pt x="2829910" y="1227990"/>
                  <a:pt x="2752031" y="1221008"/>
                  <a:pt x="2494193" y="1228725"/>
                </a:cubicBezTo>
                <a:cubicBezTo>
                  <a:pt x="2248821" y="1197948"/>
                  <a:pt x="2319058" y="1227764"/>
                  <a:pt x="2200079" y="1228725"/>
                </a:cubicBezTo>
                <a:cubicBezTo>
                  <a:pt x="2075003" y="1212274"/>
                  <a:pt x="1944573" y="1244522"/>
                  <a:pt x="1848777" y="1228725"/>
                </a:cubicBezTo>
                <a:cubicBezTo>
                  <a:pt x="1749229" y="1216737"/>
                  <a:pt x="1558886" y="1251397"/>
                  <a:pt x="1440285" y="1228725"/>
                </a:cubicBezTo>
                <a:cubicBezTo>
                  <a:pt x="1346498" y="1184113"/>
                  <a:pt x="835719" y="1230067"/>
                  <a:pt x="631472" y="1228725"/>
                </a:cubicBezTo>
                <a:cubicBezTo>
                  <a:pt x="356418" y="1188484"/>
                  <a:pt x="29615" y="1117617"/>
                  <a:pt x="0" y="1023933"/>
                </a:cubicBezTo>
                <a:cubicBezTo>
                  <a:pt x="-13151" y="963963"/>
                  <a:pt x="7084" y="939597"/>
                  <a:pt x="0" y="915104"/>
                </a:cubicBezTo>
                <a:cubicBezTo>
                  <a:pt x="-6938" y="882821"/>
                  <a:pt x="1796" y="836807"/>
                  <a:pt x="0" y="814467"/>
                </a:cubicBezTo>
                <a:cubicBezTo>
                  <a:pt x="6700" y="791236"/>
                  <a:pt x="-1558" y="750517"/>
                  <a:pt x="0" y="722021"/>
                </a:cubicBezTo>
                <a:cubicBezTo>
                  <a:pt x="2430" y="692346"/>
                  <a:pt x="-4620" y="650255"/>
                  <a:pt x="0" y="605000"/>
                </a:cubicBezTo>
                <a:cubicBezTo>
                  <a:pt x="9164" y="561069"/>
                  <a:pt x="10750" y="536754"/>
                  <a:pt x="0" y="512554"/>
                </a:cubicBezTo>
                <a:cubicBezTo>
                  <a:pt x="-17191" y="482038"/>
                  <a:pt x="11569" y="434802"/>
                  <a:pt x="0" y="395534"/>
                </a:cubicBezTo>
                <a:cubicBezTo>
                  <a:pt x="-20100" y="336453"/>
                  <a:pt x="7165" y="265912"/>
                  <a:pt x="0" y="204791"/>
                </a:cubicBezTo>
                <a:close/>
              </a:path>
              <a:path w="6981825" h="1228725" stroke="0" extrusionOk="0">
                <a:moveTo>
                  <a:pt x="0" y="204791"/>
                </a:moveTo>
                <a:cubicBezTo>
                  <a:pt x="148223" y="113464"/>
                  <a:pt x="290286" y="-9182"/>
                  <a:pt x="631472" y="0"/>
                </a:cubicBezTo>
                <a:cubicBezTo>
                  <a:pt x="711458" y="4138"/>
                  <a:pt x="867879" y="13552"/>
                  <a:pt x="925586" y="0"/>
                </a:cubicBezTo>
                <a:cubicBezTo>
                  <a:pt x="988578" y="9604"/>
                  <a:pt x="1113935" y="3154"/>
                  <a:pt x="1219699" y="0"/>
                </a:cubicBezTo>
                <a:cubicBezTo>
                  <a:pt x="1335379" y="16025"/>
                  <a:pt x="1553008" y="29336"/>
                  <a:pt x="1685380" y="0"/>
                </a:cubicBezTo>
                <a:cubicBezTo>
                  <a:pt x="1868054" y="872"/>
                  <a:pt x="2121029" y="6548"/>
                  <a:pt x="2208249" y="0"/>
                </a:cubicBezTo>
                <a:cubicBezTo>
                  <a:pt x="2314818" y="-2043"/>
                  <a:pt x="2513989" y="2943"/>
                  <a:pt x="2616740" y="0"/>
                </a:cubicBezTo>
                <a:cubicBezTo>
                  <a:pt x="2723021" y="-94"/>
                  <a:pt x="2883037" y="-8296"/>
                  <a:pt x="2968043" y="0"/>
                </a:cubicBezTo>
                <a:cubicBezTo>
                  <a:pt x="3040305" y="-8716"/>
                  <a:pt x="3153582" y="-21573"/>
                  <a:pt x="3204968" y="0"/>
                </a:cubicBezTo>
                <a:cubicBezTo>
                  <a:pt x="3253936" y="10007"/>
                  <a:pt x="3480851" y="-12501"/>
                  <a:pt x="3613459" y="0"/>
                </a:cubicBezTo>
                <a:cubicBezTo>
                  <a:pt x="3791179" y="-7048"/>
                  <a:pt x="3868048" y="11827"/>
                  <a:pt x="4021951" y="0"/>
                </a:cubicBezTo>
                <a:cubicBezTo>
                  <a:pt x="4179105" y="-4876"/>
                  <a:pt x="4174368" y="-184"/>
                  <a:pt x="4316064" y="0"/>
                </a:cubicBezTo>
                <a:cubicBezTo>
                  <a:pt x="4457122" y="662"/>
                  <a:pt x="4461169" y="-877"/>
                  <a:pt x="4552990" y="0"/>
                </a:cubicBezTo>
                <a:cubicBezTo>
                  <a:pt x="4639644" y="3349"/>
                  <a:pt x="4684621" y="-152"/>
                  <a:pt x="4789915" y="0"/>
                </a:cubicBezTo>
                <a:cubicBezTo>
                  <a:pt x="4875070" y="13144"/>
                  <a:pt x="5083347" y="10003"/>
                  <a:pt x="5312783" y="0"/>
                </a:cubicBezTo>
                <a:cubicBezTo>
                  <a:pt x="5405550" y="-3088"/>
                  <a:pt x="5553962" y="7232"/>
                  <a:pt x="5664086" y="0"/>
                </a:cubicBezTo>
                <a:cubicBezTo>
                  <a:pt x="5801205" y="-20726"/>
                  <a:pt x="5881387" y="-14817"/>
                  <a:pt x="5958200" y="0"/>
                </a:cubicBezTo>
                <a:cubicBezTo>
                  <a:pt x="6030040" y="28160"/>
                  <a:pt x="6163182" y="21093"/>
                  <a:pt x="6350352" y="0"/>
                </a:cubicBezTo>
                <a:cubicBezTo>
                  <a:pt x="6729202" y="15791"/>
                  <a:pt x="6958451" y="96506"/>
                  <a:pt x="6981825" y="204791"/>
                </a:cubicBezTo>
                <a:cubicBezTo>
                  <a:pt x="6983302" y="266317"/>
                  <a:pt x="7005014" y="292328"/>
                  <a:pt x="6981825" y="338194"/>
                </a:cubicBezTo>
                <a:cubicBezTo>
                  <a:pt x="6972888" y="387077"/>
                  <a:pt x="6969085" y="435801"/>
                  <a:pt x="6981825" y="471597"/>
                </a:cubicBezTo>
                <a:cubicBezTo>
                  <a:pt x="6995873" y="507463"/>
                  <a:pt x="6984085" y="549876"/>
                  <a:pt x="6981825" y="572235"/>
                </a:cubicBezTo>
                <a:cubicBezTo>
                  <a:pt x="6983243" y="599386"/>
                  <a:pt x="6984590" y="647601"/>
                  <a:pt x="6981825" y="697446"/>
                </a:cubicBezTo>
                <a:cubicBezTo>
                  <a:pt x="6976386" y="742634"/>
                  <a:pt x="6974422" y="761328"/>
                  <a:pt x="6981825" y="789892"/>
                </a:cubicBezTo>
                <a:cubicBezTo>
                  <a:pt x="6987149" y="824422"/>
                  <a:pt x="7008496" y="866666"/>
                  <a:pt x="6981825" y="923296"/>
                </a:cubicBezTo>
                <a:cubicBezTo>
                  <a:pt x="6965802" y="981063"/>
                  <a:pt x="6999185" y="984546"/>
                  <a:pt x="6981825" y="1023933"/>
                </a:cubicBezTo>
                <a:cubicBezTo>
                  <a:pt x="6909741" y="1153524"/>
                  <a:pt x="6701589" y="1214626"/>
                  <a:pt x="6350352" y="1228725"/>
                </a:cubicBezTo>
                <a:cubicBezTo>
                  <a:pt x="6173822" y="1251718"/>
                  <a:pt x="6101830" y="1227285"/>
                  <a:pt x="5941860" y="1228725"/>
                </a:cubicBezTo>
                <a:cubicBezTo>
                  <a:pt x="5784295" y="1242773"/>
                  <a:pt x="5656470" y="1224391"/>
                  <a:pt x="5590558" y="1228725"/>
                </a:cubicBezTo>
                <a:cubicBezTo>
                  <a:pt x="5524875" y="1168921"/>
                  <a:pt x="5173040" y="1241730"/>
                  <a:pt x="5067689" y="1228725"/>
                </a:cubicBezTo>
                <a:cubicBezTo>
                  <a:pt x="4924162" y="1241439"/>
                  <a:pt x="4890179" y="1224976"/>
                  <a:pt x="4830764" y="1228725"/>
                </a:cubicBezTo>
                <a:cubicBezTo>
                  <a:pt x="4751016" y="1220577"/>
                  <a:pt x="4694208" y="1232708"/>
                  <a:pt x="4536650" y="1228725"/>
                </a:cubicBezTo>
                <a:cubicBezTo>
                  <a:pt x="4382595" y="1236475"/>
                  <a:pt x="4288037" y="1199539"/>
                  <a:pt x="4128158" y="1228725"/>
                </a:cubicBezTo>
                <a:cubicBezTo>
                  <a:pt x="3981582" y="1251676"/>
                  <a:pt x="3872445" y="1236738"/>
                  <a:pt x="3776856" y="1228725"/>
                </a:cubicBezTo>
                <a:cubicBezTo>
                  <a:pt x="3679750" y="1247341"/>
                  <a:pt x="3615828" y="1215674"/>
                  <a:pt x="3482742" y="1228725"/>
                </a:cubicBezTo>
                <a:cubicBezTo>
                  <a:pt x="3336281" y="1274038"/>
                  <a:pt x="3212758" y="1207190"/>
                  <a:pt x="2959873" y="1228725"/>
                </a:cubicBezTo>
                <a:cubicBezTo>
                  <a:pt x="2870844" y="1226353"/>
                  <a:pt x="2799706" y="1241407"/>
                  <a:pt x="2722948" y="1228725"/>
                </a:cubicBezTo>
                <a:cubicBezTo>
                  <a:pt x="2643254" y="1211294"/>
                  <a:pt x="2586472" y="1223910"/>
                  <a:pt x="2428834" y="1228725"/>
                </a:cubicBezTo>
                <a:cubicBezTo>
                  <a:pt x="2295952" y="1220942"/>
                  <a:pt x="2247194" y="1227152"/>
                  <a:pt x="2191909" y="1228725"/>
                </a:cubicBezTo>
                <a:cubicBezTo>
                  <a:pt x="2133590" y="1288244"/>
                  <a:pt x="1959252" y="1200638"/>
                  <a:pt x="1726229" y="1228725"/>
                </a:cubicBezTo>
                <a:cubicBezTo>
                  <a:pt x="1519802" y="1210374"/>
                  <a:pt x="1425886" y="1240360"/>
                  <a:pt x="1203360" y="1228725"/>
                </a:cubicBezTo>
                <a:cubicBezTo>
                  <a:pt x="978680" y="1235535"/>
                  <a:pt x="864572" y="1206952"/>
                  <a:pt x="631472" y="1228725"/>
                </a:cubicBezTo>
                <a:cubicBezTo>
                  <a:pt x="290827" y="1235528"/>
                  <a:pt x="27931" y="1166439"/>
                  <a:pt x="0" y="1023933"/>
                </a:cubicBezTo>
                <a:cubicBezTo>
                  <a:pt x="-4559" y="994645"/>
                  <a:pt x="-4039" y="944624"/>
                  <a:pt x="0" y="923296"/>
                </a:cubicBezTo>
                <a:cubicBezTo>
                  <a:pt x="3934" y="897354"/>
                  <a:pt x="-14534" y="838933"/>
                  <a:pt x="0" y="806275"/>
                </a:cubicBezTo>
                <a:cubicBezTo>
                  <a:pt x="9058" y="774581"/>
                  <a:pt x="-15593" y="729477"/>
                  <a:pt x="0" y="681064"/>
                </a:cubicBezTo>
                <a:cubicBezTo>
                  <a:pt x="19570" y="632102"/>
                  <a:pt x="9173" y="600747"/>
                  <a:pt x="0" y="580426"/>
                </a:cubicBezTo>
                <a:cubicBezTo>
                  <a:pt x="-5796" y="547050"/>
                  <a:pt x="-7902" y="516829"/>
                  <a:pt x="0" y="463406"/>
                </a:cubicBezTo>
                <a:cubicBezTo>
                  <a:pt x="5547" y="413549"/>
                  <a:pt x="4418" y="393084"/>
                  <a:pt x="0" y="370960"/>
                </a:cubicBezTo>
                <a:cubicBezTo>
                  <a:pt x="-11016" y="350719"/>
                  <a:pt x="6461" y="264652"/>
                  <a:pt x="0" y="204791"/>
                </a:cubicBezTo>
                <a:close/>
              </a:path>
              <a:path w="6981825" h="1228725" fill="none" stroke="0" extrusionOk="0">
                <a:moveTo>
                  <a:pt x="0" y="204791"/>
                </a:moveTo>
                <a:cubicBezTo>
                  <a:pt x="68099" y="76363"/>
                  <a:pt x="338245" y="-23629"/>
                  <a:pt x="631472" y="0"/>
                </a:cubicBezTo>
                <a:cubicBezTo>
                  <a:pt x="752831" y="16455"/>
                  <a:pt x="858546" y="3580"/>
                  <a:pt x="925586" y="0"/>
                </a:cubicBezTo>
                <a:cubicBezTo>
                  <a:pt x="966319" y="-19652"/>
                  <a:pt x="1150057" y="-25134"/>
                  <a:pt x="1334077" y="0"/>
                </a:cubicBezTo>
                <a:cubicBezTo>
                  <a:pt x="1536650" y="32830"/>
                  <a:pt x="1655209" y="-8984"/>
                  <a:pt x="1856947" y="0"/>
                </a:cubicBezTo>
                <a:cubicBezTo>
                  <a:pt x="2038738" y="-19577"/>
                  <a:pt x="2173914" y="13475"/>
                  <a:pt x="2265438" y="0"/>
                </a:cubicBezTo>
                <a:cubicBezTo>
                  <a:pt x="2352143" y="7576"/>
                  <a:pt x="2526433" y="10683"/>
                  <a:pt x="2731118" y="0"/>
                </a:cubicBezTo>
                <a:cubicBezTo>
                  <a:pt x="2936639" y="7313"/>
                  <a:pt x="2982573" y="-8143"/>
                  <a:pt x="3082420" y="0"/>
                </a:cubicBezTo>
                <a:cubicBezTo>
                  <a:pt x="3192834" y="7887"/>
                  <a:pt x="3351464" y="-15730"/>
                  <a:pt x="3548101" y="0"/>
                </a:cubicBezTo>
                <a:cubicBezTo>
                  <a:pt x="3754536" y="-5397"/>
                  <a:pt x="3668895" y="-15343"/>
                  <a:pt x="3785026" y="0"/>
                </a:cubicBezTo>
                <a:cubicBezTo>
                  <a:pt x="3899419" y="-2542"/>
                  <a:pt x="3924795" y="291"/>
                  <a:pt x="4021951" y="0"/>
                </a:cubicBezTo>
                <a:cubicBezTo>
                  <a:pt x="4250933" y="-21387"/>
                  <a:pt x="4387797" y="-13504"/>
                  <a:pt x="4487631" y="0"/>
                </a:cubicBezTo>
                <a:cubicBezTo>
                  <a:pt x="4637256" y="-12606"/>
                  <a:pt x="4735276" y="-21426"/>
                  <a:pt x="4896123" y="0"/>
                </a:cubicBezTo>
                <a:cubicBezTo>
                  <a:pt x="4967089" y="-10989"/>
                  <a:pt x="5061452" y="-4711"/>
                  <a:pt x="5133047" y="0"/>
                </a:cubicBezTo>
                <a:cubicBezTo>
                  <a:pt x="5238387" y="-4367"/>
                  <a:pt x="5456390" y="-32561"/>
                  <a:pt x="5598728" y="0"/>
                </a:cubicBezTo>
                <a:cubicBezTo>
                  <a:pt x="5744271" y="22387"/>
                  <a:pt x="5831513" y="12932"/>
                  <a:pt x="5892842" y="0"/>
                </a:cubicBezTo>
                <a:cubicBezTo>
                  <a:pt x="5959029" y="23581"/>
                  <a:pt x="6159584" y="-16134"/>
                  <a:pt x="6350352" y="0"/>
                </a:cubicBezTo>
                <a:cubicBezTo>
                  <a:pt x="6720980" y="-43578"/>
                  <a:pt x="6960595" y="101940"/>
                  <a:pt x="6981825" y="204791"/>
                </a:cubicBezTo>
                <a:cubicBezTo>
                  <a:pt x="6977028" y="234520"/>
                  <a:pt x="6974803" y="266328"/>
                  <a:pt x="6981825" y="313620"/>
                </a:cubicBezTo>
                <a:cubicBezTo>
                  <a:pt x="6986634" y="362098"/>
                  <a:pt x="6983145" y="383222"/>
                  <a:pt x="6981825" y="438832"/>
                </a:cubicBezTo>
                <a:cubicBezTo>
                  <a:pt x="6979700" y="494798"/>
                  <a:pt x="6972770" y="509438"/>
                  <a:pt x="6981825" y="555852"/>
                </a:cubicBezTo>
                <a:cubicBezTo>
                  <a:pt x="6991489" y="600196"/>
                  <a:pt x="6967541" y="610529"/>
                  <a:pt x="6981825" y="656489"/>
                </a:cubicBezTo>
                <a:cubicBezTo>
                  <a:pt x="6996067" y="702207"/>
                  <a:pt x="6997813" y="740217"/>
                  <a:pt x="6981825" y="773509"/>
                </a:cubicBezTo>
                <a:cubicBezTo>
                  <a:pt x="6970815" y="809226"/>
                  <a:pt x="6982843" y="826994"/>
                  <a:pt x="6981825" y="865956"/>
                </a:cubicBezTo>
                <a:cubicBezTo>
                  <a:pt x="6980580" y="914514"/>
                  <a:pt x="6992894" y="959254"/>
                  <a:pt x="6981825" y="1023933"/>
                </a:cubicBezTo>
                <a:cubicBezTo>
                  <a:pt x="6935322" y="1110324"/>
                  <a:pt x="6690673" y="1283160"/>
                  <a:pt x="6350352" y="1228725"/>
                </a:cubicBezTo>
                <a:cubicBezTo>
                  <a:pt x="6273109" y="1231000"/>
                  <a:pt x="6177931" y="1229453"/>
                  <a:pt x="6113427" y="1228725"/>
                </a:cubicBezTo>
                <a:cubicBezTo>
                  <a:pt x="5973018" y="1202724"/>
                  <a:pt x="5747828" y="1245202"/>
                  <a:pt x="5647747" y="1228725"/>
                </a:cubicBezTo>
                <a:cubicBezTo>
                  <a:pt x="5536800" y="1246680"/>
                  <a:pt x="5461949" y="1240194"/>
                  <a:pt x="5353633" y="1228725"/>
                </a:cubicBezTo>
                <a:cubicBezTo>
                  <a:pt x="5253683" y="1221667"/>
                  <a:pt x="5110589" y="1230512"/>
                  <a:pt x="4887952" y="1228725"/>
                </a:cubicBezTo>
                <a:cubicBezTo>
                  <a:pt x="4667722" y="1212477"/>
                  <a:pt x="4590741" y="1212828"/>
                  <a:pt x="4365084" y="1228725"/>
                </a:cubicBezTo>
                <a:cubicBezTo>
                  <a:pt x="4118376" y="1247675"/>
                  <a:pt x="4175167" y="1231773"/>
                  <a:pt x="4070970" y="1228725"/>
                </a:cubicBezTo>
                <a:cubicBezTo>
                  <a:pt x="3968305" y="1207321"/>
                  <a:pt x="3832225" y="1234366"/>
                  <a:pt x="3719667" y="1228725"/>
                </a:cubicBezTo>
                <a:cubicBezTo>
                  <a:pt x="3606824" y="1231941"/>
                  <a:pt x="3501059" y="1228575"/>
                  <a:pt x="3425553" y="1228725"/>
                </a:cubicBezTo>
                <a:cubicBezTo>
                  <a:pt x="3338276" y="1234443"/>
                  <a:pt x="3174337" y="1253508"/>
                  <a:pt x="3017062" y="1228725"/>
                </a:cubicBezTo>
                <a:cubicBezTo>
                  <a:pt x="2835531" y="1207049"/>
                  <a:pt x="2767397" y="1228701"/>
                  <a:pt x="2494193" y="1228725"/>
                </a:cubicBezTo>
                <a:cubicBezTo>
                  <a:pt x="2230895" y="1196134"/>
                  <a:pt x="2331023" y="1217877"/>
                  <a:pt x="2200079" y="1228725"/>
                </a:cubicBezTo>
                <a:cubicBezTo>
                  <a:pt x="2086474" y="1212852"/>
                  <a:pt x="1971562" y="1245779"/>
                  <a:pt x="1848777" y="1228725"/>
                </a:cubicBezTo>
                <a:cubicBezTo>
                  <a:pt x="1747048" y="1222363"/>
                  <a:pt x="1556969" y="1231939"/>
                  <a:pt x="1440285" y="1228725"/>
                </a:cubicBezTo>
                <a:cubicBezTo>
                  <a:pt x="1307541" y="1223080"/>
                  <a:pt x="857906" y="1262440"/>
                  <a:pt x="631472" y="1228725"/>
                </a:cubicBezTo>
                <a:cubicBezTo>
                  <a:pt x="344604" y="1223953"/>
                  <a:pt x="58085" y="1104249"/>
                  <a:pt x="0" y="1023933"/>
                </a:cubicBezTo>
                <a:cubicBezTo>
                  <a:pt x="-10354" y="964985"/>
                  <a:pt x="10156" y="944406"/>
                  <a:pt x="0" y="915104"/>
                </a:cubicBezTo>
                <a:cubicBezTo>
                  <a:pt x="-6513" y="881200"/>
                  <a:pt x="8276" y="838853"/>
                  <a:pt x="0" y="814467"/>
                </a:cubicBezTo>
                <a:cubicBezTo>
                  <a:pt x="-6954" y="786981"/>
                  <a:pt x="3478" y="755168"/>
                  <a:pt x="0" y="722021"/>
                </a:cubicBezTo>
                <a:cubicBezTo>
                  <a:pt x="-9698" y="698239"/>
                  <a:pt x="-18968" y="640586"/>
                  <a:pt x="0" y="605000"/>
                </a:cubicBezTo>
                <a:cubicBezTo>
                  <a:pt x="18326" y="558226"/>
                  <a:pt x="14385" y="530108"/>
                  <a:pt x="0" y="512554"/>
                </a:cubicBezTo>
                <a:cubicBezTo>
                  <a:pt x="-6441" y="498764"/>
                  <a:pt x="4276" y="450831"/>
                  <a:pt x="0" y="395534"/>
                </a:cubicBezTo>
                <a:cubicBezTo>
                  <a:pt x="-35867" y="325748"/>
                  <a:pt x="-2535" y="277886"/>
                  <a:pt x="0" y="204791"/>
                </a:cubicBezTo>
                <a:close/>
              </a:path>
              <a:path w="6981825" h="1228725" fill="none" stroke="0" extrusionOk="0">
                <a:moveTo>
                  <a:pt x="0" y="204791"/>
                </a:moveTo>
                <a:cubicBezTo>
                  <a:pt x="40048" y="86316"/>
                  <a:pt x="279455" y="-111038"/>
                  <a:pt x="631472" y="0"/>
                </a:cubicBezTo>
                <a:cubicBezTo>
                  <a:pt x="754569" y="11433"/>
                  <a:pt x="861654" y="22844"/>
                  <a:pt x="925586" y="0"/>
                </a:cubicBezTo>
                <a:cubicBezTo>
                  <a:pt x="983332" y="-53179"/>
                  <a:pt x="1162043" y="-39703"/>
                  <a:pt x="1334077" y="0"/>
                </a:cubicBezTo>
                <a:cubicBezTo>
                  <a:pt x="1504732" y="3801"/>
                  <a:pt x="1682666" y="-10678"/>
                  <a:pt x="1856947" y="0"/>
                </a:cubicBezTo>
                <a:cubicBezTo>
                  <a:pt x="2022534" y="-8123"/>
                  <a:pt x="2165294" y="2872"/>
                  <a:pt x="2265438" y="0"/>
                </a:cubicBezTo>
                <a:cubicBezTo>
                  <a:pt x="2356757" y="-1435"/>
                  <a:pt x="2512971" y="-13878"/>
                  <a:pt x="2731118" y="0"/>
                </a:cubicBezTo>
                <a:cubicBezTo>
                  <a:pt x="2949656" y="16058"/>
                  <a:pt x="2988497" y="-6010"/>
                  <a:pt x="3082420" y="0"/>
                </a:cubicBezTo>
                <a:cubicBezTo>
                  <a:pt x="3150573" y="33601"/>
                  <a:pt x="3377344" y="-10321"/>
                  <a:pt x="3548101" y="0"/>
                </a:cubicBezTo>
                <a:cubicBezTo>
                  <a:pt x="3742202" y="1859"/>
                  <a:pt x="3672876" y="-10103"/>
                  <a:pt x="3785026" y="0"/>
                </a:cubicBezTo>
                <a:cubicBezTo>
                  <a:pt x="3895246" y="-3607"/>
                  <a:pt x="3918840" y="9491"/>
                  <a:pt x="4021951" y="0"/>
                </a:cubicBezTo>
                <a:cubicBezTo>
                  <a:pt x="4085708" y="7358"/>
                  <a:pt x="4297209" y="-15586"/>
                  <a:pt x="4487631" y="0"/>
                </a:cubicBezTo>
                <a:cubicBezTo>
                  <a:pt x="4617787" y="-2716"/>
                  <a:pt x="4709465" y="-6049"/>
                  <a:pt x="4896123" y="0"/>
                </a:cubicBezTo>
                <a:cubicBezTo>
                  <a:pt x="4997414" y="7009"/>
                  <a:pt x="5070925" y="-11385"/>
                  <a:pt x="5133047" y="0"/>
                </a:cubicBezTo>
                <a:cubicBezTo>
                  <a:pt x="5194958" y="-16449"/>
                  <a:pt x="5458998" y="-7323"/>
                  <a:pt x="5598728" y="0"/>
                </a:cubicBezTo>
                <a:cubicBezTo>
                  <a:pt x="5746056" y="4702"/>
                  <a:pt x="5812658" y="7331"/>
                  <a:pt x="5892842" y="0"/>
                </a:cubicBezTo>
                <a:cubicBezTo>
                  <a:pt x="5949603" y="11528"/>
                  <a:pt x="6171159" y="-3371"/>
                  <a:pt x="6350352" y="0"/>
                </a:cubicBezTo>
                <a:cubicBezTo>
                  <a:pt x="6726104" y="-23673"/>
                  <a:pt x="6944981" y="132451"/>
                  <a:pt x="6981825" y="204791"/>
                </a:cubicBezTo>
                <a:cubicBezTo>
                  <a:pt x="6988564" y="225454"/>
                  <a:pt x="6972596" y="277024"/>
                  <a:pt x="6981825" y="313620"/>
                </a:cubicBezTo>
                <a:cubicBezTo>
                  <a:pt x="6986947" y="353793"/>
                  <a:pt x="6982262" y="379420"/>
                  <a:pt x="6981825" y="438832"/>
                </a:cubicBezTo>
                <a:cubicBezTo>
                  <a:pt x="6983528" y="495841"/>
                  <a:pt x="6972447" y="509000"/>
                  <a:pt x="6981825" y="555852"/>
                </a:cubicBezTo>
                <a:cubicBezTo>
                  <a:pt x="6991614" y="596984"/>
                  <a:pt x="6975226" y="608947"/>
                  <a:pt x="6981825" y="656489"/>
                </a:cubicBezTo>
                <a:cubicBezTo>
                  <a:pt x="6992796" y="706700"/>
                  <a:pt x="6986806" y="735436"/>
                  <a:pt x="6981825" y="773509"/>
                </a:cubicBezTo>
                <a:cubicBezTo>
                  <a:pt x="6968990" y="801771"/>
                  <a:pt x="6980976" y="832579"/>
                  <a:pt x="6981825" y="865956"/>
                </a:cubicBezTo>
                <a:cubicBezTo>
                  <a:pt x="6974736" y="908195"/>
                  <a:pt x="6995871" y="940274"/>
                  <a:pt x="6981825" y="1023933"/>
                </a:cubicBezTo>
                <a:cubicBezTo>
                  <a:pt x="6902838" y="1093853"/>
                  <a:pt x="6728890" y="1246507"/>
                  <a:pt x="6350352" y="1228725"/>
                </a:cubicBezTo>
                <a:cubicBezTo>
                  <a:pt x="6265506" y="1228553"/>
                  <a:pt x="6175695" y="1231698"/>
                  <a:pt x="6113427" y="1228725"/>
                </a:cubicBezTo>
                <a:cubicBezTo>
                  <a:pt x="5993941" y="1236670"/>
                  <a:pt x="5765888" y="1250821"/>
                  <a:pt x="5647747" y="1228725"/>
                </a:cubicBezTo>
                <a:cubicBezTo>
                  <a:pt x="5563409" y="1260981"/>
                  <a:pt x="5485886" y="1228129"/>
                  <a:pt x="5353633" y="1228725"/>
                </a:cubicBezTo>
                <a:cubicBezTo>
                  <a:pt x="5273713" y="1269192"/>
                  <a:pt x="5060872" y="1154580"/>
                  <a:pt x="4887952" y="1228725"/>
                </a:cubicBezTo>
                <a:cubicBezTo>
                  <a:pt x="4684941" y="1243234"/>
                  <a:pt x="4616993" y="1197766"/>
                  <a:pt x="4365084" y="1228725"/>
                </a:cubicBezTo>
                <a:cubicBezTo>
                  <a:pt x="4110524" y="1232072"/>
                  <a:pt x="4200954" y="1243072"/>
                  <a:pt x="4070970" y="1228725"/>
                </a:cubicBezTo>
                <a:cubicBezTo>
                  <a:pt x="3946125" y="1220500"/>
                  <a:pt x="3851644" y="1198621"/>
                  <a:pt x="3719667" y="1228725"/>
                </a:cubicBezTo>
                <a:cubicBezTo>
                  <a:pt x="3580327" y="1242776"/>
                  <a:pt x="3490739" y="1233769"/>
                  <a:pt x="3425553" y="1228725"/>
                </a:cubicBezTo>
                <a:cubicBezTo>
                  <a:pt x="3320504" y="1225101"/>
                  <a:pt x="3210597" y="1204581"/>
                  <a:pt x="3017062" y="1228725"/>
                </a:cubicBezTo>
                <a:cubicBezTo>
                  <a:pt x="2827254" y="1231080"/>
                  <a:pt x="2767979" y="1211785"/>
                  <a:pt x="2494193" y="1228725"/>
                </a:cubicBezTo>
                <a:cubicBezTo>
                  <a:pt x="2242534" y="1209028"/>
                  <a:pt x="2323122" y="1213004"/>
                  <a:pt x="2200079" y="1228725"/>
                </a:cubicBezTo>
                <a:cubicBezTo>
                  <a:pt x="2065520" y="1214318"/>
                  <a:pt x="1950750" y="1244339"/>
                  <a:pt x="1848777" y="1228725"/>
                </a:cubicBezTo>
                <a:cubicBezTo>
                  <a:pt x="1756130" y="1236110"/>
                  <a:pt x="1578324" y="1232250"/>
                  <a:pt x="1440285" y="1228725"/>
                </a:cubicBezTo>
                <a:cubicBezTo>
                  <a:pt x="1354411" y="1214873"/>
                  <a:pt x="836782" y="1174249"/>
                  <a:pt x="631472" y="1228725"/>
                </a:cubicBezTo>
                <a:cubicBezTo>
                  <a:pt x="347403" y="1218620"/>
                  <a:pt x="38114" y="1113437"/>
                  <a:pt x="0" y="1023933"/>
                </a:cubicBezTo>
                <a:cubicBezTo>
                  <a:pt x="-13014" y="962685"/>
                  <a:pt x="10042" y="940017"/>
                  <a:pt x="0" y="915104"/>
                </a:cubicBezTo>
                <a:cubicBezTo>
                  <a:pt x="-434" y="883154"/>
                  <a:pt x="-5951" y="841278"/>
                  <a:pt x="0" y="814467"/>
                </a:cubicBezTo>
                <a:cubicBezTo>
                  <a:pt x="6383" y="786869"/>
                  <a:pt x="486" y="742610"/>
                  <a:pt x="0" y="722021"/>
                </a:cubicBezTo>
                <a:cubicBezTo>
                  <a:pt x="-2116" y="696709"/>
                  <a:pt x="-6173" y="654940"/>
                  <a:pt x="0" y="605000"/>
                </a:cubicBezTo>
                <a:cubicBezTo>
                  <a:pt x="17978" y="561803"/>
                  <a:pt x="16365" y="536439"/>
                  <a:pt x="0" y="512554"/>
                </a:cubicBezTo>
                <a:cubicBezTo>
                  <a:pt x="-15171" y="480256"/>
                  <a:pt x="11294" y="440608"/>
                  <a:pt x="0" y="395534"/>
                </a:cubicBezTo>
                <a:cubicBezTo>
                  <a:pt x="-19568" y="360313"/>
                  <a:pt x="6915" y="275944"/>
                  <a:pt x="0" y="204791"/>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6981825"/>
                      <a:gd name="connsiteY0" fmla="*/ 204791 h 1228725"/>
                      <a:gd name="connsiteX1" fmla="*/ 631472 w 6981825"/>
                      <a:gd name="connsiteY1" fmla="*/ 0 h 1228725"/>
                      <a:gd name="connsiteX2" fmla="*/ 925586 w 6981825"/>
                      <a:gd name="connsiteY2" fmla="*/ 0 h 1228725"/>
                      <a:gd name="connsiteX3" fmla="*/ 1334077 w 6981825"/>
                      <a:gd name="connsiteY3" fmla="*/ 0 h 1228725"/>
                      <a:gd name="connsiteX4" fmla="*/ 1856947 w 6981825"/>
                      <a:gd name="connsiteY4" fmla="*/ 0 h 1228725"/>
                      <a:gd name="connsiteX5" fmla="*/ 2265438 w 6981825"/>
                      <a:gd name="connsiteY5" fmla="*/ 0 h 1228725"/>
                      <a:gd name="connsiteX6" fmla="*/ 2731118 w 6981825"/>
                      <a:gd name="connsiteY6" fmla="*/ 0 h 1228725"/>
                      <a:gd name="connsiteX7" fmla="*/ 3082420 w 6981825"/>
                      <a:gd name="connsiteY7" fmla="*/ 0 h 1228725"/>
                      <a:gd name="connsiteX8" fmla="*/ 3548101 w 6981825"/>
                      <a:gd name="connsiteY8" fmla="*/ 0 h 1228725"/>
                      <a:gd name="connsiteX9" fmla="*/ 3785026 w 6981825"/>
                      <a:gd name="connsiteY9" fmla="*/ 0 h 1228725"/>
                      <a:gd name="connsiteX10" fmla="*/ 4021951 w 6981825"/>
                      <a:gd name="connsiteY10" fmla="*/ 0 h 1228725"/>
                      <a:gd name="connsiteX11" fmla="*/ 4487631 w 6981825"/>
                      <a:gd name="connsiteY11" fmla="*/ 0 h 1228725"/>
                      <a:gd name="connsiteX12" fmla="*/ 4896123 w 6981825"/>
                      <a:gd name="connsiteY12" fmla="*/ 0 h 1228725"/>
                      <a:gd name="connsiteX13" fmla="*/ 5133047 w 6981825"/>
                      <a:gd name="connsiteY13" fmla="*/ 0 h 1228725"/>
                      <a:gd name="connsiteX14" fmla="*/ 5598728 w 6981825"/>
                      <a:gd name="connsiteY14" fmla="*/ 0 h 1228725"/>
                      <a:gd name="connsiteX15" fmla="*/ 5892842 w 6981825"/>
                      <a:gd name="connsiteY15" fmla="*/ 0 h 1228725"/>
                      <a:gd name="connsiteX16" fmla="*/ 6350352 w 6981825"/>
                      <a:gd name="connsiteY16" fmla="*/ 0 h 1228725"/>
                      <a:gd name="connsiteX17" fmla="*/ 6981825 w 6981825"/>
                      <a:gd name="connsiteY17" fmla="*/ 204791 h 1228725"/>
                      <a:gd name="connsiteX18" fmla="*/ 6981825 w 6981825"/>
                      <a:gd name="connsiteY18" fmla="*/ 313620 h 1228725"/>
                      <a:gd name="connsiteX19" fmla="*/ 6981825 w 6981825"/>
                      <a:gd name="connsiteY19" fmla="*/ 438832 h 1228725"/>
                      <a:gd name="connsiteX20" fmla="*/ 6981825 w 6981825"/>
                      <a:gd name="connsiteY20" fmla="*/ 555852 h 1228725"/>
                      <a:gd name="connsiteX21" fmla="*/ 6981825 w 6981825"/>
                      <a:gd name="connsiteY21" fmla="*/ 656489 h 1228725"/>
                      <a:gd name="connsiteX22" fmla="*/ 6981825 w 6981825"/>
                      <a:gd name="connsiteY22" fmla="*/ 773509 h 1228725"/>
                      <a:gd name="connsiteX23" fmla="*/ 6981825 w 6981825"/>
                      <a:gd name="connsiteY23" fmla="*/ 865956 h 1228725"/>
                      <a:gd name="connsiteX24" fmla="*/ 6981825 w 6981825"/>
                      <a:gd name="connsiteY24" fmla="*/ 1023933 h 1228725"/>
                      <a:gd name="connsiteX25" fmla="*/ 6350352 w 6981825"/>
                      <a:gd name="connsiteY25" fmla="*/ 1228725 h 1228725"/>
                      <a:gd name="connsiteX26" fmla="*/ 6113427 w 6981825"/>
                      <a:gd name="connsiteY26" fmla="*/ 1228725 h 1228725"/>
                      <a:gd name="connsiteX27" fmla="*/ 5647747 w 6981825"/>
                      <a:gd name="connsiteY27" fmla="*/ 1228725 h 1228725"/>
                      <a:gd name="connsiteX28" fmla="*/ 5353633 w 6981825"/>
                      <a:gd name="connsiteY28" fmla="*/ 1228725 h 1228725"/>
                      <a:gd name="connsiteX29" fmla="*/ 4887952 w 6981825"/>
                      <a:gd name="connsiteY29" fmla="*/ 1228725 h 1228725"/>
                      <a:gd name="connsiteX30" fmla="*/ 4365084 w 6981825"/>
                      <a:gd name="connsiteY30" fmla="*/ 1228725 h 1228725"/>
                      <a:gd name="connsiteX31" fmla="*/ 4070970 w 6981825"/>
                      <a:gd name="connsiteY31" fmla="*/ 1228725 h 1228725"/>
                      <a:gd name="connsiteX32" fmla="*/ 3719667 w 6981825"/>
                      <a:gd name="connsiteY32" fmla="*/ 1228725 h 1228725"/>
                      <a:gd name="connsiteX33" fmla="*/ 3425553 w 6981825"/>
                      <a:gd name="connsiteY33" fmla="*/ 1228725 h 1228725"/>
                      <a:gd name="connsiteX34" fmla="*/ 3017062 w 6981825"/>
                      <a:gd name="connsiteY34" fmla="*/ 1228725 h 1228725"/>
                      <a:gd name="connsiteX35" fmla="*/ 2494193 w 6981825"/>
                      <a:gd name="connsiteY35" fmla="*/ 1228725 h 1228725"/>
                      <a:gd name="connsiteX36" fmla="*/ 2200079 w 6981825"/>
                      <a:gd name="connsiteY36" fmla="*/ 1228725 h 1228725"/>
                      <a:gd name="connsiteX37" fmla="*/ 1848777 w 6981825"/>
                      <a:gd name="connsiteY37" fmla="*/ 1228725 h 1228725"/>
                      <a:gd name="connsiteX38" fmla="*/ 1440285 w 6981825"/>
                      <a:gd name="connsiteY38" fmla="*/ 1228725 h 1228725"/>
                      <a:gd name="connsiteX39" fmla="*/ 631472 w 6981825"/>
                      <a:gd name="connsiteY39" fmla="*/ 1228725 h 1228725"/>
                      <a:gd name="connsiteX40" fmla="*/ 0 w 6981825"/>
                      <a:gd name="connsiteY40" fmla="*/ 1023933 h 1228725"/>
                      <a:gd name="connsiteX41" fmla="*/ 0 w 6981825"/>
                      <a:gd name="connsiteY41" fmla="*/ 915104 h 1228725"/>
                      <a:gd name="connsiteX42" fmla="*/ 0 w 6981825"/>
                      <a:gd name="connsiteY42" fmla="*/ 814467 h 1228725"/>
                      <a:gd name="connsiteX43" fmla="*/ 0 w 6981825"/>
                      <a:gd name="connsiteY43" fmla="*/ 722021 h 1228725"/>
                      <a:gd name="connsiteX44" fmla="*/ 0 w 6981825"/>
                      <a:gd name="connsiteY44" fmla="*/ 605000 h 1228725"/>
                      <a:gd name="connsiteX45" fmla="*/ 0 w 6981825"/>
                      <a:gd name="connsiteY45" fmla="*/ 512554 h 1228725"/>
                      <a:gd name="connsiteX46" fmla="*/ 0 w 6981825"/>
                      <a:gd name="connsiteY46" fmla="*/ 395534 h 1228725"/>
                      <a:gd name="connsiteX47" fmla="*/ 0 w 6981825"/>
                      <a:gd name="connsiteY47" fmla="*/ 204791 h 1228725"/>
                      <a:gd name="connsiteX0" fmla="*/ 0 w 6981825"/>
                      <a:gd name="connsiteY0" fmla="*/ 204791 h 1228725"/>
                      <a:gd name="connsiteX1" fmla="*/ 631472 w 6981825"/>
                      <a:gd name="connsiteY1" fmla="*/ 0 h 1228725"/>
                      <a:gd name="connsiteX2" fmla="*/ 925586 w 6981825"/>
                      <a:gd name="connsiteY2" fmla="*/ 0 h 1228725"/>
                      <a:gd name="connsiteX3" fmla="*/ 1219699 w 6981825"/>
                      <a:gd name="connsiteY3" fmla="*/ 0 h 1228725"/>
                      <a:gd name="connsiteX4" fmla="*/ 1685380 w 6981825"/>
                      <a:gd name="connsiteY4" fmla="*/ 0 h 1228725"/>
                      <a:gd name="connsiteX5" fmla="*/ 2208249 w 6981825"/>
                      <a:gd name="connsiteY5" fmla="*/ 0 h 1228725"/>
                      <a:gd name="connsiteX6" fmla="*/ 2616740 w 6981825"/>
                      <a:gd name="connsiteY6" fmla="*/ 0 h 1228725"/>
                      <a:gd name="connsiteX7" fmla="*/ 2968043 w 6981825"/>
                      <a:gd name="connsiteY7" fmla="*/ 0 h 1228725"/>
                      <a:gd name="connsiteX8" fmla="*/ 3204968 w 6981825"/>
                      <a:gd name="connsiteY8" fmla="*/ 0 h 1228725"/>
                      <a:gd name="connsiteX9" fmla="*/ 3613459 w 6981825"/>
                      <a:gd name="connsiteY9" fmla="*/ 0 h 1228725"/>
                      <a:gd name="connsiteX10" fmla="*/ 4021951 w 6981825"/>
                      <a:gd name="connsiteY10" fmla="*/ 0 h 1228725"/>
                      <a:gd name="connsiteX11" fmla="*/ 4316064 w 6981825"/>
                      <a:gd name="connsiteY11" fmla="*/ 0 h 1228725"/>
                      <a:gd name="connsiteX12" fmla="*/ 4552990 w 6981825"/>
                      <a:gd name="connsiteY12" fmla="*/ 0 h 1228725"/>
                      <a:gd name="connsiteX13" fmla="*/ 4789915 w 6981825"/>
                      <a:gd name="connsiteY13" fmla="*/ 0 h 1228725"/>
                      <a:gd name="connsiteX14" fmla="*/ 5312783 w 6981825"/>
                      <a:gd name="connsiteY14" fmla="*/ 0 h 1228725"/>
                      <a:gd name="connsiteX15" fmla="*/ 5664086 w 6981825"/>
                      <a:gd name="connsiteY15" fmla="*/ 0 h 1228725"/>
                      <a:gd name="connsiteX16" fmla="*/ 5958200 w 6981825"/>
                      <a:gd name="connsiteY16" fmla="*/ 0 h 1228725"/>
                      <a:gd name="connsiteX17" fmla="*/ 6350352 w 6981825"/>
                      <a:gd name="connsiteY17" fmla="*/ 0 h 1228725"/>
                      <a:gd name="connsiteX18" fmla="*/ 6981825 w 6981825"/>
                      <a:gd name="connsiteY18" fmla="*/ 204791 h 1228725"/>
                      <a:gd name="connsiteX19" fmla="*/ 6981825 w 6981825"/>
                      <a:gd name="connsiteY19" fmla="*/ 338194 h 1228725"/>
                      <a:gd name="connsiteX20" fmla="*/ 6981825 w 6981825"/>
                      <a:gd name="connsiteY20" fmla="*/ 471597 h 1228725"/>
                      <a:gd name="connsiteX21" fmla="*/ 6981825 w 6981825"/>
                      <a:gd name="connsiteY21" fmla="*/ 572235 h 1228725"/>
                      <a:gd name="connsiteX22" fmla="*/ 6981825 w 6981825"/>
                      <a:gd name="connsiteY22" fmla="*/ 697446 h 1228725"/>
                      <a:gd name="connsiteX23" fmla="*/ 6981825 w 6981825"/>
                      <a:gd name="connsiteY23" fmla="*/ 789892 h 1228725"/>
                      <a:gd name="connsiteX24" fmla="*/ 6981825 w 6981825"/>
                      <a:gd name="connsiteY24" fmla="*/ 923296 h 1228725"/>
                      <a:gd name="connsiteX25" fmla="*/ 6981825 w 6981825"/>
                      <a:gd name="connsiteY25" fmla="*/ 1023933 h 1228725"/>
                      <a:gd name="connsiteX26" fmla="*/ 6350352 w 6981825"/>
                      <a:gd name="connsiteY26" fmla="*/ 1228725 h 1228725"/>
                      <a:gd name="connsiteX27" fmla="*/ 5941860 w 6981825"/>
                      <a:gd name="connsiteY27" fmla="*/ 1228725 h 1228725"/>
                      <a:gd name="connsiteX28" fmla="*/ 5590558 w 6981825"/>
                      <a:gd name="connsiteY28" fmla="*/ 1228725 h 1228725"/>
                      <a:gd name="connsiteX29" fmla="*/ 5067689 w 6981825"/>
                      <a:gd name="connsiteY29" fmla="*/ 1228725 h 1228725"/>
                      <a:gd name="connsiteX30" fmla="*/ 4830764 w 6981825"/>
                      <a:gd name="connsiteY30" fmla="*/ 1228725 h 1228725"/>
                      <a:gd name="connsiteX31" fmla="*/ 4536650 w 6981825"/>
                      <a:gd name="connsiteY31" fmla="*/ 1228725 h 1228725"/>
                      <a:gd name="connsiteX32" fmla="*/ 4128158 w 6981825"/>
                      <a:gd name="connsiteY32" fmla="*/ 1228725 h 1228725"/>
                      <a:gd name="connsiteX33" fmla="*/ 3776856 w 6981825"/>
                      <a:gd name="connsiteY33" fmla="*/ 1228725 h 1228725"/>
                      <a:gd name="connsiteX34" fmla="*/ 3482742 w 6981825"/>
                      <a:gd name="connsiteY34" fmla="*/ 1228725 h 1228725"/>
                      <a:gd name="connsiteX35" fmla="*/ 2959873 w 6981825"/>
                      <a:gd name="connsiteY35" fmla="*/ 1228725 h 1228725"/>
                      <a:gd name="connsiteX36" fmla="*/ 2722948 w 6981825"/>
                      <a:gd name="connsiteY36" fmla="*/ 1228725 h 1228725"/>
                      <a:gd name="connsiteX37" fmla="*/ 2428834 w 6981825"/>
                      <a:gd name="connsiteY37" fmla="*/ 1228725 h 1228725"/>
                      <a:gd name="connsiteX38" fmla="*/ 2191909 w 6981825"/>
                      <a:gd name="connsiteY38" fmla="*/ 1228725 h 1228725"/>
                      <a:gd name="connsiteX39" fmla="*/ 1726229 w 6981825"/>
                      <a:gd name="connsiteY39" fmla="*/ 1228725 h 1228725"/>
                      <a:gd name="connsiteX40" fmla="*/ 1203360 w 6981825"/>
                      <a:gd name="connsiteY40" fmla="*/ 1228725 h 1228725"/>
                      <a:gd name="connsiteX41" fmla="*/ 631472 w 6981825"/>
                      <a:gd name="connsiteY41" fmla="*/ 1228725 h 1228725"/>
                      <a:gd name="connsiteX42" fmla="*/ 0 w 6981825"/>
                      <a:gd name="connsiteY42" fmla="*/ 1023933 h 1228725"/>
                      <a:gd name="connsiteX43" fmla="*/ 0 w 6981825"/>
                      <a:gd name="connsiteY43" fmla="*/ 923296 h 1228725"/>
                      <a:gd name="connsiteX44" fmla="*/ 0 w 6981825"/>
                      <a:gd name="connsiteY44" fmla="*/ 806275 h 1228725"/>
                      <a:gd name="connsiteX45" fmla="*/ 0 w 6981825"/>
                      <a:gd name="connsiteY45" fmla="*/ 681064 h 1228725"/>
                      <a:gd name="connsiteX46" fmla="*/ 0 w 6981825"/>
                      <a:gd name="connsiteY46" fmla="*/ 580426 h 1228725"/>
                      <a:gd name="connsiteX47" fmla="*/ 0 w 6981825"/>
                      <a:gd name="connsiteY47" fmla="*/ 463406 h 1228725"/>
                      <a:gd name="connsiteX48" fmla="*/ 0 w 6981825"/>
                      <a:gd name="connsiteY48" fmla="*/ 370960 h 1228725"/>
                      <a:gd name="connsiteX49" fmla="*/ 0 w 6981825"/>
                      <a:gd name="connsiteY49"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981825" h="1228725" fill="none" extrusionOk="0">
                        <a:moveTo>
                          <a:pt x="0" y="204791"/>
                        </a:moveTo>
                        <a:cubicBezTo>
                          <a:pt x="-33212" y="59936"/>
                          <a:pt x="287771" y="-63140"/>
                          <a:pt x="631472" y="0"/>
                        </a:cubicBezTo>
                        <a:cubicBezTo>
                          <a:pt x="754825" y="-1610"/>
                          <a:pt x="863901" y="8374"/>
                          <a:pt x="925586" y="0"/>
                        </a:cubicBezTo>
                        <a:cubicBezTo>
                          <a:pt x="1002420" y="-36128"/>
                          <a:pt x="1146495" y="-17101"/>
                          <a:pt x="1334077" y="0"/>
                        </a:cubicBezTo>
                        <a:cubicBezTo>
                          <a:pt x="1502140" y="-4912"/>
                          <a:pt x="1702381" y="-38250"/>
                          <a:pt x="1856947" y="0"/>
                        </a:cubicBezTo>
                        <a:cubicBezTo>
                          <a:pt x="2015885" y="4404"/>
                          <a:pt x="2176648" y="-7126"/>
                          <a:pt x="2265438" y="0"/>
                        </a:cubicBezTo>
                        <a:cubicBezTo>
                          <a:pt x="2356678" y="-23437"/>
                          <a:pt x="2515338" y="3185"/>
                          <a:pt x="2731118" y="0"/>
                        </a:cubicBezTo>
                        <a:cubicBezTo>
                          <a:pt x="2948688" y="8944"/>
                          <a:pt x="2988683" y="4054"/>
                          <a:pt x="3082420" y="0"/>
                        </a:cubicBezTo>
                        <a:cubicBezTo>
                          <a:pt x="3145502" y="21890"/>
                          <a:pt x="3375112" y="8046"/>
                          <a:pt x="3548101" y="0"/>
                        </a:cubicBezTo>
                        <a:cubicBezTo>
                          <a:pt x="3740513" y="12958"/>
                          <a:pt x="3675638" y="-10827"/>
                          <a:pt x="3785026" y="0"/>
                        </a:cubicBezTo>
                        <a:cubicBezTo>
                          <a:pt x="3896700" y="716"/>
                          <a:pt x="3920343" y="4739"/>
                          <a:pt x="4021951" y="0"/>
                        </a:cubicBezTo>
                        <a:cubicBezTo>
                          <a:pt x="4123083" y="6254"/>
                          <a:pt x="4322621" y="-21492"/>
                          <a:pt x="4487631" y="0"/>
                        </a:cubicBezTo>
                        <a:cubicBezTo>
                          <a:pt x="4628783" y="-8051"/>
                          <a:pt x="4709938" y="3052"/>
                          <a:pt x="4896123" y="0"/>
                        </a:cubicBezTo>
                        <a:cubicBezTo>
                          <a:pt x="5074436" y="430"/>
                          <a:pt x="5062387" y="-1134"/>
                          <a:pt x="5133047" y="0"/>
                        </a:cubicBezTo>
                        <a:cubicBezTo>
                          <a:pt x="5180531" y="-10610"/>
                          <a:pt x="5435758" y="1720"/>
                          <a:pt x="5598728" y="0"/>
                        </a:cubicBezTo>
                        <a:cubicBezTo>
                          <a:pt x="5748028" y="-576"/>
                          <a:pt x="5806741" y="4461"/>
                          <a:pt x="5892842" y="0"/>
                        </a:cubicBezTo>
                        <a:cubicBezTo>
                          <a:pt x="5954047" y="11141"/>
                          <a:pt x="6178865" y="-3131"/>
                          <a:pt x="6350352" y="0"/>
                        </a:cubicBezTo>
                        <a:cubicBezTo>
                          <a:pt x="6722302" y="-14904"/>
                          <a:pt x="6940304" y="106366"/>
                          <a:pt x="6981825" y="204791"/>
                        </a:cubicBezTo>
                        <a:cubicBezTo>
                          <a:pt x="6979580" y="228727"/>
                          <a:pt x="6970958" y="276078"/>
                          <a:pt x="6981825" y="313620"/>
                        </a:cubicBezTo>
                        <a:cubicBezTo>
                          <a:pt x="6986829" y="352686"/>
                          <a:pt x="6984871" y="381623"/>
                          <a:pt x="6981825" y="438832"/>
                        </a:cubicBezTo>
                        <a:cubicBezTo>
                          <a:pt x="6980066" y="496146"/>
                          <a:pt x="6972525" y="510012"/>
                          <a:pt x="6981825" y="555852"/>
                        </a:cubicBezTo>
                        <a:cubicBezTo>
                          <a:pt x="6990289" y="599715"/>
                          <a:pt x="6973846" y="607112"/>
                          <a:pt x="6981825" y="656489"/>
                        </a:cubicBezTo>
                        <a:cubicBezTo>
                          <a:pt x="6997015" y="710517"/>
                          <a:pt x="6986733" y="738622"/>
                          <a:pt x="6981825" y="773509"/>
                        </a:cubicBezTo>
                        <a:cubicBezTo>
                          <a:pt x="6975602" y="798387"/>
                          <a:pt x="6977496" y="828762"/>
                          <a:pt x="6981825" y="865956"/>
                        </a:cubicBezTo>
                        <a:cubicBezTo>
                          <a:pt x="6977905" y="907839"/>
                          <a:pt x="6997996" y="938785"/>
                          <a:pt x="6981825" y="1023933"/>
                        </a:cubicBezTo>
                        <a:cubicBezTo>
                          <a:pt x="6932207" y="1118743"/>
                          <a:pt x="6680141" y="1230954"/>
                          <a:pt x="6350352" y="1228725"/>
                        </a:cubicBezTo>
                        <a:cubicBezTo>
                          <a:pt x="6268162" y="1225762"/>
                          <a:pt x="6177582" y="1222349"/>
                          <a:pt x="6113427" y="1228725"/>
                        </a:cubicBezTo>
                        <a:cubicBezTo>
                          <a:pt x="6001368" y="1221478"/>
                          <a:pt x="5758974" y="1231878"/>
                          <a:pt x="5647747" y="1228725"/>
                        </a:cubicBezTo>
                        <a:cubicBezTo>
                          <a:pt x="5561269" y="1241036"/>
                          <a:pt x="5477213" y="1224439"/>
                          <a:pt x="5353633" y="1228725"/>
                        </a:cubicBezTo>
                        <a:cubicBezTo>
                          <a:pt x="5292785" y="1263831"/>
                          <a:pt x="5072226" y="1199604"/>
                          <a:pt x="4887952" y="1228725"/>
                        </a:cubicBezTo>
                        <a:cubicBezTo>
                          <a:pt x="4686584" y="1228888"/>
                          <a:pt x="4621862" y="1208215"/>
                          <a:pt x="4365084" y="1228725"/>
                        </a:cubicBezTo>
                        <a:cubicBezTo>
                          <a:pt x="4117190" y="1234029"/>
                          <a:pt x="4198234" y="1235095"/>
                          <a:pt x="4070970" y="1228725"/>
                        </a:cubicBezTo>
                        <a:cubicBezTo>
                          <a:pt x="3953333" y="1212737"/>
                          <a:pt x="3839809" y="1214364"/>
                          <a:pt x="3719667" y="1228725"/>
                        </a:cubicBezTo>
                        <a:cubicBezTo>
                          <a:pt x="3592246" y="1237893"/>
                          <a:pt x="3489339" y="1226292"/>
                          <a:pt x="3425553" y="1228725"/>
                        </a:cubicBezTo>
                        <a:cubicBezTo>
                          <a:pt x="3345287" y="1238710"/>
                          <a:pt x="3200191" y="1228625"/>
                          <a:pt x="3017062" y="1228725"/>
                        </a:cubicBezTo>
                        <a:cubicBezTo>
                          <a:pt x="2831575" y="1224569"/>
                          <a:pt x="2756613" y="1219868"/>
                          <a:pt x="2494193" y="1228725"/>
                        </a:cubicBezTo>
                        <a:cubicBezTo>
                          <a:pt x="2241019" y="1210626"/>
                          <a:pt x="2318124" y="1229886"/>
                          <a:pt x="2200079" y="1228725"/>
                        </a:cubicBezTo>
                        <a:cubicBezTo>
                          <a:pt x="2071770" y="1226142"/>
                          <a:pt x="1947702" y="1244207"/>
                          <a:pt x="1848777" y="1228725"/>
                        </a:cubicBezTo>
                        <a:cubicBezTo>
                          <a:pt x="1739749" y="1219390"/>
                          <a:pt x="1564423" y="1242530"/>
                          <a:pt x="1440285" y="1228725"/>
                        </a:cubicBezTo>
                        <a:cubicBezTo>
                          <a:pt x="1345179" y="1191108"/>
                          <a:pt x="834965" y="1213021"/>
                          <a:pt x="631472" y="1228725"/>
                        </a:cubicBezTo>
                        <a:cubicBezTo>
                          <a:pt x="345092" y="1200864"/>
                          <a:pt x="45731" y="1122614"/>
                          <a:pt x="0" y="1023933"/>
                        </a:cubicBezTo>
                        <a:cubicBezTo>
                          <a:pt x="-16433" y="967669"/>
                          <a:pt x="9191" y="940508"/>
                          <a:pt x="0" y="915104"/>
                        </a:cubicBezTo>
                        <a:cubicBezTo>
                          <a:pt x="-2209" y="887304"/>
                          <a:pt x="-1353" y="842760"/>
                          <a:pt x="0" y="814467"/>
                        </a:cubicBezTo>
                        <a:cubicBezTo>
                          <a:pt x="2793" y="789429"/>
                          <a:pt x="1531" y="748816"/>
                          <a:pt x="0" y="722021"/>
                        </a:cubicBezTo>
                        <a:cubicBezTo>
                          <a:pt x="-3984" y="692140"/>
                          <a:pt x="-7835" y="656598"/>
                          <a:pt x="0" y="605000"/>
                        </a:cubicBezTo>
                        <a:cubicBezTo>
                          <a:pt x="13157" y="562686"/>
                          <a:pt x="10036" y="535998"/>
                          <a:pt x="0" y="512554"/>
                        </a:cubicBezTo>
                        <a:cubicBezTo>
                          <a:pt x="-16307" y="480906"/>
                          <a:pt x="10323" y="434536"/>
                          <a:pt x="0" y="395534"/>
                        </a:cubicBezTo>
                        <a:cubicBezTo>
                          <a:pt x="-10477" y="346009"/>
                          <a:pt x="11024" y="278149"/>
                          <a:pt x="0" y="204791"/>
                        </a:cubicBezTo>
                        <a:close/>
                      </a:path>
                      <a:path w="6981825" h="1228725" stroke="0" extrusionOk="0">
                        <a:moveTo>
                          <a:pt x="0" y="204791"/>
                        </a:moveTo>
                        <a:cubicBezTo>
                          <a:pt x="106841" y="121375"/>
                          <a:pt x="293077" y="39862"/>
                          <a:pt x="631472" y="0"/>
                        </a:cubicBezTo>
                        <a:cubicBezTo>
                          <a:pt x="703873" y="821"/>
                          <a:pt x="863429" y="-355"/>
                          <a:pt x="925586" y="0"/>
                        </a:cubicBezTo>
                        <a:cubicBezTo>
                          <a:pt x="981478" y="4255"/>
                          <a:pt x="1119371" y="8652"/>
                          <a:pt x="1219699" y="0"/>
                        </a:cubicBezTo>
                        <a:cubicBezTo>
                          <a:pt x="1342841" y="1981"/>
                          <a:pt x="1521883" y="11874"/>
                          <a:pt x="1685380" y="0"/>
                        </a:cubicBezTo>
                        <a:cubicBezTo>
                          <a:pt x="1859021" y="-2742"/>
                          <a:pt x="2106377" y="2671"/>
                          <a:pt x="2208249" y="0"/>
                        </a:cubicBezTo>
                        <a:cubicBezTo>
                          <a:pt x="2330357" y="-3190"/>
                          <a:pt x="2494301" y="306"/>
                          <a:pt x="2616740" y="0"/>
                        </a:cubicBezTo>
                        <a:cubicBezTo>
                          <a:pt x="2726961" y="1460"/>
                          <a:pt x="2890517" y="-11204"/>
                          <a:pt x="2968043" y="0"/>
                        </a:cubicBezTo>
                        <a:cubicBezTo>
                          <a:pt x="3049184" y="-6659"/>
                          <a:pt x="3153705" y="-10245"/>
                          <a:pt x="3204968" y="0"/>
                        </a:cubicBezTo>
                        <a:cubicBezTo>
                          <a:pt x="3249920" y="22802"/>
                          <a:pt x="3481109" y="449"/>
                          <a:pt x="3613459" y="0"/>
                        </a:cubicBezTo>
                        <a:cubicBezTo>
                          <a:pt x="3793644" y="-16989"/>
                          <a:pt x="3865982" y="12019"/>
                          <a:pt x="4021951" y="0"/>
                        </a:cubicBezTo>
                        <a:cubicBezTo>
                          <a:pt x="4178699" y="-4484"/>
                          <a:pt x="4174184" y="-932"/>
                          <a:pt x="4316064" y="0"/>
                        </a:cubicBezTo>
                        <a:cubicBezTo>
                          <a:pt x="4457247" y="541"/>
                          <a:pt x="4461654" y="-1668"/>
                          <a:pt x="4552990" y="0"/>
                        </a:cubicBezTo>
                        <a:cubicBezTo>
                          <a:pt x="4639571" y="7132"/>
                          <a:pt x="4681845" y="-8665"/>
                          <a:pt x="4789915" y="0"/>
                        </a:cubicBezTo>
                        <a:cubicBezTo>
                          <a:pt x="4890739" y="1042"/>
                          <a:pt x="5084497" y="19225"/>
                          <a:pt x="5312783" y="0"/>
                        </a:cubicBezTo>
                        <a:cubicBezTo>
                          <a:pt x="5538558" y="-2027"/>
                          <a:pt x="5524118" y="1087"/>
                          <a:pt x="5664086" y="0"/>
                        </a:cubicBezTo>
                        <a:cubicBezTo>
                          <a:pt x="5799105" y="-4814"/>
                          <a:pt x="5889447" y="-10474"/>
                          <a:pt x="5958200" y="0"/>
                        </a:cubicBezTo>
                        <a:cubicBezTo>
                          <a:pt x="6002440" y="17343"/>
                          <a:pt x="6169485" y="-8799"/>
                          <a:pt x="6350352" y="0"/>
                        </a:cubicBezTo>
                        <a:cubicBezTo>
                          <a:pt x="6744150" y="11860"/>
                          <a:pt x="6950319" y="97759"/>
                          <a:pt x="6981825" y="204791"/>
                        </a:cubicBezTo>
                        <a:cubicBezTo>
                          <a:pt x="6986336" y="262605"/>
                          <a:pt x="7004084" y="287525"/>
                          <a:pt x="6981825" y="338194"/>
                        </a:cubicBezTo>
                        <a:cubicBezTo>
                          <a:pt x="6964204" y="390802"/>
                          <a:pt x="6974238" y="434127"/>
                          <a:pt x="6981825" y="471597"/>
                        </a:cubicBezTo>
                        <a:cubicBezTo>
                          <a:pt x="6995133" y="507978"/>
                          <a:pt x="6984449" y="548285"/>
                          <a:pt x="6981825" y="572235"/>
                        </a:cubicBezTo>
                        <a:cubicBezTo>
                          <a:pt x="6983270" y="601348"/>
                          <a:pt x="6980078" y="647797"/>
                          <a:pt x="6981825" y="697446"/>
                        </a:cubicBezTo>
                        <a:cubicBezTo>
                          <a:pt x="6976319" y="745783"/>
                          <a:pt x="6974868" y="759783"/>
                          <a:pt x="6981825" y="789892"/>
                        </a:cubicBezTo>
                        <a:cubicBezTo>
                          <a:pt x="6978345" y="819823"/>
                          <a:pt x="7000617" y="859192"/>
                          <a:pt x="6981825" y="923296"/>
                        </a:cubicBezTo>
                        <a:cubicBezTo>
                          <a:pt x="6958215" y="976871"/>
                          <a:pt x="6996880" y="984784"/>
                          <a:pt x="6981825" y="1023933"/>
                        </a:cubicBezTo>
                        <a:cubicBezTo>
                          <a:pt x="6951837" y="1117344"/>
                          <a:pt x="6726720" y="1243624"/>
                          <a:pt x="6350352" y="1228725"/>
                        </a:cubicBezTo>
                        <a:cubicBezTo>
                          <a:pt x="6178753" y="1251869"/>
                          <a:pt x="6091741" y="1225150"/>
                          <a:pt x="5941860" y="1228725"/>
                        </a:cubicBezTo>
                        <a:cubicBezTo>
                          <a:pt x="5778098" y="1239160"/>
                          <a:pt x="5662268" y="1235365"/>
                          <a:pt x="5590558" y="1228725"/>
                        </a:cubicBezTo>
                        <a:cubicBezTo>
                          <a:pt x="5530565" y="1201315"/>
                          <a:pt x="5202299" y="1254507"/>
                          <a:pt x="5067689" y="1228725"/>
                        </a:cubicBezTo>
                        <a:cubicBezTo>
                          <a:pt x="4929053" y="1231125"/>
                          <a:pt x="4882158" y="1229323"/>
                          <a:pt x="4830764" y="1228725"/>
                        </a:cubicBezTo>
                        <a:cubicBezTo>
                          <a:pt x="4755617" y="1224400"/>
                          <a:pt x="4682497" y="1233895"/>
                          <a:pt x="4536650" y="1228725"/>
                        </a:cubicBezTo>
                        <a:cubicBezTo>
                          <a:pt x="4370084" y="1234656"/>
                          <a:pt x="4284541" y="1208626"/>
                          <a:pt x="4128158" y="1228725"/>
                        </a:cubicBezTo>
                        <a:cubicBezTo>
                          <a:pt x="3994761" y="1242465"/>
                          <a:pt x="3873905" y="1233126"/>
                          <a:pt x="3776856" y="1228725"/>
                        </a:cubicBezTo>
                        <a:cubicBezTo>
                          <a:pt x="3686019" y="1245234"/>
                          <a:pt x="3612889" y="1229590"/>
                          <a:pt x="3482742" y="1228725"/>
                        </a:cubicBezTo>
                        <a:cubicBezTo>
                          <a:pt x="3351595" y="1250859"/>
                          <a:pt x="3218547" y="1205128"/>
                          <a:pt x="2959873" y="1228725"/>
                        </a:cubicBezTo>
                        <a:cubicBezTo>
                          <a:pt x="2873528" y="1224547"/>
                          <a:pt x="2807262" y="1238170"/>
                          <a:pt x="2722948" y="1228725"/>
                        </a:cubicBezTo>
                        <a:cubicBezTo>
                          <a:pt x="2636749" y="1214818"/>
                          <a:pt x="2584606" y="1224669"/>
                          <a:pt x="2428834" y="1228725"/>
                        </a:cubicBezTo>
                        <a:cubicBezTo>
                          <a:pt x="2290919" y="1221796"/>
                          <a:pt x="2249976" y="1226168"/>
                          <a:pt x="2191909" y="1228725"/>
                        </a:cubicBezTo>
                        <a:cubicBezTo>
                          <a:pt x="2114990" y="1260508"/>
                          <a:pt x="1944683" y="1235556"/>
                          <a:pt x="1726229" y="1228725"/>
                        </a:cubicBezTo>
                        <a:cubicBezTo>
                          <a:pt x="1515225" y="1215294"/>
                          <a:pt x="1421988" y="1227468"/>
                          <a:pt x="1203360" y="1228725"/>
                        </a:cubicBezTo>
                        <a:cubicBezTo>
                          <a:pt x="981437" y="1235420"/>
                          <a:pt x="878136" y="1225083"/>
                          <a:pt x="631472" y="1228725"/>
                        </a:cubicBezTo>
                        <a:cubicBezTo>
                          <a:pt x="273629" y="1233910"/>
                          <a:pt x="34084" y="1157731"/>
                          <a:pt x="0" y="1023933"/>
                        </a:cubicBezTo>
                        <a:cubicBezTo>
                          <a:pt x="300" y="991845"/>
                          <a:pt x="-3195" y="949544"/>
                          <a:pt x="0" y="923296"/>
                        </a:cubicBezTo>
                        <a:cubicBezTo>
                          <a:pt x="2644" y="896588"/>
                          <a:pt x="-16110" y="838836"/>
                          <a:pt x="0" y="806275"/>
                        </a:cubicBezTo>
                        <a:cubicBezTo>
                          <a:pt x="10912" y="769551"/>
                          <a:pt x="-9098" y="729620"/>
                          <a:pt x="0" y="681064"/>
                        </a:cubicBezTo>
                        <a:cubicBezTo>
                          <a:pt x="15277" y="629150"/>
                          <a:pt x="8982" y="600233"/>
                          <a:pt x="0" y="580426"/>
                        </a:cubicBezTo>
                        <a:cubicBezTo>
                          <a:pt x="-7207" y="548448"/>
                          <a:pt x="-7935" y="516060"/>
                          <a:pt x="0" y="463406"/>
                        </a:cubicBezTo>
                        <a:cubicBezTo>
                          <a:pt x="8655" y="415289"/>
                          <a:pt x="6911" y="392209"/>
                          <a:pt x="0" y="370960"/>
                        </a:cubicBezTo>
                        <a:cubicBezTo>
                          <a:pt x="-3431" y="353683"/>
                          <a:pt x="6254" y="257663"/>
                          <a:pt x="0" y="204791"/>
                        </a:cubicBezTo>
                        <a:close/>
                      </a:path>
                      <a:path w="6981825" h="1228725" fill="none" stroke="0" extrusionOk="0">
                        <a:moveTo>
                          <a:pt x="0" y="204791"/>
                        </a:moveTo>
                        <a:cubicBezTo>
                          <a:pt x="43739" y="106562"/>
                          <a:pt x="292742" y="-24557"/>
                          <a:pt x="631472" y="0"/>
                        </a:cubicBezTo>
                        <a:cubicBezTo>
                          <a:pt x="749911" y="5904"/>
                          <a:pt x="854936" y="8679"/>
                          <a:pt x="925586" y="0"/>
                        </a:cubicBezTo>
                        <a:cubicBezTo>
                          <a:pt x="979984" y="-16598"/>
                          <a:pt x="1157075" y="-9896"/>
                          <a:pt x="1334077" y="0"/>
                        </a:cubicBezTo>
                        <a:cubicBezTo>
                          <a:pt x="1521851" y="8941"/>
                          <a:pt x="1681476" y="11276"/>
                          <a:pt x="1856947" y="0"/>
                        </a:cubicBezTo>
                        <a:cubicBezTo>
                          <a:pt x="2028976" y="-10926"/>
                          <a:pt x="2172254" y="9297"/>
                          <a:pt x="2265438" y="0"/>
                        </a:cubicBezTo>
                        <a:cubicBezTo>
                          <a:pt x="2351302" y="25781"/>
                          <a:pt x="2523300" y="-13169"/>
                          <a:pt x="2731118" y="0"/>
                        </a:cubicBezTo>
                        <a:cubicBezTo>
                          <a:pt x="2938121" y="7318"/>
                          <a:pt x="2992414" y="-1444"/>
                          <a:pt x="3082420" y="0"/>
                        </a:cubicBezTo>
                        <a:cubicBezTo>
                          <a:pt x="3184655" y="23659"/>
                          <a:pt x="3356437" y="-12778"/>
                          <a:pt x="3548101" y="0"/>
                        </a:cubicBezTo>
                        <a:cubicBezTo>
                          <a:pt x="3743060" y="-11316"/>
                          <a:pt x="3670538" y="-613"/>
                          <a:pt x="3785026" y="0"/>
                        </a:cubicBezTo>
                        <a:cubicBezTo>
                          <a:pt x="3893670" y="339"/>
                          <a:pt x="3919605" y="1963"/>
                          <a:pt x="4021951" y="0"/>
                        </a:cubicBezTo>
                        <a:cubicBezTo>
                          <a:pt x="4235298" y="-19369"/>
                          <a:pt x="4384329" y="-17432"/>
                          <a:pt x="4487631" y="0"/>
                        </a:cubicBezTo>
                        <a:cubicBezTo>
                          <a:pt x="4634852" y="-7745"/>
                          <a:pt x="4731918" y="-7957"/>
                          <a:pt x="4896123" y="0"/>
                        </a:cubicBezTo>
                        <a:cubicBezTo>
                          <a:pt x="5076571" y="-590"/>
                          <a:pt x="5065238" y="-1575"/>
                          <a:pt x="5133047" y="0"/>
                        </a:cubicBezTo>
                        <a:cubicBezTo>
                          <a:pt x="5235668" y="-11522"/>
                          <a:pt x="5471089" y="-15386"/>
                          <a:pt x="5598728" y="0"/>
                        </a:cubicBezTo>
                        <a:cubicBezTo>
                          <a:pt x="5742823" y="18937"/>
                          <a:pt x="5815418" y="6795"/>
                          <a:pt x="5892842" y="0"/>
                        </a:cubicBezTo>
                        <a:cubicBezTo>
                          <a:pt x="5968041" y="-2304"/>
                          <a:pt x="6153410" y="-4201"/>
                          <a:pt x="6350352" y="0"/>
                        </a:cubicBezTo>
                        <a:cubicBezTo>
                          <a:pt x="6713624" y="-21271"/>
                          <a:pt x="6946656" y="96753"/>
                          <a:pt x="6981825" y="204791"/>
                        </a:cubicBezTo>
                        <a:cubicBezTo>
                          <a:pt x="6975414" y="228504"/>
                          <a:pt x="6978363" y="272391"/>
                          <a:pt x="6981825" y="313620"/>
                        </a:cubicBezTo>
                        <a:cubicBezTo>
                          <a:pt x="6990437" y="362998"/>
                          <a:pt x="6984084" y="381628"/>
                          <a:pt x="6981825" y="438832"/>
                        </a:cubicBezTo>
                        <a:cubicBezTo>
                          <a:pt x="6981828" y="494813"/>
                          <a:pt x="6973493" y="510359"/>
                          <a:pt x="6981825" y="555852"/>
                        </a:cubicBezTo>
                        <a:cubicBezTo>
                          <a:pt x="6991221" y="598594"/>
                          <a:pt x="6972769" y="610518"/>
                          <a:pt x="6981825" y="656489"/>
                        </a:cubicBezTo>
                        <a:cubicBezTo>
                          <a:pt x="6992209" y="704959"/>
                          <a:pt x="6990735" y="736972"/>
                          <a:pt x="6981825" y="773509"/>
                        </a:cubicBezTo>
                        <a:cubicBezTo>
                          <a:pt x="6968902" y="804949"/>
                          <a:pt x="6981591" y="827437"/>
                          <a:pt x="6981825" y="865956"/>
                        </a:cubicBezTo>
                        <a:cubicBezTo>
                          <a:pt x="6978548" y="908693"/>
                          <a:pt x="6987219" y="952812"/>
                          <a:pt x="6981825" y="1023933"/>
                        </a:cubicBezTo>
                        <a:cubicBezTo>
                          <a:pt x="6910541" y="1115958"/>
                          <a:pt x="6720973" y="1239603"/>
                          <a:pt x="6350352" y="1228725"/>
                        </a:cubicBezTo>
                        <a:cubicBezTo>
                          <a:pt x="6275453" y="1232727"/>
                          <a:pt x="6181454" y="1231393"/>
                          <a:pt x="6113427" y="1228725"/>
                        </a:cubicBezTo>
                        <a:cubicBezTo>
                          <a:pt x="5986051" y="1221723"/>
                          <a:pt x="5775962" y="1246822"/>
                          <a:pt x="5647747" y="1228725"/>
                        </a:cubicBezTo>
                        <a:cubicBezTo>
                          <a:pt x="5546301" y="1243154"/>
                          <a:pt x="5466269" y="1230179"/>
                          <a:pt x="5353633" y="1228725"/>
                        </a:cubicBezTo>
                        <a:cubicBezTo>
                          <a:pt x="5287445" y="1206220"/>
                          <a:pt x="5082891" y="1264719"/>
                          <a:pt x="4887952" y="1228725"/>
                        </a:cubicBezTo>
                        <a:cubicBezTo>
                          <a:pt x="4684091" y="1211281"/>
                          <a:pt x="4599358" y="1218434"/>
                          <a:pt x="4365084" y="1228725"/>
                        </a:cubicBezTo>
                        <a:cubicBezTo>
                          <a:pt x="4116448" y="1242043"/>
                          <a:pt x="4178432" y="1238404"/>
                          <a:pt x="4070970" y="1228725"/>
                        </a:cubicBezTo>
                        <a:cubicBezTo>
                          <a:pt x="3971122" y="1207316"/>
                          <a:pt x="3839105" y="1238471"/>
                          <a:pt x="3719667" y="1228725"/>
                        </a:cubicBezTo>
                        <a:cubicBezTo>
                          <a:pt x="3592149" y="1239012"/>
                          <a:pt x="3494203" y="1228938"/>
                          <a:pt x="3425553" y="1228725"/>
                        </a:cubicBezTo>
                        <a:cubicBezTo>
                          <a:pt x="3358302" y="1210273"/>
                          <a:pt x="3189493" y="1252137"/>
                          <a:pt x="3017062" y="1228725"/>
                        </a:cubicBezTo>
                        <a:cubicBezTo>
                          <a:pt x="2838751" y="1222680"/>
                          <a:pt x="2757449" y="1226648"/>
                          <a:pt x="2494193" y="1228725"/>
                        </a:cubicBezTo>
                        <a:cubicBezTo>
                          <a:pt x="2244430" y="1201791"/>
                          <a:pt x="2339571" y="1222704"/>
                          <a:pt x="2200079" y="1228725"/>
                        </a:cubicBezTo>
                        <a:cubicBezTo>
                          <a:pt x="2078808" y="1230875"/>
                          <a:pt x="1972805" y="1236235"/>
                          <a:pt x="1848777" y="1228725"/>
                        </a:cubicBezTo>
                        <a:cubicBezTo>
                          <a:pt x="1758795" y="1217672"/>
                          <a:pt x="1574038" y="1260583"/>
                          <a:pt x="1440285" y="1228725"/>
                        </a:cubicBezTo>
                        <a:cubicBezTo>
                          <a:pt x="1316844" y="1214724"/>
                          <a:pt x="862633" y="1239551"/>
                          <a:pt x="631472" y="1228725"/>
                        </a:cubicBezTo>
                        <a:cubicBezTo>
                          <a:pt x="330128" y="1204601"/>
                          <a:pt x="68855" y="1121180"/>
                          <a:pt x="0" y="1023933"/>
                        </a:cubicBezTo>
                        <a:cubicBezTo>
                          <a:pt x="-9901" y="969355"/>
                          <a:pt x="9492" y="938735"/>
                          <a:pt x="0" y="915104"/>
                        </a:cubicBezTo>
                        <a:cubicBezTo>
                          <a:pt x="-7818" y="884853"/>
                          <a:pt x="5047" y="839089"/>
                          <a:pt x="0" y="814467"/>
                        </a:cubicBezTo>
                        <a:cubicBezTo>
                          <a:pt x="-4362" y="787974"/>
                          <a:pt x="1892" y="753587"/>
                          <a:pt x="0" y="722021"/>
                        </a:cubicBezTo>
                        <a:cubicBezTo>
                          <a:pt x="103" y="692737"/>
                          <a:pt x="-11137" y="648655"/>
                          <a:pt x="0" y="605000"/>
                        </a:cubicBezTo>
                        <a:cubicBezTo>
                          <a:pt x="19756" y="561041"/>
                          <a:pt x="12428" y="532635"/>
                          <a:pt x="0" y="512554"/>
                        </a:cubicBezTo>
                        <a:cubicBezTo>
                          <a:pt x="-6414" y="496447"/>
                          <a:pt x="9784" y="450275"/>
                          <a:pt x="0" y="395534"/>
                        </a:cubicBezTo>
                        <a:cubicBezTo>
                          <a:pt x="-26834" y="339405"/>
                          <a:pt x="417" y="278149"/>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Bạn nào trong lớp có đặc điểm khác biệt với em?</a:t>
            </a:r>
          </a:p>
        </p:txBody>
      </p:sp>
      <p:sp>
        <p:nvSpPr>
          <p:cNvPr id="7" name="Hình chữ nhật: Góc Tròn 12">
            <a:extLst>
              <a:ext uri="{FF2B5EF4-FFF2-40B4-BE49-F238E27FC236}">
                <a16:creationId xmlns:a16="http://schemas.microsoft.com/office/drawing/2014/main" id="{72E8308D-6764-3E81-3666-F1CA02974DBD}"/>
              </a:ext>
            </a:extLst>
          </p:cNvPr>
          <p:cNvSpPr/>
          <p:nvPr/>
        </p:nvSpPr>
        <p:spPr>
          <a:xfrm>
            <a:off x="4867275" y="3305175"/>
            <a:ext cx="6981825" cy="1228725"/>
          </a:xfrm>
          <a:custGeom>
            <a:avLst/>
            <a:gdLst>
              <a:gd name="connsiteX0" fmla="*/ 0 w 6981825"/>
              <a:gd name="connsiteY0" fmla="*/ 204791 h 1228725"/>
              <a:gd name="connsiteX1" fmla="*/ 631472 w 6981825"/>
              <a:gd name="connsiteY1" fmla="*/ 0 h 1228725"/>
              <a:gd name="connsiteX2" fmla="*/ 925586 w 6981825"/>
              <a:gd name="connsiteY2" fmla="*/ 0 h 1228725"/>
              <a:gd name="connsiteX3" fmla="*/ 1334077 w 6981825"/>
              <a:gd name="connsiteY3" fmla="*/ 0 h 1228725"/>
              <a:gd name="connsiteX4" fmla="*/ 1856947 w 6981825"/>
              <a:gd name="connsiteY4" fmla="*/ 0 h 1228725"/>
              <a:gd name="connsiteX5" fmla="*/ 2265438 w 6981825"/>
              <a:gd name="connsiteY5" fmla="*/ 0 h 1228725"/>
              <a:gd name="connsiteX6" fmla="*/ 2731118 w 6981825"/>
              <a:gd name="connsiteY6" fmla="*/ 0 h 1228725"/>
              <a:gd name="connsiteX7" fmla="*/ 3082420 w 6981825"/>
              <a:gd name="connsiteY7" fmla="*/ 0 h 1228725"/>
              <a:gd name="connsiteX8" fmla="*/ 3548101 w 6981825"/>
              <a:gd name="connsiteY8" fmla="*/ 0 h 1228725"/>
              <a:gd name="connsiteX9" fmla="*/ 3785026 w 6981825"/>
              <a:gd name="connsiteY9" fmla="*/ 0 h 1228725"/>
              <a:gd name="connsiteX10" fmla="*/ 4021951 w 6981825"/>
              <a:gd name="connsiteY10" fmla="*/ 0 h 1228725"/>
              <a:gd name="connsiteX11" fmla="*/ 4487631 w 6981825"/>
              <a:gd name="connsiteY11" fmla="*/ 0 h 1228725"/>
              <a:gd name="connsiteX12" fmla="*/ 4896123 w 6981825"/>
              <a:gd name="connsiteY12" fmla="*/ 0 h 1228725"/>
              <a:gd name="connsiteX13" fmla="*/ 5133047 w 6981825"/>
              <a:gd name="connsiteY13" fmla="*/ 0 h 1228725"/>
              <a:gd name="connsiteX14" fmla="*/ 5598728 w 6981825"/>
              <a:gd name="connsiteY14" fmla="*/ 0 h 1228725"/>
              <a:gd name="connsiteX15" fmla="*/ 5892842 w 6981825"/>
              <a:gd name="connsiteY15" fmla="*/ 0 h 1228725"/>
              <a:gd name="connsiteX16" fmla="*/ 6350352 w 6981825"/>
              <a:gd name="connsiteY16" fmla="*/ 0 h 1228725"/>
              <a:gd name="connsiteX17" fmla="*/ 6981825 w 6981825"/>
              <a:gd name="connsiteY17" fmla="*/ 204791 h 1228725"/>
              <a:gd name="connsiteX18" fmla="*/ 6981825 w 6981825"/>
              <a:gd name="connsiteY18" fmla="*/ 313620 h 1228725"/>
              <a:gd name="connsiteX19" fmla="*/ 6981825 w 6981825"/>
              <a:gd name="connsiteY19" fmla="*/ 438832 h 1228725"/>
              <a:gd name="connsiteX20" fmla="*/ 6981825 w 6981825"/>
              <a:gd name="connsiteY20" fmla="*/ 555852 h 1228725"/>
              <a:gd name="connsiteX21" fmla="*/ 6981825 w 6981825"/>
              <a:gd name="connsiteY21" fmla="*/ 656489 h 1228725"/>
              <a:gd name="connsiteX22" fmla="*/ 6981825 w 6981825"/>
              <a:gd name="connsiteY22" fmla="*/ 773509 h 1228725"/>
              <a:gd name="connsiteX23" fmla="*/ 6981825 w 6981825"/>
              <a:gd name="connsiteY23" fmla="*/ 865956 h 1228725"/>
              <a:gd name="connsiteX24" fmla="*/ 6981825 w 6981825"/>
              <a:gd name="connsiteY24" fmla="*/ 1023933 h 1228725"/>
              <a:gd name="connsiteX25" fmla="*/ 6350352 w 6981825"/>
              <a:gd name="connsiteY25" fmla="*/ 1228725 h 1228725"/>
              <a:gd name="connsiteX26" fmla="*/ 6113427 w 6981825"/>
              <a:gd name="connsiteY26" fmla="*/ 1228725 h 1228725"/>
              <a:gd name="connsiteX27" fmla="*/ 5647747 w 6981825"/>
              <a:gd name="connsiteY27" fmla="*/ 1228725 h 1228725"/>
              <a:gd name="connsiteX28" fmla="*/ 5353633 w 6981825"/>
              <a:gd name="connsiteY28" fmla="*/ 1228725 h 1228725"/>
              <a:gd name="connsiteX29" fmla="*/ 4887952 w 6981825"/>
              <a:gd name="connsiteY29" fmla="*/ 1228725 h 1228725"/>
              <a:gd name="connsiteX30" fmla="*/ 4365084 w 6981825"/>
              <a:gd name="connsiteY30" fmla="*/ 1228725 h 1228725"/>
              <a:gd name="connsiteX31" fmla="*/ 4070970 w 6981825"/>
              <a:gd name="connsiteY31" fmla="*/ 1228725 h 1228725"/>
              <a:gd name="connsiteX32" fmla="*/ 3719667 w 6981825"/>
              <a:gd name="connsiteY32" fmla="*/ 1228725 h 1228725"/>
              <a:gd name="connsiteX33" fmla="*/ 3425553 w 6981825"/>
              <a:gd name="connsiteY33" fmla="*/ 1228725 h 1228725"/>
              <a:gd name="connsiteX34" fmla="*/ 3017062 w 6981825"/>
              <a:gd name="connsiteY34" fmla="*/ 1228725 h 1228725"/>
              <a:gd name="connsiteX35" fmla="*/ 2494193 w 6981825"/>
              <a:gd name="connsiteY35" fmla="*/ 1228725 h 1228725"/>
              <a:gd name="connsiteX36" fmla="*/ 2200079 w 6981825"/>
              <a:gd name="connsiteY36" fmla="*/ 1228725 h 1228725"/>
              <a:gd name="connsiteX37" fmla="*/ 1848777 w 6981825"/>
              <a:gd name="connsiteY37" fmla="*/ 1228725 h 1228725"/>
              <a:gd name="connsiteX38" fmla="*/ 1440285 w 6981825"/>
              <a:gd name="connsiteY38" fmla="*/ 1228725 h 1228725"/>
              <a:gd name="connsiteX39" fmla="*/ 631472 w 6981825"/>
              <a:gd name="connsiteY39" fmla="*/ 1228725 h 1228725"/>
              <a:gd name="connsiteX40" fmla="*/ 0 w 6981825"/>
              <a:gd name="connsiteY40" fmla="*/ 1023933 h 1228725"/>
              <a:gd name="connsiteX41" fmla="*/ 0 w 6981825"/>
              <a:gd name="connsiteY41" fmla="*/ 915104 h 1228725"/>
              <a:gd name="connsiteX42" fmla="*/ 0 w 6981825"/>
              <a:gd name="connsiteY42" fmla="*/ 814467 h 1228725"/>
              <a:gd name="connsiteX43" fmla="*/ 0 w 6981825"/>
              <a:gd name="connsiteY43" fmla="*/ 722021 h 1228725"/>
              <a:gd name="connsiteX44" fmla="*/ 0 w 6981825"/>
              <a:gd name="connsiteY44" fmla="*/ 605000 h 1228725"/>
              <a:gd name="connsiteX45" fmla="*/ 0 w 6981825"/>
              <a:gd name="connsiteY45" fmla="*/ 512554 h 1228725"/>
              <a:gd name="connsiteX46" fmla="*/ 0 w 6981825"/>
              <a:gd name="connsiteY46" fmla="*/ 395534 h 1228725"/>
              <a:gd name="connsiteX47" fmla="*/ 0 w 6981825"/>
              <a:gd name="connsiteY47" fmla="*/ 204791 h 1228725"/>
              <a:gd name="connsiteX0" fmla="*/ 0 w 6981825"/>
              <a:gd name="connsiteY0" fmla="*/ 204791 h 1228725"/>
              <a:gd name="connsiteX1" fmla="*/ 631472 w 6981825"/>
              <a:gd name="connsiteY1" fmla="*/ 0 h 1228725"/>
              <a:gd name="connsiteX2" fmla="*/ 925586 w 6981825"/>
              <a:gd name="connsiteY2" fmla="*/ 0 h 1228725"/>
              <a:gd name="connsiteX3" fmla="*/ 1219699 w 6981825"/>
              <a:gd name="connsiteY3" fmla="*/ 0 h 1228725"/>
              <a:gd name="connsiteX4" fmla="*/ 1685380 w 6981825"/>
              <a:gd name="connsiteY4" fmla="*/ 0 h 1228725"/>
              <a:gd name="connsiteX5" fmla="*/ 2208249 w 6981825"/>
              <a:gd name="connsiteY5" fmla="*/ 0 h 1228725"/>
              <a:gd name="connsiteX6" fmla="*/ 2616740 w 6981825"/>
              <a:gd name="connsiteY6" fmla="*/ 0 h 1228725"/>
              <a:gd name="connsiteX7" fmla="*/ 2968043 w 6981825"/>
              <a:gd name="connsiteY7" fmla="*/ 0 h 1228725"/>
              <a:gd name="connsiteX8" fmla="*/ 3204968 w 6981825"/>
              <a:gd name="connsiteY8" fmla="*/ 0 h 1228725"/>
              <a:gd name="connsiteX9" fmla="*/ 3613459 w 6981825"/>
              <a:gd name="connsiteY9" fmla="*/ 0 h 1228725"/>
              <a:gd name="connsiteX10" fmla="*/ 4021951 w 6981825"/>
              <a:gd name="connsiteY10" fmla="*/ 0 h 1228725"/>
              <a:gd name="connsiteX11" fmla="*/ 4316064 w 6981825"/>
              <a:gd name="connsiteY11" fmla="*/ 0 h 1228725"/>
              <a:gd name="connsiteX12" fmla="*/ 4552990 w 6981825"/>
              <a:gd name="connsiteY12" fmla="*/ 0 h 1228725"/>
              <a:gd name="connsiteX13" fmla="*/ 4789915 w 6981825"/>
              <a:gd name="connsiteY13" fmla="*/ 0 h 1228725"/>
              <a:gd name="connsiteX14" fmla="*/ 5312783 w 6981825"/>
              <a:gd name="connsiteY14" fmla="*/ 0 h 1228725"/>
              <a:gd name="connsiteX15" fmla="*/ 5664086 w 6981825"/>
              <a:gd name="connsiteY15" fmla="*/ 0 h 1228725"/>
              <a:gd name="connsiteX16" fmla="*/ 5958200 w 6981825"/>
              <a:gd name="connsiteY16" fmla="*/ 0 h 1228725"/>
              <a:gd name="connsiteX17" fmla="*/ 6350352 w 6981825"/>
              <a:gd name="connsiteY17" fmla="*/ 0 h 1228725"/>
              <a:gd name="connsiteX18" fmla="*/ 6981825 w 6981825"/>
              <a:gd name="connsiteY18" fmla="*/ 204791 h 1228725"/>
              <a:gd name="connsiteX19" fmla="*/ 6981825 w 6981825"/>
              <a:gd name="connsiteY19" fmla="*/ 338194 h 1228725"/>
              <a:gd name="connsiteX20" fmla="*/ 6981825 w 6981825"/>
              <a:gd name="connsiteY20" fmla="*/ 471597 h 1228725"/>
              <a:gd name="connsiteX21" fmla="*/ 6981825 w 6981825"/>
              <a:gd name="connsiteY21" fmla="*/ 572235 h 1228725"/>
              <a:gd name="connsiteX22" fmla="*/ 6981825 w 6981825"/>
              <a:gd name="connsiteY22" fmla="*/ 697446 h 1228725"/>
              <a:gd name="connsiteX23" fmla="*/ 6981825 w 6981825"/>
              <a:gd name="connsiteY23" fmla="*/ 789892 h 1228725"/>
              <a:gd name="connsiteX24" fmla="*/ 6981825 w 6981825"/>
              <a:gd name="connsiteY24" fmla="*/ 923296 h 1228725"/>
              <a:gd name="connsiteX25" fmla="*/ 6981825 w 6981825"/>
              <a:gd name="connsiteY25" fmla="*/ 1023933 h 1228725"/>
              <a:gd name="connsiteX26" fmla="*/ 6350352 w 6981825"/>
              <a:gd name="connsiteY26" fmla="*/ 1228725 h 1228725"/>
              <a:gd name="connsiteX27" fmla="*/ 5941860 w 6981825"/>
              <a:gd name="connsiteY27" fmla="*/ 1228725 h 1228725"/>
              <a:gd name="connsiteX28" fmla="*/ 5590558 w 6981825"/>
              <a:gd name="connsiteY28" fmla="*/ 1228725 h 1228725"/>
              <a:gd name="connsiteX29" fmla="*/ 5067689 w 6981825"/>
              <a:gd name="connsiteY29" fmla="*/ 1228725 h 1228725"/>
              <a:gd name="connsiteX30" fmla="*/ 4830764 w 6981825"/>
              <a:gd name="connsiteY30" fmla="*/ 1228725 h 1228725"/>
              <a:gd name="connsiteX31" fmla="*/ 4536650 w 6981825"/>
              <a:gd name="connsiteY31" fmla="*/ 1228725 h 1228725"/>
              <a:gd name="connsiteX32" fmla="*/ 4128158 w 6981825"/>
              <a:gd name="connsiteY32" fmla="*/ 1228725 h 1228725"/>
              <a:gd name="connsiteX33" fmla="*/ 3776856 w 6981825"/>
              <a:gd name="connsiteY33" fmla="*/ 1228725 h 1228725"/>
              <a:gd name="connsiteX34" fmla="*/ 3482742 w 6981825"/>
              <a:gd name="connsiteY34" fmla="*/ 1228725 h 1228725"/>
              <a:gd name="connsiteX35" fmla="*/ 2959873 w 6981825"/>
              <a:gd name="connsiteY35" fmla="*/ 1228725 h 1228725"/>
              <a:gd name="connsiteX36" fmla="*/ 2722948 w 6981825"/>
              <a:gd name="connsiteY36" fmla="*/ 1228725 h 1228725"/>
              <a:gd name="connsiteX37" fmla="*/ 2428834 w 6981825"/>
              <a:gd name="connsiteY37" fmla="*/ 1228725 h 1228725"/>
              <a:gd name="connsiteX38" fmla="*/ 2191909 w 6981825"/>
              <a:gd name="connsiteY38" fmla="*/ 1228725 h 1228725"/>
              <a:gd name="connsiteX39" fmla="*/ 1726229 w 6981825"/>
              <a:gd name="connsiteY39" fmla="*/ 1228725 h 1228725"/>
              <a:gd name="connsiteX40" fmla="*/ 1203360 w 6981825"/>
              <a:gd name="connsiteY40" fmla="*/ 1228725 h 1228725"/>
              <a:gd name="connsiteX41" fmla="*/ 631472 w 6981825"/>
              <a:gd name="connsiteY41" fmla="*/ 1228725 h 1228725"/>
              <a:gd name="connsiteX42" fmla="*/ 0 w 6981825"/>
              <a:gd name="connsiteY42" fmla="*/ 1023933 h 1228725"/>
              <a:gd name="connsiteX43" fmla="*/ 0 w 6981825"/>
              <a:gd name="connsiteY43" fmla="*/ 923296 h 1228725"/>
              <a:gd name="connsiteX44" fmla="*/ 0 w 6981825"/>
              <a:gd name="connsiteY44" fmla="*/ 806275 h 1228725"/>
              <a:gd name="connsiteX45" fmla="*/ 0 w 6981825"/>
              <a:gd name="connsiteY45" fmla="*/ 681064 h 1228725"/>
              <a:gd name="connsiteX46" fmla="*/ 0 w 6981825"/>
              <a:gd name="connsiteY46" fmla="*/ 580426 h 1228725"/>
              <a:gd name="connsiteX47" fmla="*/ 0 w 6981825"/>
              <a:gd name="connsiteY47" fmla="*/ 463406 h 1228725"/>
              <a:gd name="connsiteX48" fmla="*/ 0 w 6981825"/>
              <a:gd name="connsiteY48" fmla="*/ 370960 h 1228725"/>
              <a:gd name="connsiteX49" fmla="*/ 0 w 6981825"/>
              <a:gd name="connsiteY49" fmla="*/ 204791 h 1228725"/>
              <a:gd name="connsiteX0" fmla="*/ 0 w 6981825"/>
              <a:gd name="connsiteY0" fmla="*/ 204791 h 1228725"/>
              <a:gd name="connsiteX1" fmla="*/ 631472 w 6981825"/>
              <a:gd name="connsiteY1" fmla="*/ 0 h 1228725"/>
              <a:gd name="connsiteX2" fmla="*/ 925586 w 6981825"/>
              <a:gd name="connsiteY2" fmla="*/ 0 h 1228725"/>
              <a:gd name="connsiteX3" fmla="*/ 1334077 w 6981825"/>
              <a:gd name="connsiteY3" fmla="*/ 0 h 1228725"/>
              <a:gd name="connsiteX4" fmla="*/ 1856947 w 6981825"/>
              <a:gd name="connsiteY4" fmla="*/ 0 h 1228725"/>
              <a:gd name="connsiteX5" fmla="*/ 2265438 w 6981825"/>
              <a:gd name="connsiteY5" fmla="*/ 0 h 1228725"/>
              <a:gd name="connsiteX6" fmla="*/ 2731118 w 6981825"/>
              <a:gd name="connsiteY6" fmla="*/ 0 h 1228725"/>
              <a:gd name="connsiteX7" fmla="*/ 3082420 w 6981825"/>
              <a:gd name="connsiteY7" fmla="*/ 0 h 1228725"/>
              <a:gd name="connsiteX8" fmla="*/ 3548101 w 6981825"/>
              <a:gd name="connsiteY8" fmla="*/ 0 h 1228725"/>
              <a:gd name="connsiteX9" fmla="*/ 3785026 w 6981825"/>
              <a:gd name="connsiteY9" fmla="*/ 0 h 1228725"/>
              <a:gd name="connsiteX10" fmla="*/ 4021951 w 6981825"/>
              <a:gd name="connsiteY10" fmla="*/ 0 h 1228725"/>
              <a:gd name="connsiteX11" fmla="*/ 4487631 w 6981825"/>
              <a:gd name="connsiteY11" fmla="*/ 0 h 1228725"/>
              <a:gd name="connsiteX12" fmla="*/ 4896123 w 6981825"/>
              <a:gd name="connsiteY12" fmla="*/ 0 h 1228725"/>
              <a:gd name="connsiteX13" fmla="*/ 5133047 w 6981825"/>
              <a:gd name="connsiteY13" fmla="*/ 0 h 1228725"/>
              <a:gd name="connsiteX14" fmla="*/ 5598728 w 6981825"/>
              <a:gd name="connsiteY14" fmla="*/ 0 h 1228725"/>
              <a:gd name="connsiteX15" fmla="*/ 5892842 w 6981825"/>
              <a:gd name="connsiteY15" fmla="*/ 0 h 1228725"/>
              <a:gd name="connsiteX16" fmla="*/ 6350352 w 6981825"/>
              <a:gd name="connsiteY16" fmla="*/ 0 h 1228725"/>
              <a:gd name="connsiteX17" fmla="*/ 6981825 w 6981825"/>
              <a:gd name="connsiteY17" fmla="*/ 204791 h 1228725"/>
              <a:gd name="connsiteX18" fmla="*/ 6981825 w 6981825"/>
              <a:gd name="connsiteY18" fmla="*/ 313620 h 1228725"/>
              <a:gd name="connsiteX19" fmla="*/ 6981825 w 6981825"/>
              <a:gd name="connsiteY19" fmla="*/ 438832 h 1228725"/>
              <a:gd name="connsiteX20" fmla="*/ 6981825 w 6981825"/>
              <a:gd name="connsiteY20" fmla="*/ 555852 h 1228725"/>
              <a:gd name="connsiteX21" fmla="*/ 6981825 w 6981825"/>
              <a:gd name="connsiteY21" fmla="*/ 656489 h 1228725"/>
              <a:gd name="connsiteX22" fmla="*/ 6981825 w 6981825"/>
              <a:gd name="connsiteY22" fmla="*/ 773509 h 1228725"/>
              <a:gd name="connsiteX23" fmla="*/ 6981825 w 6981825"/>
              <a:gd name="connsiteY23" fmla="*/ 865956 h 1228725"/>
              <a:gd name="connsiteX24" fmla="*/ 6981825 w 6981825"/>
              <a:gd name="connsiteY24" fmla="*/ 1023933 h 1228725"/>
              <a:gd name="connsiteX25" fmla="*/ 6350352 w 6981825"/>
              <a:gd name="connsiteY25" fmla="*/ 1228725 h 1228725"/>
              <a:gd name="connsiteX26" fmla="*/ 6113427 w 6981825"/>
              <a:gd name="connsiteY26" fmla="*/ 1228725 h 1228725"/>
              <a:gd name="connsiteX27" fmla="*/ 5647747 w 6981825"/>
              <a:gd name="connsiteY27" fmla="*/ 1228725 h 1228725"/>
              <a:gd name="connsiteX28" fmla="*/ 5353633 w 6981825"/>
              <a:gd name="connsiteY28" fmla="*/ 1228725 h 1228725"/>
              <a:gd name="connsiteX29" fmla="*/ 4887952 w 6981825"/>
              <a:gd name="connsiteY29" fmla="*/ 1228725 h 1228725"/>
              <a:gd name="connsiteX30" fmla="*/ 4365084 w 6981825"/>
              <a:gd name="connsiteY30" fmla="*/ 1228725 h 1228725"/>
              <a:gd name="connsiteX31" fmla="*/ 4070970 w 6981825"/>
              <a:gd name="connsiteY31" fmla="*/ 1228725 h 1228725"/>
              <a:gd name="connsiteX32" fmla="*/ 3719667 w 6981825"/>
              <a:gd name="connsiteY32" fmla="*/ 1228725 h 1228725"/>
              <a:gd name="connsiteX33" fmla="*/ 3425553 w 6981825"/>
              <a:gd name="connsiteY33" fmla="*/ 1228725 h 1228725"/>
              <a:gd name="connsiteX34" fmla="*/ 3017062 w 6981825"/>
              <a:gd name="connsiteY34" fmla="*/ 1228725 h 1228725"/>
              <a:gd name="connsiteX35" fmla="*/ 2494193 w 6981825"/>
              <a:gd name="connsiteY35" fmla="*/ 1228725 h 1228725"/>
              <a:gd name="connsiteX36" fmla="*/ 2200079 w 6981825"/>
              <a:gd name="connsiteY36" fmla="*/ 1228725 h 1228725"/>
              <a:gd name="connsiteX37" fmla="*/ 1848777 w 6981825"/>
              <a:gd name="connsiteY37" fmla="*/ 1228725 h 1228725"/>
              <a:gd name="connsiteX38" fmla="*/ 1440285 w 6981825"/>
              <a:gd name="connsiteY38" fmla="*/ 1228725 h 1228725"/>
              <a:gd name="connsiteX39" fmla="*/ 631472 w 6981825"/>
              <a:gd name="connsiteY39" fmla="*/ 1228725 h 1228725"/>
              <a:gd name="connsiteX40" fmla="*/ 0 w 6981825"/>
              <a:gd name="connsiteY40" fmla="*/ 1023933 h 1228725"/>
              <a:gd name="connsiteX41" fmla="*/ 0 w 6981825"/>
              <a:gd name="connsiteY41" fmla="*/ 915104 h 1228725"/>
              <a:gd name="connsiteX42" fmla="*/ 0 w 6981825"/>
              <a:gd name="connsiteY42" fmla="*/ 814467 h 1228725"/>
              <a:gd name="connsiteX43" fmla="*/ 0 w 6981825"/>
              <a:gd name="connsiteY43" fmla="*/ 722021 h 1228725"/>
              <a:gd name="connsiteX44" fmla="*/ 0 w 6981825"/>
              <a:gd name="connsiteY44" fmla="*/ 605000 h 1228725"/>
              <a:gd name="connsiteX45" fmla="*/ 0 w 6981825"/>
              <a:gd name="connsiteY45" fmla="*/ 512554 h 1228725"/>
              <a:gd name="connsiteX46" fmla="*/ 0 w 6981825"/>
              <a:gd name="connsiteY46" fmla="*/ 395534 h 1228725"/>
              <a:gd name="connsiteX47" fmla="*/ 0 w 698182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81825" h="1228725" fill="none" extrusionOk="0">
                <a:moveTo>
                  <a:pt x="0" y="204791"/>
                </a:moveTo>
                <a:cubicBezTo>
                  <a:pt x="-50160" y="49855"/>
                  <a:pt x="284442" y="-77940"/>
                  <a:pt x="631472" y="0"/>
                </a:cubicBezTo>
                <a:cubicBezTo>
                  <a:pt x="753662" y="-9728"/>
                  <a:pt x="872899" y="14408"/>
                  <a:pt x="925586" y="0"/>
                </a:cubicBezTo>
                <a:cubicBezTo>
                  <a:pt x="1011863" y="-29699"/>
                  <a:pt x="1151294" y="-39623"/>
                  <a:pt x="1334077" y="0"/>
                </a:cubicBezTo>
                <a:cubicBezTo>
                  <a:pt x="1500530" y="-15278"/>
                  <a:pt x="1671071" y="-44995"/>
                  <a:pt x="1856947" y="0"/>
                </a:cubicBezTo>
                <a:cubicBezTo>
                  <a:pt x="2017637" y="-2342"/>
                  <a:pt x="2164567" y="-13280"/>
                  <a:pt x="2265438" y="0"/>
                </a:cubicBezTo>
                <a:cubicBezTo>
                  <a:pt x="2349366" y="-47310"/>
                  <a:pt x="2516993" y="-3062"/>
                  <a:pt x="2731118" y="0"/>
                </a:cubicBezTo>
                <a:cubicBezTo>
                  <a:pt x="2947619" y="10049"/>
                  <a:pt x="2996517" y="6156"/>
                  <a:pt x="3082420" y="0"/>
                </a:cubicBezTo>
                <a:cubicBezTo>
                  <a:pt x="3111956" y="14964"/>
                  <a:pt x="3367918" y="15221"/>
                  <a:pt x="3548101" y="0"/>
                </a:cubicBezTo>
                <a:cubicBezTo>
                  <a:pt x="3750511" y="17307"/>
                  <a:pt x="3674705" y="5108"/>
                  <a:pt x="3785026" y="0"/>
                </a:cubicBezTo>
                <a:cubicBezTo>
                  <a:pt x="3896606" y="-3737"/>
                  <a:pt x="3923264" y="3224"/>
                  <a:pt x="4021951" y="0"/>
                </a:cubicBezTo>
                <a:cubicBezTo>
                  <a:pt x="4123065" y="29111"/>
                  <a:pt x="4324474" y="-45075"/>
                  <a:pt x="4487631" y="0"/>
                </a:cubicBezTo>
                <a:cubicBezTo>
                  <a:pt x="4615970" y="1948"/>
                  <a:pt x="4705692" y="15819"/>
                  <a:pt x="4896123" y="0"/>
                </a:cubicBezTo>
                <a:cubicBezTo>
                  <a:pt x="4953887" y="9093"/>
                  <a:pt x="5017907" y="10094"/>
                  <a:pt x="5133047" y="0"/>
                </a:cubicBezTo>
                <a:cubicBezTo>
                  <a:pt x="5145499" y="9391"/>
                  <a:pt x="5424619" y="-4865"/>
                  <a:pt x="5598728" y="0"/>
                </a:cubicBezTo>
                <a:cubicBezTo>
                  <a:pt x="5742802" y="2666"/>
                  <a:pt x="5807045" y="1657"/>
                  <a:pt x="5892842" y="0"/>
                </a:cubicBezTo>
                <a:cubicBezTo>
                  <a:pt x="5937490" y="29811"/>
                  <a:pt x="6172157" y="908"/>
                  <a:pt x="6350352" y="0"/>
                </a:cubicBezTo>
                <a:cubicBezTo>
                  <a:pt x="6746991" y="-13217"/>
                  <a:pt x="6946098" y="106127"/>
                  <a:pt x="6981825" y="204791"/>
                </a:cubicBezTo>
                <a:cubicBezTo>
                  <a:pt x="6977964" y="232576"/>
                  <a:pt x="6973659" y="275902"/>
                  <a:pt x="6981825" y="313620"/>
                </a:cubicBezTo>
                <a:cubicBezTo>
                  <a:pt x="6985342" y="355993"/>
                  <a:pt x="6983944" y="380151"/>
                  <a:pt x="6981825" y="438832"/>
                </a:cubicBezTo>
                <a:cubicBezTo>
                  <a:pt x="6979562" y="494626"/>
                  <a:pt x="6975351" y="511848"/>
                  <a:pt x="6981825" y="555852"/>
                </a:cubicBezTo>
                <a:cubicBezTo>
                  <a:pt x="6987162" y="597137"/>
                  <a:pt x="6974072" y="605584"/>
                  <a:pt x="6981825" y="656489"/>
                </a:cubicBezTo>
                <a:cubicBezTo>
                  <a:pt x="7001930" y="711291"/>
                  <a:pt x="6990984" y="744136"/>
                  <a:pt x="6981825" y="773509"/>
                </a:cubicBezTo>
                <a:cubicBezTo>
                  <a:pt x="6974619" y="796955"/>
                  <a:pt x="6979898" y="824550"/>
                  <a:pt x="6981825" y="865956"/>
                </a:cubicBezTo>
                <a:cubicBezTo>
                  <a:pt x="6977086" y="912053"/>
                  <a:pt x="6994158" y="938730"/>
                  <a:pt x="6981825" y="1023933"/>
                </a:cubicBezTo>
                <a:cubicBezTo>
                  <a:pt x="6947204" y="1077841"/>
                  <a:pt x="6688758" y="1168637"/>
                  <a:pt x="6350352" y="1228725"/>
                </a:cubicBezTo>
                <a:cubicBezTo>
                  <a:pt x="6265066" y="1226895"/>
                  <a:pt x="6170910" y="1219939"/>
                  <a:pt x="6113427" y="1228725"/>
                </a:cubicBezTo>
                <a:cubicBezTo>
                  <a:pt x="5994595" y="1210441"/>
                  <a:pt x="5733589" y="1241339"/>
                  <a:pt x="5647747" y="1228725"/>
                </a:cubicBezTo>
                <a:cubicBezTo>
                  <a:pt x="5556469" y="1249015"/>
                  <a:pt x="5474438" y="1224033"/>
                  <a:pt x="5353633" y="1228725"/>
                </a:cubicBezTo>
                <a:cubicBezTo>
                  <a:pt x="5264069" y="1277991"/>
                  <a:pt x="5066681" y="1224591"/>
                  <a:pt x="4887952" y="1228725"/>
                </a:cubicBezTo>
                <a:cubicBezTo>
                  <a:pt x="4686525" y="1232117"/>
                  <a:pt x="4618105" y="1198949"/>
                  <a:pt x="4365084" y="1228725"/>
                </a:cubicBezTo>
                <a:cubicBezTo>
                  <a:pt x="4114261" y="1239859"/>
                  <a:pt x="4199056" y="1232773"/>
                  <a:pt x="4070970" y="1228725"/>
                </a:cubicBezTo>
                <a:cubicBezTo>
                  <a:pt x="3976915" y="1212981"/>
                  <a:pt x="3866511" y="1221292"/>
                  <a:pt x="3719667" y="1228725"/>
                </a:cubicBezTo>
                <a:cubicBezTo>
                  <a:pt x="3590459" y="1231811"/>
                  <a:pt x="3487293" y="1222392"/>
                  <a:pt x="3425553" y="1228725"/>
                </a:cubicBezTo>
                <a:cubicBezTo>
                  <a:pt x="3348071" y="1252067"/>
                  <a:pt x="3193443" y="1224936"/>
                  <a:pt x="3017062" y="1228725"/>
                </a:cubicBezTo>
                <a:cubicBezTo>
                  <a:pt x="2829910" y="1227990"/>
                  <a:pt x="2752031" y="1221008"/>
                  <a:pt x="2494193" y="1228725"/>
                </a:cubicBezTo>
                <a:cubicBezTo>
                  <a:pt x="2248821" y="1197948"/>
                  <a:pt x="2319058" y="1227764"/>
                  <a:pt x="2200079" y="1228725"/>
                </a:cubicBezTo>
                <a:cubicBezTo>
                  <a:pt x="2075003" y="1212274"/>
                  <a:pt x="1944573" y="1244522"/>
                  <a:pt x="1848777" y="1228725"/>
                </a:cubicBezTo>
                <a:cubicBezTo>
                  <a:pt x="1749229" y="1216737"/>
                  <a:pt x="1558886" y="1251397"/>
                  <a:pt x="1440285" y="1228725"/>
                </a:cubicBezTo>
                <a:cubicBezTo>
                  <a:pt x="1346498" y="1184113"/>
                  <a:pt x="835719" y="1230067"/>
                  <a:pt x="631472" y="1228725"/>
                </a:cubicBezTo>
                <a:cubicBezTo>
                  <a:pt x="356418" y="1188484"/>
                  <a:pt x="29615" y="1117617"/>
                  <a:pt x="0" y="1023933"/>
                </a:cubicBezTo>
                <a:cubicBezTo>
                  <a:pt x="-13151" y="963963"/>
                  <a:pt x="7084" y="939597"/>
                  <a:pt x="0" y="915104"/>
                </a:cubicBezTo>
                <a:cubicBezTo>
                  <a:pt x="-6938" y="882821"/>
                  <a:pt x="1796" y="836807"/>
                  <a:pt x="0" y="814467"/>
                </a:cubicBezTo>
                <a:cubicBezTo>
                  <a:pt x="6700" y="791236"/>
                  <a:pt x="-1558" y="750517"/>
                  <a:pt x="0" y="722021"/>
                </a:cubicBezTo>
                <a:cubicBezTo>
                  <a:pt x="2430" y="692346"/>
                  <a:pt x="-4620" y="650255"/>
                  <a:pt x="0" y="605000"/>
                </a:cubicBezTo>
                <a:cubicBezTo>
                  <a:pt x="9164" y="561069"/>
                  <a:pt x="10750" y="536754"/>
                  <a:pt x="0" y="512554"/>
                </a:cubicBezTo>
                <a:cubicBezTo>
                  <a:pt x="-17191" y="482038"/>
                  <a:pt x="11569" y="434802"/>
                  <a:pt x="0" y="395534"/>
                </a:cubicBezTo>
                <a:cubicBezTo>
                  <a:pt x="-20100" y="336453"/>
                  <a:pt x="7165" y="265912"/>
                  <a:pt x="0" y="204791"/>
                </a:cubicBezTo>
                <a:close/>
              </a:path>
              <a:path w="6981825" h="1228725" stroke="0" extrusionOk="0">
                <a:moveTo>
                  <a:pt x="0" y="204791"/>
                </a:moveTo>
                <a:cubicBezTo>
                  <a:pt x="148223" y="113464"/>
                  <a:pt x="290286" y="-9182"/>
                  <a:pt x="631472" y="0"/>
                </a:cubicBezTo>
                <a:cubicBezTo>
                  <a:pt x="711458" y="4138"/>
                  <a:pt x="867879" y="13552"/>
                  <a:pt x="925586" y="0"/>
                </a:cubicBezTo>
                <a:cubicBezTo>
                  <a:pt x="988578" y="9604"/>
                  <a:pt x="1113935" y="3154"/>
                  <a:pt x="1219699" y="0"/>
                </a:cubicBezTo>
                <a:cubicBezTo>
                  <a:pt x="1335379" y="16025"/>
                  <a:pt x="1553008" y="29336"/>
                  <a:pt x="1685380" y="0"/>
                </a:cubicBezTo>
                <a:cubicBezTo>
                  <a:pt x="1868054" y="872"/>
                  <a:pt x="2121029" y="6548"/>
                  <a:pt x="2208249" y="0"/>
                </a:cubicBezTo>
                <a:cubicBezTo>
                  <a:pt x="2314818" y="-2043"/>
                  <a:pt x="2513989" y="2943"/>
                  <a:pt x="2616740" y="0"/>
                </a:cubicBezTo>
                <a:cubicBezTo>
                  <a:pt x="2723021" y="-94"/>
                  <a:pt x="2883037" y="-8296"/>
                  <a:pt x="2968043" y="0"/>
                </a:cubicBezTo>
                <a:cubicBezTo>
                  <a:pt x="3040305" y="-8716"/>
                  <a:pt x="3153582" y="-21573"/>
                  <a:pt x="3204968" y="0"/>
                </a:cubicBezTo>
                <a:cubicBezTo>
                  <a:pt x="3253936" y="10007"/>
                  <a:pt x="3480851" y="-12501"/>
                  <a:pt x="3613459" y="0"/>
                </a:cubicBezTo>
                <a:cubicBezTo>
                  <a:pt x="3791179" y="-7048"/>
                  <a:pt x="3868048" y="11827"/>
                  <a:pt x="4021951" y="0"/>
                </a:cubicBezTo>
                <a:cubicBezTo>
                  <a:pt x="4179105" y="-4876"/>
                  <a:pt x="4174368" y="-184"/>
                  <a:pt x="4316064" y="0"/>
                </a:cubicBezTo>
                <a:cubicBezTo>
                  <a:pt x="4457122" y="662"/>
                  <a:pt x="4461169" y="-877"/>
                  <a:pt x="4552990" y="0"/>
                </a:cubicBezTo>
                <a:cubicBezTo>
                  <a:pt x="4639644" y="3349"/>
                  <a:pt x="4684621" y="-152"/>
                  <a:pt x="4789915" y="0"/>
                </a:cubicBezTo>
                <a:cubicBezTo>
                  <a:pt x="4875070" y="13144"/>
                  <a:pt x="5083347" y="10003"/>
                  <a:pt x="5312783" y="0"/>
                </a:cubicBezTo>
                <a:cubicBezTo>
                  <a:pt x="5405550" y="-3088"/>
                  <a:pt x="5553962" y="7232"/>
                  <a:pt x="5664086" y="0"/>
                </a:cubicBezTo>
                <a:cubicBezTo>
                  <a:pt x="5801205" y="-20726"/>
                  <a:pt x="5881387" y="-14817"/>
                  <a:pt x="5958200" y="0"/>
                </a:cubicBezTo>
                <a:cubicBezTo>
                  <a:pt x="6030040" y="28160"/>
                  <a:pt x="6163182" y="21093"/>
                  <a:pt x="6350352" y="0"/>
                </a:cubicBezTo>
                <a:cubicBezTo>
                  <a:pt x="6729202" y="15791"/>
                  <a:pt x="6958451" y="96506"/>
                  <a:pt x="6981825" y="204791"/>
                </a:cubicBezTo>
                <a:cubicBezTo>
                  <a:pt x="6983302" y="266317"/>
                  <a:pt x="7005014" y="292328"/>
                  <a:pt x="6981825" y="338194"/>
                </a:cubicBezTo>
                <a:cubicBezTo>
                  <a:pt x="6972888" y="387077"/>
                  <a:pt x="6969085" y="435801"/>
                  <a:pt x="6981825" y="471597"/>
                </a:cubicBezTo>
                <a:cubicBezTo>
                  <a:pt x="6995873" y="507463"/>
                  <a:pt x="6984085" y="549876"/>
                  <a:pt x="6981825" y="572235"/>
                </a:cubicBezTo>
                <a:cubicBezTo>
                  <a:pt x="6983243" y="599386"/>
                  <a:pt x="6984590" y="647601"/>
                  <a:pt x="6981825" y="697446"/>
                </a:cubicBezTo>
                <a:cubicBezTo>
                  <a:pt x="6976386" y="742634"/>
                  <a:pt x="6974422" y="761328"/>
                  <a:pt x="6981825" y="789892"/>
                </a:cubicBezTo>
                <a:cubicBezTo>
                  <a:pt x="6987149" y="824422"/>
                  <a:pt x="7008496" y="866666"/>
                  <a:pt x="6981825" y="923296"/>
                </a:cubicBezTo>
                <a:cubicBezTo>
                  <a:pt x="6965802" y="981063"/>
                  <a:pt x="6999185" y="984546"/>
                  <a:pt x="6981825" y="1023933"/>
                </a:cubicBezTo>
                <a:cubicBezTo>
                  <a:pt x="6909741" y="1153524"/>
                  <a:pt x="6701589" y="1214626"/>
                  <a:pt x="6350352" y="1228725"/>
                </a:cubicBezTo>
                <a:cubicBezTo>
                  <a:pt x="6173822" y="1251718"/>
                  <a:pt x="6101830" y="1227285"/>
                  <a:pt x="5941860" y="1228725"/>
                </a:cubicBezTo>
                <a:cubicBezTo>
                  <a:pt x="5784295" y="1242773"/>
                  <a:pt x="5656470" y="1224391"/>
                  <a:pt x="5590558" y="1228725"/>
                </a:cubicBezTo>
                <a:cubicBezTo>
                  <a:pt x="5524875" y="1168921"/>
                  <a:pt x="5173040" y="1241730"/>
                  <a:pt x="5067689" y="1228725"/>
                </a:cubicBezTo>
                <a:cubicBezTo>
                  <a:pt x="4924162" y="1241439"/>
                  <a:pt x="4890179" y="1224976"/>
                  <a:pt x="4830764" y="1228725"/>
                </a:cubicBezTo>
                <a:cubicBezTo>
                  <a:pt x="4751016" y="1220577"/>
                  <a:pt x="4694208" y="1232708"/>
                  <a:pt x="4536650" y="1228725"/>
                </a:cubicBezTo>
                <a:cubicBezTo>
                  <a:pt x="4382595" y="1236475"/>
                  <a:pt x="4288037" y="1199539"/>
                  <a:pt x="4128158" y="1228725"/>
                </a:cubicBezTo>
                <a:cubicBezTo>
                  <a:pt x="3981582" y="1251676"/>
                  <a:pt x="3872445" y="1236738"/>
                  <a:pt x="3776856" y="1228725"/>
                </a:cubicBezTo>
                <a:cubicBezTo>
                  <a:pt x="3679750" y="1247341"/>
                  <a:pt x="3615828" y="1215674"/>
                  <a:pt x="3482742" y="1228725"/>
                </a:cubicBezTo>
                <a:cubicBezTo>
                  <a:pt x="3336281" y="1274038"/>
                  <a:pt x="3212758" y="1207190"/>
                  <a:pt x="2959873" y="1228725"/>
                </a:cubicBezTo>
                <a:cubicBezTo>
                  <a:pt x="2870844" y="1226353"/>
                  <a:pt x="2799706" y="1241407"/>
                  <a:pt x="2722948" y="1228725"/>
                </a:cubicBezTo>
                <a:cubicBezTo>
                  <a:pt x="2643254" y="1211294"/>
                  <a:pt x="2586472" y="1223910"/>
                  <a:pt x="2428834" y="1228725"/>
                </a:cubicBezTo>
                <a:cubicBezTo>
                  <a:pt x="2295952" y="1220942"/>
                  <a:pt x="2247194" y="1227152"/>
                  <a:pt x="2191909" y="1228725"/>
                </a:cubicBezTo>
                <a:cubicBezTo>
                  <a:pt x="2133590" y="1288244"/>
                  <a:pt x="1959252" y="1200638"/>
                  <a:pt x="1726229" y="1228725"/>
                </a:cubicBezTo>
                <a:cubicBezTo>
                  <a:pt x="1519802" y="1210374"/>
                  <a:pt x="1425886" y="1240360"/>
                  <a:pt x="1203360" y="1228725"/>
                </a:cubicBezTo>
                <a:cubicBezTo>
                  <a:pt x="978680" y="1235535"/>
                  <a:pt x="864572" y="1206952"/>
                  <a:pt x="631472" y="1228725"/>
                </a:cubicBezTo>
                <a:cubicBezTo>
                  <a:pt x="290827" y="1235528"/>
                  <a:pt x="27931" y="1166439"/>
                  <a:pt x="0" y="1023933"/>
                </a:cubicBezTo>
                <a:cubicBezTo>
                  <a:pt x="-4559" y="994645"/>
                  <a:pt x="-4039" y="944624"/>
                  <a:pt x="0" y="923296"/>
                </a:cubicBezTo>
                <a:cubicBezTo>
                  <a:pt x="3934" y="897354"/>
                  <a:pt x="-14534" y="838933"/>
                  <a:pt x="0" y="806275"/>
                </a:cubicBezTo>
                <a:cubicBezTo>
                  <a:pt x="9058" y="774581"/>
                  <a:pt x="-15593" y="729477"/>
                  <a:pt x="0" y="681064"/>
                </a:cubicBezTo>
                <a:cubicBezTo>
                  <a:pt x="19570" y="632102"/>
                  <a:pt x="9173" y="600747"/>
                  <a:pt x="0" y="580426"/>
                </a:cubicBezTo>
                <a:cubicBezTo>
                  <a:pt x="-5796" y="547050"/>
                  <a:pt x="-7902" y="516829"/>
                  <a:pt x="0" y="463406"/>
                </a:cubicBezTo>
                <a:cubicBezTo>
                  <a:pt x="5547" y="413549"/>
                  <a:pt x="4418" y="393084"/>
                  <a:pt x="0" y="370960"/>
                </a:cubicBezTo>
                <a:cubicBezTo>
                  <a:pt x="-11016" y="350719"/>
                  <a:pt x="6461" y="264652"/>
                  <a:pt x="0" y="204791"/>
                </a:cubicBezTo>
                <a:close/>
              </a:path>
              <a:path w="6981825" h="1228725" fill="none" stroke="0" extrusionOk="0">
                <a:moveTo>
                  <a:pt x="0" y="204791"/>
                </a:moveTo>
                <a:cubicBezTo>
                  <a:pt x="68099" y="76363"/>
                  <a:pt x="338245" y="-23629"/>
                  <a:pt x="631472" y="0"/>
                </a:cubicBezTo>
                <a:cubicBezTo>
                  <a:pt x="752831" y="16455"/>
                  <a:pt x="858546" y="3580"/>
                  <a:pt x="925586" y="0"/>
                </a:cubicBezTo>
                <a:cubicBezTo>
                  <a:pt x="966319" y="-19652"/>
                  <a:pt x="1150057" y="-25134"/>
                  <a:pt x="1334077" y="0"/>
                </a:cubicBezTo>
                <a:cubicBezTo>
                  <a:pt x="1536650" y="32830"/>
                  <a:pt x="1655209" y="-8984"/>
                  <a:pt x="1856947" y="0"/>
                </a:cubicBezTo>
                <a:cubicBezTo>
                  <a:pt x="2038738" y="-19577"/>
                  <a:pt x="2173914" y="13475"/>
                  <a:pt x="2265438" y="0"/>
                </a:cubicBezTo>
                <a:cubicBezTo>
                  <a:pt x="2352143" y="7576"/>
                  <a:pt x="2526433" y="10683"/>
                  <a:pt x="2731118" y="0"/>
                </a:cubicBezTo>
                <a:cubicBezTo>
                  <a:pt x="2936639" y="7313"/>
                  <a:pt x="2982573" y="-8143"/>
                  <a:pt x="3082420" y="0"/>
                </a:cubicBezTo>
                <a:cubicBezTo>
                  <a:pt x="3192834" y="7887"/>
                  <a:pt x="3351464" y="-15730"/>
                  <a:pt x="3548101" y="0"/>
                </a:cubicBezTo>
                <a:cubicBezTo>
                  <a:pt x="3754536" y="-5397"/>
                  <a:pt x="3668895" y="-15343"/>
                  <a:pt x="3785026" y="0"/>
                </a:cubicBezTo>
                <a:cubicBezTo>
                  <a:pt x="3899419" y="-2542"/>
                  <a:pt x="3924795" y="291"/>
                  <a:pt x="4021951" y="0"/>
                </a:cubicBezTo>
                <a:cubicBezTo>
                  <a:pt x="4250933" y="-21387"/>
                  <a:pt x="4387797" y="-13504"/>
                  <a:pt x="4487631" y="0"/>
                </a:cubicBezTo>
                <a:cubicBezTo>
                  <a:pt x="4637256" y="-12606"/>
                  <a:pt x="4735276" y="-21426"/>
                  <a:pt x="4896123" y="0"/>
                </a:cubicBezTo>
                <a:cubicBezTo>
                  <a:pt x="4967089" y="-10989"/>
                  <a:pt x="5061452" y="-4711"/>
                  <a:pt x="5133047" y="0"/>
                </a:cubicBezTo>
                <a:cubicBezTo>
                  <a:pt x="5238387" y="-4367"/>
                  <a:pt x="5456390" y="-32561"/>
                  <a:pt x="5598728" y="0"/>
                </a:cubicBezTo>
                <a:cubicBezTo>
                  <a:pt x="5744271" y="22387"/>
                  <a:pt x="5831513" y="12932"/>
                  <a:pt x="5892842" y="0"/>
                </a:cubicBezTo>
                <a:cubicBezTo>
                  <a:pt x="5959029" y="23581"/>
                  <a:pt x="6159584" y="-16134"/>
                  <a:pt x="6350352" y="0"/>
                </a:cubicBezTo>
                <a:cubicBezTo>
                  <a:pt x="6720980" y="-43578"/>
                  <a:pt x="6960595" y="101940"/>
                  <a:pt x="6981825" y="204791"/>
                </a:cubicBezTo>
                <a:cubicBezTo>
                  <a:pt x="6977028" y="234520"/>
                  <a:pt x="6974803" y="266328"/>
                  <a:pt x="6981825" y="313620"/>
                </a:cubicBezTo>
                <a:cubicBezTo>
                  <a:pt x="6986634" y="362098"/>
                  <a:pt x="6983145" y="383222"/>
                  <a:pt x="6981825" y="438832"/>
                </a:cubicBezTo>
                <a:cubicBezTo>
                  <a:pt x="6979700" y="494798"/>
                  <a:pt x="6972770" y="509438"/>
                  <a:pt x="6981825" y="555852"/>
                </a:cubicBezTo>
                <a:cubicBezTo>
                  <a:pt x="6991489" y="600196"/>
                  <a:pt x="6967541" y="610529"/>
                  <a:pt x="6981825" y="656489"/>
                </a:cubicBezTo>
                <a:cubicBezTo>
                  <a:pt x="6996067" y="702207"/>
                  <a:pt x="6997813" y="740217"/>
                  <a:pt x="6981825" y="773509"/>
                </a:cubicBezTo>
                <a:cubicBezTo>
                  <a:pt x="6970815" y="809226"/>
                  <a:pt x="6982843" y="826994"/>
                  <a:pt x="6981825" y="865956"/>
                </a:cubicBezTo>
                <a:cubicBezTo>
                  <a:pt x="6980580" y="914514"/>
                  <a:pt x="6992894" y="959254"/>
                  <a:pt x="6981825" y="1023933"/>
                </a:cubicBezTo>
                <a:cubicBezTo>
                  <a:pt x="6935322" y="1110324"/>
                  <a:pt x="6690673" y="1283160"/>
                  <a:pt x="6350352" y="1228725"/>
                </a:cubicBezTo>
                <a:cubicBezTo>
                  <a:pt x="6273109" y="1231000"/>
                  <a:pt x="6177931" y="1229453"/>
                  <a:pt x="6113427" y="1228725"/>
                </a:cubicBezTo>
                <a:cubicBezTo>
                  <a:pt x="5973018" y="1202724"/>
                  <a:pt x="5747828" y="1245202"/>
                  <a:pt x="5647747" y="1228725"/>
                </a:cubicBezTo>
                <a:cubicBezTo>
                  <a:pt x="5536800" y="1246680"/>
                  <a:pt x="5461949" y="1240194"/>
                  <a:pt x="5353633" y="1228725"/>
                </a:cubicBezTo>
                <a:cubicBezTo>
                  <a:pt x="5253683" y="1221667"/>
                  <a:pt x="5110589" y="1230512"/>
                  <a:pt x="4887952" y="1228725"/>
                </a:cubicBezTo>
                <a:cubicBezTo>
                  <a:pt x="4667722" y="1212477"/>
                  <a:pt x="4590741" y="1212828"/>
                  <a:pt x="4365084" y="1228725"/>
                </a:cubicBezTo>
                <a:cubicBezTo>
                  <a:pt x="4118376" y="1247675"/>
                  <a:pt x="4175167" y="1231773"/>
                  <a:pt x="4070970" y="1228725"/>
                </a:cubicBezTo>
                <a:cubicBezTo>
                  <a:pt x="3968305" y="1207321"/>
                  <a:pt x="3832225" y="1234366"/>
                  <a:pt x="3719667" y="1228725"/>
                </a:cubicBezTo>
                <a:cubicBezTo>
                  <a:pt x="3606824" y="1231941"/>
                  <a:pt x="3501059" y="1228575"/>
                  <a:pt x="3425553" y="1228725"/>
                </a:cubicBezTo>
                <a:cubicBezTo>
                  <a:pt x="3338276" y="1234443"/>
                  <a:pt x="3174337" y="1253508"/>
                  <a:pt x="3017062" y="1228725"/>
                </a:cubicBezTo>
                <a:cubicBezTo>
                  <a:pt x="2835531" y="1207049"/>
                  <a:pt x="2767397" y="1228701"/>
                  <a:pt x="2494193" y="1228725"/>
                </a:cubicBezTo>
                <a:cubicBezTo>
                  <a:pt x="2230895" y="1196134"/>
                  <a:pt x="2331023" y="1217877"/>
                  <a:pt x="2200079" y="1228725"/>
                </a:cubicBezTo>
                <a:cubicBezTo>
                  <a:pt x="2086474" y="1212852"/>
                  <a:pt x="1971562" y="1245779"/>
                  <a:pt x="1848777" y="1228725"/>
                </a:cubicBezTo>
                <a:cubicBezTo>
                  <a:pt x="1747048" y="1222363"/>
                  <a:pt x="1556969" y="1231939"/>
                  <a:pt x="1440285" y="1228725"/>
                </a:cubicBezTo>
                <a:cubicBezTo>
                  <a:pt x="1307541" y="1223080"/>
                  <a:pt x="857906" y="1262440"/>
                  <a:pt x="631472" y="1228725"/>
                </a:cubicBezTo>
                <a:cubicBezTo>
                  <a:pt x="344604" y="1223953"/>
                  <a:pt x="58085" y="1104249"/>
                  <a:pt x="0" y="1023933"/>
                </a:cubicBezTo>
                <a:cubicBezTo>
                  <a:pt x="-10354" y="964985"/>
                  <a:pt x="10156" y="944406"/>
                  <a:pt x="0" y="915104"/>
                </a:cubicBezTo>
                <a:cubicBezTo>
                  <a:pt x="-6513" y="881200"/>
                  <a:pt x="8276" y="838853"/>
                  <a:pt x="0" y="814467"/>
                </a:cubicBezTo>
                <a:cubicBezTo>
                  <a:pt x="-6954" y="786981"/>
                  <a:pt x="3478" y="755168"/>
                  <a:pt x="0" y="722021"/>
                </a:cubicBezTo>
                <a:cubicBezTo>
                  <a:pt x="-9698" y="698239"/>
                  <a:pt x="-18968" y="640586"/>
                  <a:pt x="0" y="605000"/>
                </a:cubicBezTo>
                <a:cubicBezTo>
                  <a:pt x="18326" y="558226"/>
                  <a:pt x="14385" y="530108"/>
                  <a:pt x="0" y="512554"/>
                </a:cubicBezTo>
                <a:cubicBezTo>
                  <a:pt x="-6441" y="498764"/>
                  <a:pt x="4276" y="450831"/>
                  <a:pt x="0" y="395534"/>
                </a:cubicBezTo>
                <a:cubicBezTo>
                  <a:pt x="-35867" y="325748"/>
                  <a:pt x="-2535" y="277886"/>
                  <a:pt x="0" y="204791"/>
                </a:cubicBezTo>
                <a:close/>
              </a:path>
              <a:path w="6981825" h="1228725" fill="none" stroke="0" extrusionOk="0">
                <a:moveTo>
                  <a:pt x="0" y="204791"/>
                </a:moveTo>
                <a:cubicBezTo>
                  <a:pt x="40048" y="86316"/>
                  <a:pt x="279455" y="-111038"/>
                  <a:pt x="631472" y="0"/>
                </a:cubicBezTo>
                <a:cubicBezTo>
                  <a:pt x="754569" y="11433"/>
                  <a:pt x="861654" y="22844"/>
                  <a:pt x="925586" y="0"/>
                </a:cubicBezTo>
                <a:cubicBezTo>
                  <a:pt x="983332" y="-53179"/>
                  <a:pt x="1162043" y="-39703"/>
                  <a:pt x="1334077" y="0"/>
                </a:cubicBezTo>
                <a:cubicBezTo>
                  <a:pt x="1504732" y="3801"/>
                  <a:pt x="1682666" y="-10678"/>
                  <a:pt x="1856947" y="0"/>
                </a:cubicBezTo>
                <a:cubicBezTo>
                  <a:pt x="2022534" y="-8123"/>
                  <a:pt x="2165294" y="2872"/>
                  <a:pt x="2265438" y="0"/>
                </a:cubicBezTo>
                <a:cubicBezTo>
                  <a:pt x="2356757" y="-1435"/>
                  <a:pt x="2512971" y="-13878"/>
                  <a:pt x="2731118" y="0"/>
                </a:cubicBezTo>
                <a:cubicBezTo>
                  <a:pt x="2949656" y="16058"/>
                  <a:pt x="2988497" y="-6010"/>
                  <a:pt x="3082420" y="0"/>
                </a:cubicBezTo>
                <a:cubicBezTo>
                  <a:pt x="3150573" y="33601"/>
                  <a:pt x="3377344" y="-10321"/>
                  <a:pt x="3548101" y="0"/>
                </a:cubicBezTo>
                <a:cubicBezTo>
                  <a:pt x="3742202" y="1859"/>
                  <a:pt x="3672876" y="-10103"/>
                  <a:pt x="3785026" y="0"/>
                </a:cubicBezTo>
                <a:cubicBezTo>
                  <a:pt x="3895246" y="-3607"/>
                  <a:pt x="3918840" y="9491"/>
                  <a:pt x="4021951" y="0"/>
                </a:cubicBezTo>
                <a:cubicBezTo>
                  <a:pt x="4085708" y="7358"/>
                  <a:pt x="4297209" y="-15586"/>
                  <a:pt x="4487631" y="0"/>
                </a:cubicBezTo>
                <a:cubicBezTo>
                  <a:pt x="4617787" y="-2716"/>
                  <a:pt x="4709465" y="-6049"/>
                  <a:pt x="4896123" y="0"/>
                </a:cubicBezTo>
                <a:cubicBezTo>
                  <a:pt x="4997414" y="7009"/>
                  <a:pt x="5070925" y="-11385"/>
                  <a:pt x="5133047" y="0"/>
                </a:cubicBezTo>
                <a:cubicBezTo>
                  <a:pt x="5194958" y="-16449"/>
                  <a:pt x="5458998" y="-7323"/>
                  <a:pt x="5598728" y="0"/>
                </a:cubicBezTo>
                <a:cubicBezTo>
                  <a:pt x="5746056" y="4702"/>
                  <a:pt x="5812658" y="7331"/>
                  <a:pt x="5892842" y="0"/>
                </a:cubicBezTo>
                <a:cubicBezTo>
                  <a:pt x="5949603" y="11528"/>
                  <a:pt x="6171159" y="-3371"/>
                  <a:pt x="6350352" y="0"/>
                </a:cubicBezTo>
                <a:cubicBezTo>
                  <a:pt x="6726104" y="-23673"/>
                  <a:pt x="6944981" y="132451"/>
                  <a:pt x="6981825" y="204791"/>
                </a:cubicBezTo>
                <a:cubicBezTo>
                  <a:pt x="6988564" y="225454"/>
                  <a:pt x="6972596" y="277024"/>
                  <a:pt x="6981825" y="313620"/>
                </a:cubicBezTo>
                <a:cubicBezTo>
                  <a:pt x="6986947" y="353793"/>
                  <a:pt x="6982262" y="379420"/>
                  <a:pt x="6981825" y="438832"/>
                </a:cubicBezTo>
                <a:cubicBezTo>
                  <a:pt x="6983528" y="495841"/>
                  <a:pt x="6972447" y="509000"/>
                  <a:pt x="6981825" y="555852"/>
                </a:cubicBezTo>
                <a:cubicBezTo>
                  <a:pt x="6991614" y="596984"/>
                  <a:pt x="6975226" y="608947"/>
                  <a:pt x="6981825" y="656489"/>
                </a:cubicBezTo>
                <a:cubicBezTo>
                  <a:pt x="6992796" y="706700"/>
                  <a:pt x="6986806" y="735436"/>
                  <a:pt x="6981825" y="773509"/>
                </a:cubicBezTo>
                <a:cubicBezTo>
                  <a:pt x="6968990" y="801771"/>
                  <a:pt x="6980976" y="832579"/>
                  <a:pt x="6981825" y="865956"/>
                </a:cubicBezTo>
                <a:cubicBezTo>
                  <a:pt x="6974736" y="908195"/>
                  <a:pt x="6995871" y="940274"/>
                  <a:pt x="6981825" y="1023933"/>
                </a:cubicBezTo>
                <a:cubicBezTo>
                  <a:pt x="6902838" y="1093853"/>
                  <a:pt x="6728890" y="1246507"/>
                  <a:pt x="6350352" y="1228725"/>
                </a:cubicBezTo>
                <a:cubicBezTo>
                  <a:pt x="6265506" y="1228553"/>
                  <a:pt x="6175695" y="1231698"/>
                  <a:pt x="6113427" y="1228725"/>
                </a:cubicBezTo>
                <a:cubicBezTo>
                  <a:pt x="5993941" y="1236670"/>
                  <a:pt x="5765888" y="1250821"/>
                  <a:pt x="5647747" y="1228725"/>
                </a:cubicBezTo>
                <a:cubicBezTo>
                  <a:pt x="5563409" y="1260981"/>
                  <a:pt x="5485886" y="1228129"/>
                  <a:pt x="5353633" y="1228725"/>
                </a:cubicBezTo>
                <a:cubicBezTo>
                  <a:pt x="5273713" y="1269192"/>
                  <a:pt x="5060872" y="1154580"/>
                  <a:pt x="4887952" y="1228725"/>
                </a:cubicBezTo>
                <a:cubicBezTo>
                  <a:pt x="4684941" y="1243234"/>
                  <a:pt x="4616993" y="1197766"/>
                  <a:pt x="4365084" y="1228725"/>
                </a:cubicBezTo>
                <a:cubicBezTo>
                  <a:pt x="4110524" y="1232072"/>
                  <a:pt x="4200954" y="1243072"/>
                  <a:pt x="4070970" y="1228725"/>
                </a:cubicBezTo>
                <a:cubicBezTo>
                  <a:pt x="3946125" y="1220500"/>
                  <a:pt x="3851644" y="1198621"/>
                  <a:pt x="3719667" y="1228725"/>
                </a:cubicBezTo>
                <a:cubicBezTo>
                  <a:pt x="3580327" y="1242776"/>
                  <a:pt x="3490739" y="1233769"/>
                  <a:pt x="3425553" y="1228725"/>
                </a:cubicBezTo>
                <a:cubicBezTo>
                  <a:pt x="3320504" y="1225101"/>
                  <a:pt x="3210597" y="1204581"/>
                  <a:pt x="3017062" y="1228725"/>
                </a:cubicBezTo>
                <a:cubicBezTo>
                  <a:pt x="2827254" y="1231080"/>
                  <a:pt x="2767979" y="1211785"/>
                  <a:pt x="2494193" y="1228725"/>
                </a:cubicBezTo>
                <a:cubicBezTo>
                  <a:pt x="2242534" y="1209028"/>
                  <a:pt x="2323122" y="1213004"/>
                  <a:pt x="2200079" y="1228725"/>
                </a:cubicBezTo>
                <a:cubicBezTo>
                  <a:pt x="2065520" y="1214318"/>
                  <a:pt x="1950750" y="1244339"/>
                  <a:pt x="1848777" y="1228725"/>
                </a:cubicBezTo>
                <a:cubicBezTo>
                  <a:pt x="1756130" y="1236110"/>
                  <a:pt x="1578324" y="1232250"/>
                  <a:pt x="1440285" y="1228725"/>
                </a:cubicBezTo>
                <a:cubicBezTo>
                  <a:pt x="1354411" y="1214873"/>
                  <a:pt x="836782" y="1174249"/>
                  <a:pt x="631472" y="1228725"/>
                </a:cubicBezTo>
                <a:cubicBezTo>
                  <a:pt x="347403" y="1218620"/>
                  <a:pt x="38114" y="1113437"/>
                  <a:pt x="0" y="1023933"/>
                </a:cubicBezTo>
                <a:cubicBezTo>
                  <a:pt x="-13014" y="962685"/>
                  <a:pt x="10042" y="940017"/>
                  <a:pt x="0" y="915104"/>
                </a:cubicBezTo>
                <a:cubicBezTo>
                  <a:pt x="-434" y="883154"/>
                  <a:pt x="-5951" y="841278"/>
                  <a:pt x="0" y="814467"/>
                </a:cubicBezTo>
                <a:cubicBezTo>
                  <a:pt x="6383" y="786869"/>
                  <a:pt x="486" y="742610"/>
                  <a:pt x="0" y="722021"/>
                </a:cubicBezTo>
                <a:cubicBezTo>
                  <a:pt x="-2116" y="696709"/>
                  <a:pt x="-6173" y="654940"/>
                  <a:pt x="0" y="605000"/>
                </a:cubicBezTo>
                <a:cubicBezTo>
                  <a:pt x="17978" y="561803"/>
                  <a:pt x="16365" y="536439"/>
                  <a:pt x="0" y="512554"/>
                </a:cubicBezTo>
                <a:cubicBezTo>
                  <a:pt x="-15171" y="480256"/>
                  <a:pt x="11294" y="440608"/>
                  <a:pt x="0" y="395534"/>
                </a:cubicBezTo>
                <a:cubicBezTo>
                  <a:pt x="-19568" y="360313"/>
                  <a:pt x="6915" y="275944"/>
                  <a:pt x="0" y="204791"/>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6981825"/>
                      <a:gd name="connsiteY0" fmla="*/ 204791 h 1228725"/>
                      <a:gd name="connsiteX1" fmla="*/ 631472 w 6981825"/>
                      <a:gd name="connsiteY1" fmla="*/ 0 h 1228725"/>
                      <a:gd name="connsiteX2" fmla="*/ 925586 w 6981825"/>
                      <a:gd name="connsiteY2" fmla="*/ 0 h 1228725"/>
                      <a:gd name="connsiteX3" fmla="*/ 1334077 w 6981825"/>
                      <a:gd name="connsiteY3" fmla="*/ 0 h 1228725"/>
                      <a:gd name="connsiteX4" fmla="*/ 1856947 w 6981825"/>
                      <a:gd name="connsiteY4" fmla="*/ 0 h 1228725"/>
                      <a:gd name="connsiteX5" fmla="*/ 2265438 w 6981825"/>
                      <a:gd name="connsiteY5" fmla="*/ 0 h 1228725"/>
                      <a:gd name="connsiteX6" fmla="*/ 2731118 w 6981825"/>
                      <a:gd name="connsiteY6" fmla="*/ 0 h 1228725"/>
                      <a:gd name="connsiteX7" fmla="*/ 3082420 w 6981825"/>
                      <a:gd name="connsiteY7" fmla="*/ 0 h 1228725"/>
                      <a:gd name="connsiteX8" fmla="*/ 3548101 w 6981825"/>
                      <a:gd name="connsiteY8" fmla="*/ 0 h 1228725"/>
                      <a:gd name="connsiteX9" fmla="*/ 3785026 w 6981825"/>
                      <a:gd name="connsiteY9" fmla="*/ 0 h 1228725"/>
                      <a:gd name="connsiteX10" fmla="*/ 4021951 w 6981825"/>
                      <a:gd name="connsiteY10" fmla="*/ 0 h 1228725"/>
                      <a:gd name="connsiteX11" fmla="*/ 4487631 w 6981825"/>
                      <a:gd name="connsiteY11" fmla="*/ 0 h 1228725"/>
                      <a:gd name="connsiteX12" fmla="*/ 4896123 w 6981825"/>
                      <a:gd name="connsiteY12" fmla="*/ 0 h 1228725"/>
                      <a:gd name="connsiteX13" fmla="*/ 5133047 w 6981825"/>
                      <a:gd name="connsiteY13" fmla="*/ 0 h 1228725"/>
                      <a:gd name="connsiteX14" fmla="*/ 5598728 w 6981825"/>
                      <a:gd name="connsiteY14" fmla="*/ 0 h 1228725"/>
                      <a:gd name="connsiteX15" fmla="*/ 5892842 w 6981825"/>
                      <a:gd name="connsiteY15" fmla="*/ 0 h 1228725"/>
                      <a:gd name="connsiteX16" fmla="*/ 6350352 w 6981825"/>
                      <a:gd name="connsiteY16" fmla="*/ 0 h 1228725"/>
                      <a:gd name="connsiteX17" fmla="*/ 6981825 w 6981825"/>
                      <a:gd name="connsiteY17" fmla="*/ 204791 h 1228725"/>
                      <a:gd name="connsiteX18" fmla="*/ 6981825 w 6981825"/>
                      <a:gd name="connsiteY18" fmla="*/ 313620 h 1228725"/>
                      <a:gd name="connsiteX19" fmla="*/ 6981825 w 6981825"/>
                      <a:gd name="connsiteY19" fmla="*/ 438832 h 1228725"/>
                      <a:gd name="connsiteX20" fmla="*/ 6981825 w 6981825"/>
                      <a:gd name="connsiteY20" fmla="*/ 555852 h 1228725"/>
                      <a:gd name="connsiteX21" fmla="*/ 6981825 w 6981825"/>
                      <a:gd name="connsiteY21" fmla="*/ 656489 h 1228725"/>
                      <a:gd name="connsiteX22" fmla="*/ 6981825 w 6981825"/>
                      <a:gd name="connsiteY22" fmla="*/ 773509 h 1228725"/>
                      <a:gd name="connsiteX23" fmla="*/ 6981825 w 6981825"/>
                      <a:gd name="connsiteY23" fmla="*/ 865956 h 1228725"/>
                      <a:gd name="connsiteX24" fmla="*/ 6981825 w 6981825"/>
                      <a:gd name="connsiteY24" fmla="*/ 1023933 h 1228725"/>
                      <a:gd name="connsiteX25" fmla="*/ 6350352 w 6981825"/>
                      <a:gd name="connsiteY25" fmla="*/ 1228725 h 1228725"/>
                      <a:gd name="connsiteX26" fmla="*/ 6113427 w 6981825"/>
                      <a:gd name="connsiteY26" fmla="*/ 1228725 h 1228725"/>
                      <a:gd name="connsiteX27" fmla="*/ 5647747 w 6981825"/>
                      <a:gd name="connsiteY27" fmla="*/ 1228725 h 1228725"/>
                      <a:gd name="connsiteX28" fmla="*/ 5353633 w 6981825"/>
                      <a:gd name="connsiteY28" fmla="*/ 1228725 h 1228725"/>
                      <a:gd name="connsiteX29" fmla="*/ 4887952 w 6981825"/>
                      <a:gd name="connsiteY29" fmla="*/ 1228725 h 1228725"/>
                      <a:gd name="connsiteX30" fmla="*/ 4365084 w 6981825"/>
                      <a:gd name="connsiteY30" fmla="*/ 1228725 h 1228725"/>
                      <a:gd name="connsiteX31" fmla="*/ 4070970 w 6981825"/>
                      <a:gd name="connsiteY31" fmla="*/ 1228725 h 1228725"/>
                      <a:gd name="connsiteX32" fmla="*/ 3719667 w 6981825"/>
                      <a:gd name="connsiteY32" fmla="*/ 1228725 h 1228725"/>
                      <a:gd name="connsiteX33" fmla="*/ 3425553 w 6981825"/>
                      <a:gd name="connsiteY33" fmla="*/ 1228725 h 1228725"/>
                      <a:gd name="connsiteX34" fmla="*/ 3017062 w 6981825"/>
                      <a:gd name="connsiteY34" fmla="*/ 1228725 h 1228725"/>
                      <a:gd name="connsiteX35" fmla="*/ 2494193 w 6981825"/>
                      <a:gd name="connsiteY35" fmla="*/ 1228725 h 1228725"/>
                      <a:gd name="connsiteX36" fmla="*/ 2200079 w 6981825"/>
                      <a:gd name="connsiteY36" fmla="*/ 1228725 h 1228725"/>
                      <a:gd name="connsiteX37" fmla="*/ 1848777 w 6981825"/>
                      <a:gd name="connsiteY37" fmla="*/ 1228725 h 1228725"/>
                      <a:gd name="connsiteX38" fmla="*/ 1440285 w 6981825"/>
                      <a:gd name="connsiteY38" fmla="*/ 1228725 h 1228725"/>
                      <a:gd name="connsiteX39" fmla="*/ 631472 w 6981825"/>
                      <a:gd name="connsiteY39" fmla="*/ 1228725 h 1228725"/>
                      <a:gd name="connsiteX40" fmla="*/ 0 w 6981825"/>
                      <a:gd name="connsiteY40" fmla="*/ 1023933 h 1228725"/>
                      <a:gd name="connsiteX41" fmla="*/ 0 w 6981825"/>
                      <a:gd name="connsiteY41" fmla="*/ 915104 h 1228725"/>
                      <a:gd name="connsiteX42" fmla="*/ 0 w 6981825"/>
                      <a:gd name="connsiteY42" fmla="*/ 814467 h 1228725"/>
                      <a:gd name="connsiteX43" fmla="*/ 0 w 6981825"/>
                      <a:gd name="connsiteY43" fmla="*/ 722021 h 1228725"/>
                      <a:gd name="connsiteX44" fmla="*/ 0 w 6981825"/>
                      <a:gd name="connsiteY44" fmla="*/ 605000 h 1228725"/>
                      <a:gd name="connsiteX45" fmla="*/ 0 w 6981825"/>
                      <a:gd name="connsiteY45" fmla="*/ 512554 h 1228725"/>
                      <a:gd name="connsiteX46" fmla="*/ 0 w 6981825"/>
                      <a:gd name="connsiteY46" fmla="*/ 395534 h 1228725"/>
                      <a:gd name="connsiteX47" fmla="*/ 0 w 6981825"/>
                      <a:gd name="connsiteY47" fmla="*/ 204791 h 1228725"/>
                      <a:gd name="connsiteX0" fmla="*/ 0 w 6981825"/>
                      <a:gd name="connsiteY0" fmla="*/ 204791 h 1228725"/>
                      <a:gd name="connsiteX1" fmla="*/ 631472 w 6981825"/>
                      <a:gd name="connsiteY1" fmla="*/ 0 h 1228725"/>
                      <a:gd name="connsiteX2" fmla="*/ 925586 w 6981825"/>
                      <a:gd name="connsiteY2" fmla="*/ 0 h 1228725"/>
                      <a:gd name="connsiteX3" fmla="*/ 1219699 w 6981825"/>
                      <a:gd name="connsiteY3" fmla="*/ 0 h 1228725"/>
                      <a:gd name="connsiteX4" fmla="*/ 1685380 w 6981825"/>
                      <a:gd name="connsiteY4" fmla="*/ 0 h 1228725"/>
                      <a:gd name="connsiteX5" fmla="*/ 2208249 w 6981825"/>
                      <a:gd name="connsiteY5" fmla="*/ 0 h 1228725"/>
                      <a:gd name="connsiteX6" fmla="*/ 2616740 w 6981825"/>
                      <a:gd name="connsiteY6" fmla="*/ 0 h 1228725"/>
                      <a:gd name="connsiteX7" fmla="*/ 2968043 w 6981825"/>
                      <a:gd name="connsiteY7" fmla="*/ 0 h 1228725"/>
                      <a:gd name="connsiteX8" fmla="*/ 3204968 w 6981825"/>
                      <a:gd name="connsiteY8" fmla="*/ 0 h 1228725"/>
                      <a:gd name="connsiteX9" fmla="*/ 3613459 w 6981825"/>
                      <a:gd name="connsiteY9" fmla="*/ 0 h 1228725"/>
                      <a:gd name="connsiteX10" fmla="*/ 4021951 w 6981825"/>
                      <a:gd name="connsiteY10" fmla="*/ 0 h 1228725"/>
                      <a:gd name="connsiteX11" fmla="*/ 4316064 w 6981825"/>
                      <a:gd name="connsiteY11" fmla="*/ 0 h 1228725"/>
                      <a:gd name="connsiteX12" fmla="*/ 4552990 w 6981825"/>
                      <a:gd name="connsiteY12" fmla="*/ 0 h 1228725"/>
                      <a:gd name="connsiteX13" fmla="*/ 4789915 w 6981825"/>
                      <a:gd name="connsiteY13" fmla="*/ 0 h 1228725"/>
                      <a:gd name="connsiteX14" fmla="*/ 5312783 w 6981825"/>
                      <a:gd name="connsiteY14" fmla="*/ 0 h 1228725"/>
                      <a:gd name="connsiteX15" fmla="*/ 5664086 w 6981825"/>
                      <a:gd name="connsiteY15" fmla="*/ 0 h 1228725"/>
                      <a:gd name="connsiteX16" fmla="*/ 5958200 w 6981825"/>
                      <a:gd name="connsiteY16" fmla="*/ 0 h 1228725"/>
                      <a:gd name="connsiteX17" fmla="*/ 6350352 w 6981825"/>
                      <a:gd name="connsiteY17" fmla="*/ 0 h 1228725"/>
                      <a:gd name="connsiteX18" fmla="*/ 6981825 w 6981825"/>
                      <a:gd name="connsiteY18" fmla="*/ 204791 h 1228725"/>
                      <a:gd name="connsiteX19" fmla="*/ 6981825 w 6981825"/>
                      <a:gd name="connsiteY19" fmla="*/ 338194 h 1228725"/>
                      <a:gd name="connsiteX20" fmla="*/ 6981825 w 6981825"/>
                      <a:gd name="connsiteY20" fmla="*/ 471597 h 1228725"/>
                      <a:gd name="connsiteX21" fmla="*/ 6981825 w 6981825"/>
                      <a:gd name="connsiteY21" fmla="*/ 572235 h 1228725"/>
                      <a:gd name="connsiteX22" fmla="*/ 6981825 w 6981825"/>
                      <a:gd name="connsiteY22" fmla="*/ 697446 h 1228725"/>
                      <a:gd name="connsiteX23" fmla="*/ 6981825 w 6981825"/>
                      <a:gd name="connsiteY23" fmla="*/ 789892 h 1228725"/>
                      <a:gd name="connsiteX24" fmla="*/ 6981825 w 6981825"/>
                      <a:gd name="connsiteY24" fmla="*/ 923296 h 1228725"/>
                      <a:gd name="connsiteX25" fmla="*/ 6981825 w 6981825"/>
                      <a:gd name="connsiteY25" fmla="*/ 1023933 h 1228725"/>
                      <a:gd name="connsiteX26" fmla="*/ 6350352 w 6981825"/>
                      <a:gd name="connsiteY26" fmla="*/ 1228725 h 1228725"/>
                      <a:gd name="connsiteX27" fmla="*/ 5941860 w 6981825"/>
                      <a:gd name="connsiteY27" fmla="*/ 1228725 h 1228725"/>
                      <a:gd name="connsiteX28" fmla="*/ 5590558 w 6981825"/>
                      <a:gd name="connsiteY28" fmla="*/ 1228725 h 1228725"/>
                      <a:gd name="connsiteX29" fmla="*/ 5067689 w 6981825"/>
                      <a:gd name="connsiteY29" fmla="*/ 1228725 h 1228725"/>
                      <a:gd name="connsiteX30" fmla="*/ 4830764 w 6981825"/>
                      <a:gd name="connsiteY30" fmla="*/ 1228725 h 1228725"/>
                      <a:gd name="connsiteX31" fmla="*/ 4536650 w 6981825"/>
                      <a:gd name="connsiteY31" fmla="*/ 1228725 h 1228725"/>
                      <a:gd name="connsiteX32" fmla="*/ 4128158 w 6981825"/>
                      <a:gd name="connsiteY32" fmla="*/ 1228725 h 1228725"/>
                      <a:gd name="connsiteX33" fmla="*/ 3776856 w 6981825"/>
                      <a:gd name="connsiteY33" fmla="*/ 1228725 h 1228725"/>
                      <a:gd name="connsiteX34" fmla="*/ 3482742 w 6981825"/>
                      <a:gd name="connsiteY34" fmla="*/ 1228725 h 1228725"/>
                      <a:gd name="connsiteX35" fmla="*/ 2959873 w 6981825"/>
                      <a:gd name="connsiteY35" fmla="*/ 1228725 h 1228725"/>
                      <a:gd name="connsiteX36" fmla="*/ 2722948 w 6981825"/>
                      <a:gd name="connsiteY36" fmla="*/ 1228725 h 1228725"/>
                      <a:gd name="connsiteX37" fmla="*/ 2428834 w 6981825"/>
                      <a:gd name="connsiteY37" fmla="*/ 1228725 h 1228725"/>
                      <a:gd name="connsiteX38" fmla="*/ 2191909 w 6981825"/>
                      <a:gd name="connsiteY38" fmla="*/ 1228725 h 1228725"/>
                      <a:gd name="connsiteX39" fmla="*/ 1726229 w 6981825"/>
                      <a:gd name="connsiteY39" fmla="*/ 1228725 h 1228725"/>
                      <a:gd name="connsiteX40" fmla="*/ 1203360 w 6981825"/>
                      <a:gd name="connsiteY40" fmla="*/ 1228725 h 1228725"/>
                      <a:gd name="connsiteX41" fmla="*/ 631472 w 6981825"/>
                      <a:gd name="connsiteY41" fmla="*/ 1228725 h 1228725"/>
                      <a:gd name="connsiteX42" fmla="*/ 0 w 6981825"/>
                      <a:gd name="connsiteY42" fmla="*/ 1023933 h 1228725"/>
                      <a:gd name="connsiteX43" fmla="*/ 0 w 6981825"/>
                      <a:gd name="connsiteY43" fmla="*/ 923296 h 1228725"/>
                      <a:gd name="connsiteX44" fmla="*/ 0 w 6981825"/>
                      <a:gd name="connsiteY44" fmla="*/ 806275 h 1228725"/>
                      <a:gd name="connsiteX45" fmla="*/ 0 w 6981825"/>
                      <a:gd name="connsiteY45" fmla="*/ 681064 h 1228725"/>
                      <a:gd name="connsiteX46" fmla="*/ 0 w 6981825"/>
                      <a:gd name="connsiteY46" fmla="*/ 580426 h 1228725"/>
                      <a:gd name="connsiteX47" fmla="*/ 0 w 6981825"/>
                      <a:gd name="connsiteY47" fmla="*/ 463406 h 1228725"/>
                      <a:gd name="connsiteX48" fmla="*/ 0 w 6981825"/>
                      <a:gd name="connsiteY48" fmla="*/ 370960 h 1228725"/>
                      <a:gd name="connsiteX49" fmla="*/ 0 w 6981825"/>
                      <a:gd name="connsiteY49"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981825" h="1228725" fill="none" extrusionOk="0">
                        <a:moveTo>
                          <a:pt x="0" y="204791"/>
                        </a:moveTo>
                        <a:cubicBezTo>
                          <a:pt x="-33212" y="59936"/>
                          <a:pt x="287771" y="-63140"/>
                          <a:pt x="631472" y="0"/>
                        </a:cubicBezTo>
                        <a:cubicBezTo>
                          <a:pt x="754825" y="-1610"/>
                          <a:pt x="863901" y="8374"/>
                          <a:pt x="925586" y="0"/>
                        </a:cubicBezTo>
                        <a:cubicBezTo>
                          <a:pt x="1002420" y="-36128"/>
                          <a:pt x="1146495" y="-17101"/>
                          <a:pt x="1334077" y="0"/>
                        </a:cubicBezTo>
                        <a:cubicBezTo>
                          <a:pt x="1502140" y="-4912"/>
                          <a:pt x="1702381" y="-38250"/>
                          <a:pt x="1856947" y="0"/>
                        </a:cubicBezTo>
                        <a:cubicBezTo>
                          <a:pt x="2015885" y="4404"/>
                          <a:pt x="2176648" y="-7126"/>
                          <a:pt x="2265438" y="0"/>
                        </a:cubicBezTo>
                        <a:cubicBezTo>
                          <a:pt x="2356678" y="-23437"/>
                          <a:pt x="2515338" y="3185"/>
                          <a:pt x="2731118" y="0"/>
                        </a:cubicBezTo>
                        <a:cubicBezTo>
                          <a:pt x="2948688" y="8944"/>
                          <a:pt x="2988683" y="4054"/>
                          <a:pt x="3082420" y="0"/>
                        </a:cubicBezTo>
                        <a:cubicBezTo>
                          <a:pt x="3145502" y="21890"/>
                          <a:pt x="3375112" y="8046"/>
                          <a:pt x="3548101" y="0"/>
                        </a:cubicBezTo>
                        <a:cubicBezTo>
                          <a:pt x="3740513" y="12958"/>
                          <a:pt x="3675638" y="-10827"/>
                          <a:pt x="3785026" y="0"/>
                        </a:cubicBezTo>
                        <a:cubicBezTo>
                          <a:pt x="3896700" y="716"/>
                          <a:pt x="3920343" y="4739"/>
                          <a:pt x="4021951" y="0"/>
                        </a:cubicBezTo>
                        <a:cubicBezTo>
                          <a:pt x="4123083" y="6254"/>
                          <a:pt x="4322621" y="-21492"/>
                          <a:pt x="4487631" y="0"/>
                        </a:cubicBezTo>
                        <a:cubicBezTo>
                          <a:pt x="4628783" y="-8051"/>
                          <a:pt x="4709938" y="3052"/>
                          <a:pt x="4896123" y="0"/>
                        </a:cubicBezTo>
                        <a:cubicBezTo>
                          <a:pt x="5074436" y="430"/>
                          <a:pt x="5062387" y="-1134"/>
                          <a:pt x="5133047" y="0"/>
                        </a:cubicBezTo>
                        <a:cubicBezTo>
                          <a:pt x="5180531" y="-10610"/>
                          <a:pt x="5435758" y="1720"/>
                          <a:pt x="5598728" y="0"/>
                        </a:cubicBezTo>
                        <a:cubicBezTo>
                          <a:pt x="5748028" y="-576"/>
                          <a:pt x="5806741" y="4461"/>
                          <a:pt x="5892842" y="0"/>
                        </a:cubicBezTo>
                        <a:cubicBezTo>
                          <a:pt x="5954047" y="11141"/>
                          <a:pt x="6178865" y="-3131"/>
                          <a:pt x="6350352" y="0"/>
                        </a:cubicBezTo>
                        <a:cubicBezTo>
                          <a:pt x="6722302" y="-14904"/>
                          <a:pt x="6940304" y="106366"/>
                          <a:pt x="6981825" y="204791"/>
                        </a:cubicBezTo>
                        <a:cubicBezTo>
                          <a:pt x="6979580" y="228727"/>
                          <a:pt x="6970958" y="276078"/>
                          <a:pt x="6981825" y="313620"/>
                        </a:cubicBezTo>
                        <a:cubicBezTo>
                          <a:pt x="6986829" y="352686"/>
                          <a:pt x="6984871" y="381623"/>
                          <a:pt x="6981825" y="438832"/>
                        </a:cubicBezTo>
                        <a:cubicBezTo>
                          <a:pt x="6980066" y="496146"/>
                          <a:pt x="6972525" y="510012"/>
                          <a:pt x="6981825" y="555852"/>
                        </a:cubicBezTo>
                        <a:cubicBezTo>
                          <a:pt x="6990289" y="599715"/>
                          <a:pt x="6973846" y="607112"/>
                          <a:pt x="6981825" y="656489"/>
                        </a:cubicBezTo>
                        <a:cubicBezTo>
                          <a:pt x="6997015" y="710517"/>
                          <a:pt x="6986733" y="738622"/>
                          <a:pt x="6981825" y="773509"/>
                        </a:cubicBezTo>
                        <a:cubicBezTo>
                          <a:pt x="6975602" y="798387"/>
                          <a:pt x="6977496" y="828762"/>
                          <a:pt x="6981825" y="865956"/>
                        </a:cubicBezTo>
                        <a:cubicBezTo>
                          <a:pt x="6977905" y="907839"/>
                          <a:pt x="6997996" y="938785"/>
                          <a:pt x="6981825" y="1023933"/>
                        </a:cubicBezTo>
                        <a:cubicBezTo>
                          <a:pt x="6932207" y="1118743"/>
                          <a:pt x="6680141" y="1230954"/>
                          <a:pt x="6350352" y="1228725"/>
                        </a:cubicBezTo>
                        <a:cubicBezTo>
                          <a:pt x="6268162" y="1225762"/>
                          <a:pt x="6177582" y="1222349"/>
                          <a:pt x="6113427" y="1228725"/>
                        </a:cubicBezTo>
                        <a:cubicBezTo>
                          <a:pt x="6001368" y="1221478"/>
                          <a:pt x="5758974" y="1231878"/>
                          <a:pt x="5647747" y="1228725"/>
                        </a:cubicBezTo>
                        <a:cubicBezTo>
                          <a:pt x="5561269" y="1241036"/>
                          <a:pt x="5477213" y="1224439"/>
                          <a:pt x="5353633" y="1228725"/>
                        </a:cubicBezTo>
                        <a:cubicBezTo>
                          <a:pt x="5292785" y="1263831"/>
                          <a:pt x="5072226" y="1199604"/>
                          <a:pt x="4887952" y="1228725"/>
                        </a:cubicBezTo>
                        <a:cubicBezTo>
                          <a:pt x="4686584" y="1228888"/>
                          <a:pt x="4621862" y="1208215"/>
                          <a:pt x="4365084" y="1228725"/>
                        </a:cubicBezTo>
                        <a:cubicBezTo>
                          <a:pt x="4117190" y="1234029"/>
                          <a:pt x="4198234" y="1235095"/>
                          <a:pt x="4070970" y="1228725"/>
                        </a:cubicBezTo>
                        <a:cubicBezTo>
                          <a:pt x="3953333" y="1212737"/>
                          <a:pt x="3839809" y="1214364"/>
                          <a:pt x="3719667" y="1228725"/>
                        </a:cubicBezTo>
                        <a:cubicBezTo>
                          <a:pt x="3592246" y="1237893"/>
                          <a:pt x="3489339" y="1226292"/>
                          <a:pt x="3425553" y="1228725"/>
                        </a:cubicBezTo>
                        <a:cubicBezTo>
                          <a:pt x="3345287" y="1238710"/>
                          <a:pt x="3200191" y="1228625"/>
                          <a:pt x="3017062" y="1228725"/>
                        </a:cubicBezTo>
                        <a:cubicBezTo>
                          <a:pt x="2831575" y="1224569"/>
                          <a:pt x="2756613" y="1219868"/>
                          <a:pt x="2494193" y="1228725"/>
                        </a:cubicBezTo>
                        <a:cubicBezTo>
                          <a:pt x="2241019" y="1210626"/>
                          <a:pt x="2318124" y="1229886"/>
                          <a:pt x="2200079" y="1228725"/>
                        </a:cubicBezTo>
                        <a:cubicBezTo>
                          <a:pt x="2071770" y="1226142"/>
                          <a:pt x="1947702" y="1244207"/>
                          <a:pt x="1848777" y="1228725"/>
                        </a:cubicBezTo>
                        <a:cubicBezTo>
                          <a:pt x="1739749" y="1219390"/>
                          <a:pt x="1564423" y="1242530"/>
                          <a:pt x="1440285" y="1228725"/>
                        </a:cubicBezTo>
                        <a:cubicBezTo>
                          <a:pt x="1345179" y="1191108"/>
                          <a:pt x="834965" y="1213021"/>
                          <a:pt x="631472" y="1228725"/>
                        </a:cubicBezTo>
                        <a:cubicBezTo>
                          <a:pt x="345092" y="1200864"/>
                          <a:pt x="45731" y="1122614"/>
                          <a:pt x="0" y="1023933"/>
                        </a:cubicBezTo>
                        <a:cubicBezTo>
                          <a:pt x="-16433" y="967669"/>
                          <a:pt x="9191" y="940508"/>
                          <a:pt x="0" y="915104"/>
                        </a:cubicBezTo>
                        <a:cubicBezTo>
                          <a:pt x="-2209" y="887304"/>
                          <a:pt x="-1353" y="842760"/>
                          <a:pt x="0" y="814467"/>
                        </a:cubicBezTo>
                        <a:cubicBezTo>
                          <a:pt x="2793" y="789429"/>
                          <a:pt x="1531" y="748816"/>
                          <a:pt x="0" y="722021"/>
                        </a:cubicBezTo>
                        <a:cubicBezTo>
                          <a:pt x="-3984" y="692140"/>
                          <a:pt x="-7835" y="656598"/>
                          <a:pt x="0" y="605000"/>
                        </a:cubicBezTo>
                        <a:cubicBezTo>
                          <a:pt x="13157" y="562686"/>
                          <a:pt x="10036" y="535998"/>
                          <a:pt x="0" y="512554"/>
                        </a:cubicBezTo>
                        <a:cubicBezTo>
                          <a:pt x="-16307" y="480906"/>
                          <a:pt x="10323" y="434536"/>
                          <a:pt x="0" y="395534"/>
                        </a:cubicBezTo>
                        <a:cubicBezTo>
                          <a:pt x="-10477" y="346009"/>
                          <a:pt x="11024" y="278149"/>
                          <a:pt x="0" y="204791"/>
                        </a:cubicBezTo>
                        <a:close/>
                      </a:path>
                      <a:path w="6981825" h="1228725" stroke="0" extrusionOk="0">
                        <a:moveTo>
                          <a:pt x="0" y="204791"/>
                        </a:moveTo>
                        <a:cubicBezTo>
                          <a:pt x="106841" y="121375"/>
                          <a:pt x="293077" y="39862"/>
                          <a:pt x="631472" y="0"/>
                        </a:cubicBezTo>
                        <a:cubicBezTo>
                          <a:pt x="703873" y="821"/>
                          <a:pt x="863429" y="-355"/>
                          <a:pt x="925586" y="0"/>
                        </a:cubicBezTo>
                        <a:cubicBezTo>
                          <a:pt x="981478" y="4255"/>
                          <a:pt x="1119371" y="8652"/>
                          <a:pt x="1219699" y="0"/>
                        </a:cubicBezTo>
                        <a:cubicBezTo>
                          <a:pt x="1342841" y="1981"/>
                          <a:pt x="1521883" y="11874"/>
                          <a:pt x="1685380" y="0"/>
                        </a:cubicBezTo>
                        <a:cubicBezTo>
                          <a:pt x="1859021" y="-2742"/>
                          <a:pt x="2106377" y="2671"/>
                          <a:pt x="2208249" y="0"/>
                        </a:cubicBezTo>
                        <a:cubicBezTo>
                          <a:pt x="2330357" y="-3190"/>
                          <a:pt x="2494301" y="306"/>
                          <a:pt x="2616740" y="0"/>
                        </a:cubicBezTo>
                        <a:cubicBezTo>
                          <a:pt x="2726961" y="1460"/>
                          <a:pt x="2890517" y="-11204"/>
                          <a:pt x="2968043" y="0"/>
                        </a:cubicBezTo>
                        <a:cubicBezTo>
                          <a:pt x="3049184" y="-6659"/>
                          <a:pt x="3153705" y="-10245"/>
                          <a:pt x="3204968" y="0"/>
                        </a:cubicBezTo>
                        <a:cubicBezTo>
                          <a:pt x="3249920" y="22802"/>
                          <a:pt x="3481109" y="449"/>
                          <a:pt x="3613459" y="0"/>
                        </a:cubicBezTo>
                        <a:cubicBezTo>
                          <a:pt x="3793644" y="-16989"/>
                          <a:pt x="3865982" y="12019"/>
                          <a:pt x="4021951" y="0"/>
                        </a:cubicBezTo>
                        <a:cubicBezTo>
                          <a:pt x="4178699" y="-4484"/>
                          <a:pt x="4174184" y="-932"/>
                          <a:pt x="4316064" y="0"/>
                        </a:cubicBezTo>
                        <a:cubicBezTo>
                          <a:pt x="4457247" y="541"/>
                          <a:pt x="4461654" y="-1668"/>
                          <a:pt x="4552990" y="0"/>
                        </a:cubicBezTo>
                        <a:cubicBezTo>
                          <a:pt x="4639571" y="7132"/>
                          <a:pt x="4681845" y="-8665"/>
                          <a:pt x="4789915" y="0"/>
                        </a:cubicBezTo>
                        <a:cubicBezTo>
                          <a:pt x="4890739" y="1042"/>
                          <a:pt x="5084497" y="19225"/>
                          <a:pt x="5312783" y="0"/>
                        </a:cubicBezTo>
                        <a:cubicBezTo>
                          <a:pt x="5538558" y="-2027"/>
                          <a:pt x="5524118" y="1087"/>
                          <a:pt x="5664086" y="0"/>
                        </a:cubicBezTo>
                        <a:cubicBezTo>
                          <a:pt x="5799105" y="-4814"/>
                          <a:pt x="5889447" y="-10474"/>
                          <a:pt x="5958200" y="0"/>
                        </a:cubicBezTo>
                        <a:cubicBezTo>
                          <a:pt x="6002440" y="17343"/>
                          <a:pt x="6169485" y="-8799"/>
                          <a:pt x="6350352" y="0"/>
                        </a:cubicBezTo>
                        <a:cubicBezTo>
                          <a:pt x="6744150" y="11860"/>
                          <a:pt x="6950319" y="97759"/>
                          <a:pt x="6981825" y="204791"/>
                        </a:cubicBezTo>
                        <a:cubicBezTo>
                          <a:pt x="6986336" y="262605"/>
                          <a:pt x="7004084" y="287525"/>
                          <a:pt x="6981825" y="338194"/>
                        </a:cubicBezTo>
                        <a:cubicBezTo>
                          <a:pt x="6964204" y="390802"/>
                          <a:pt x="6974238" y="434127"/>
                          <a:pt x="6981825" y="471597"/>
                        </a:cubicBezTo>
                        <a:cubicBezTo>
                          <a:pt x="6995133" y="507978"/>
                          <a:pt x="6984449" y="548285"/>
                          <a:pt x="6981825" y="572235"/>
                        </a:cubicBezTo>
                        <a:cubicBezTo>
                          <a:pt x="6983270" y="601348"/>
                          <a:pt x="6980078" y="647797"/>
                          <a:pt x="6981825" y="697446"/>
                        </a:cubicBezTo>
                        <a:cubicBezTo>
                          <a:pt x="6976319" y="745783"/>
                          <a:pt x="6974868" y="759783"/>
                          <a:pt x="6981825" y="789892"/>
                        </a:cubicBezTo>
                        <a:cubicBezTo>
                          <a:pt x="6978345" y="819823"/>
                          <a:pt x="7000617" y="859192"/>
                          <a:pt x="6981825" y="923296"/>
                        </a:cubicBezTo>
                        <a:cubicBezTo>
                          <a:pt x="6958215" y="976871"/>
                          <a:pt x="6996880" y="984784"/>
                          <a:pt x="6981825" y="1023933"/>
                        </a:cubicBezTo>
                        <a:cubicBezTo>
                          <a:pt x="6951837" y="1117344"/>
                          <a:pt x="6726720" y="1243624"/>
                          <a:pt x="6350352" y="1228725"/>
                        </a:cubicBezTo>
                        <a:cubicBezTo>
                          <a:pt x="6178753" y="1251869"/>
                          <a:pt x="6091741" y="1225150"/>
                          <a:pt x="5941860" y="1228725"/>
                        </a:cubicBezTo>
                        <a:cubicBezTo>
                          <a:pt x="5778098" y="1239160"/>
                          <a:pt x="5662268" y="1235365"/>
                          <a:pt x="5590558" y="1228725"/>
                        </a:cubicBezTo>
                        <a:cubicBezTo>
                          <a:pt x="5530565" y="1201315"/>
                          <a:pt x="5202299" y="1254507"/>
                          <a:pt x="5067689" y="1228725"/>
                        </a:cubicBezTo>
                        <a:cubicBezTo>
                          <a:pt x="4929053" y="1231125"/>
                          <a:pt x="4882158" y="1229323"/>
                          <a:pt x="4830764" y="1228725"/>
                        </a:cubicBezTo>
                        <a:cubicBezTo>
                          <a:pt x="4755617" y="1224400"/>
                          <a:pt x="4682497" y="1233895"/>
                          <a:pt x="4536650" y="1228725"/>
                        </a:cubicBezTo>
                        <a:cubicBezTo>
                          <a:pt x="4370084" y="1234656"/>
                          <a:pt x="4284541" y="1208626"/>
                          <a:pt x="4128158" y="1228725"/>
                        </a:cubicBezTo>
                        <a:cubicBezTo>
                          <a:pt x="3994761" y="1242465"/>
                          <a:pt x="3873905" y="1233126"/>
                          <a:pt x="3776856" y="1228725"/>
                        </a:cubicBezTo>
                        <a:cubicBezTo>
                          <a:pt x="3686019" y="1245234"/>
                          <a:pt x="3612889" y="1229590"/>
                          <a:pt x="3482742" y="1228725"/>
                        </a:cubicBezTo>
                        <a:cubicBezTo>
                          <a:pt x="3351595" y="1250859"/>
                          <a:pt x="3218547" y="1205128"/>
                          <a:pt x="2959873" y="1228725"/>
                        </a:cubicBezTo>
                        <a:cubicBezTo>
                          <a:pt x="2873528" y="1224547"/>
                          <a:pt x="2807262" y="1238170"/>
                          <a:pt x="2722948" y="1228725"/>
                        </a:cubicBezTo>
                        <a:cubicBezTo>
                          <a:pt x="2636749" y="1214818"/>
                          <a:pt x="2584606" y="1224669"/>
                          <a:pt x="2428834" y="1228725"/>
                        </a:cubicBezTo>
                        <a:cubicBezTo>
                          <a:pt x="2290919" y="1221796"/>
                          <a:pt x="2249976" y="1226168"/>
                          <a:pt x="2191909" y="1228725"/>
                        </a:cubicBezTo>
                        <a:cubicBezTo>
                          <a:pt x="2114990" y="1260508"/>
                          <a:pt x="1944683" y="1235556"/>
                          <a:pt x="1726229" y="1228725"/>
                        </a:cubicBezTo>
                        <a:cubicBezTo>
                          <a:pt x="1515225" y="1215294"/>
                          <a:pt x="1421988" y="1227468"/>
                          <a:pt x="1203360" y="1228725"/>
                        </a:cubicBezTo>
                        <a:cubicBezTo>
                          <a:pt x="981437" y="1235420"/>
                          <a:pt x="878136" y="1225083"/>
                          <a:pt x="631472" y="1228725"/>
                        </a:cubicBezTo>
                        <a:cubicBezTo>
                          <a:pt x="273629" y="1233910"/>
                          <a:pt x="34084" y="1157731"/>
                          <a:pt x="0" y="1023933"/>
                        </a:cubicBezTo>
                        <a:cubicBezTo>
                          <a:pt x="300" y="991845"/>
                          <a:pt x="-3195" y="949544"/>
                          <a:pt x="0" y="923296"/>
                        </a:cubicBezTo>
                        <a:cubicBezTo>
                          <a:pt x="2644" y="896588"/>
                          <a:pt x="-16110" y="838836"/>
                          <a:pt x="0" y="806275"/>
                        </a:cubicBezTo>
                        <a:cubicBezTo>
                          <a:pt x="10912" y="769551"/>
                          <a:pt x="-9098" y="729620"/>
                          <a:pt x="0" y="681064"/>
                        </a:cubicBezTo>
                        <a:cubicBezTo>
                          <a:pt x="15277" y="629150"/>
                          <a:pt x="8982" y="600233"/>
                          <a:pt x="0" y="580426"/>
                        </a:cubicBezTo>
                        <a:cubicBezTo>
                          <a:pt x="-7207" y="548448"/>
                          <a:pt x="-7935" y="516060"/>
                          <a:pt x="0" y="463406"/>
                        </a:cubicBezTo>
                        <a:cubicBezTo>
                          <a:pt x="8655" y="415289"/>
                          <a:pt x="6911" y="392209"/>
                          <a:pt x="0" y="370960"/>
                        </a:cubicBezTo>
                        <a:cubicBezTo>
                          <a:pt x="-3431" y="353683"/>
                          <a:pt x="6254" y="257663"/>
                          <a:pt x="0" y="204791"/>
                        </a:cubicBezTo>
                        <a:close/>
                      </a:path>
                      <a:path w="6981825" h="1228725" fill="none" stroke="0" extrusionOk="0">
                        <a:moveTo>
                          <a:pt x="0" y="204791"/>
                        </a:moveTo>
                        <a:cubicBezTo>
                          <a:pt x="43739" y="106562"/>
                          <a:pt x="292742" y="-24557"/>
                          <a:pt x="631472" y="0"/>
                        </a:cubicBezTo>
                        <a:cubicBezTo>
                          <a:pt x="749911" y="5904"/>
                          <a:pt x="854936" y="8679"/>
                          <a:pt x="925586" y="0"/>
                        </a:cubicBezTo>
                        <a:cubicBezTo>
                          <a:pt x="979984" y="-16598"/>
                          <a:pt x="1157075" y="-9896"/>
                          <a:pt x="1334077" y="0"/>
                        </a:cubicBezTo>
                        <a:cubicBezTo>
                          <a:pt x="1521851" y="8941"/>
                          <a:pt x="1681476" y="11276"/>
                          <a:pt x="1856947" y="0"/>
                        </a:cubicBezTo>
                        <a:cubicBezTo>
                          <a:pt x="2028976" y="-10926"/>
                          <a:pt x="2172254" y="9297"/>
                          <a:pt x="2265438" y="0"/>
                        </a:cubicBezTo>
                        <a:cubicBezTo>
                          <a:pt x="2351302" y="25781"/>
                          <a:pt x="2523300" y="-13169"/>
                          <a:pt x="2731118" y="0"/>
                        </a:cubicBezTo>
                        <a:cubicBezTo>
                          <a:pt x="2938121" y="7318"/>
                          <a:pt x="2992414" y="-1444"/>
                          <a:pt x="3082420" y="0"/>
                        </a:cubicBezTo>
                        <a:cubicBezTo>
                          <a:pt x="3184655" y="23659"/>
                          <a:pt x="3356437" y="-12778"/>
                          <a:pt x="3548101" y="0"/>
                        </a:cubicBezTo>
                        <a:cubicBezTo>
                          <a:pt x="3743060" y="-11316"/>
                          <a:pt x="3670538" y="-613"/>
                          <a:pt x="3785026" y="0"/>
                        </a:cubicBezTo>
                        <a:cubicBezTo>
                          <a:pt x="3893670" y="339"/>
                          <a:pt x="3919605" y="1963"/>
                          <a:pt x="4021951" y="0"/>
                        </a:cubicBezTo>
                        <a:cubicBezTo>
                          <a:pt x="4235298" y="-19369"/>
                          <a:pt x="4384329" y="-17432"/>
                          <a:pt x="4487631" y="0"/>
                        </a:cubicBezTo>
                        <a:cubicBezTo>
                          <a:pt x="4634852" y="-7745"/>
                          <a:pt x="4731918" y="-7957"/>
                          <a:pt x="4896123" y="0"/>
                        </a:cubicBezTo>
                        <a:cubicBezTo>
                          <a:pt x="5076571" y="-590"/>
                          <a:pt x="5065238" y="-1575"/>
                          <a:pt x="5133047" y="0"/>
                        </a:cubicBezTo>
                        <a:cubicBezTo>
                          <a:pt x="5235668" y="-11522"/>
                          <a:pt x="5471089" y="-15386"/>
                          <a:pt x="5598728" y="0"/>
                        </a:cubicBezTo>
                        <a:cubicBezTo>
                          <a:pt x="5742823" y="18937"/>
                          <a:pt x="5815418" y="6795"/>
                          <a:pt x="5892842" y="0"/>
                        </a:cubicBezTo>
                        <a:cubicBezTo>
                          <a:pt x="5968041" y="-2304"/>
                          <a:pt x="6153410" y="-4201"/>
                          <a:pt x="6350352" y="0"/>
                        </a:cubicBezTo>
                        <a:cubicBezTo>
                          <a:pt x="6713624" y="-21271"/>
                          <a:pt x="6946656" y="96753"/>
                          <a:pt x="6981825" y="204791"/>
                        </a:cubicBezTo>
                        <a:cubicBezTo>
                          <a:pt x="6975414" y="228504"/>
                          <a:pt x="6978363" y="272391"/>
                          <a:pt x="6981825" y="313620"/>
                        </a:cubicBezTo>
                        <a:cubicBezTo>
                          <a:pt x="6990437" y="362998"/>
                          <a:pt x="6984084" y="381628"/>
                          <a:pt x="6981825" y="438832"/>
                        </a:cubicBezTo>
                        <a:cubicBezTo>
                          <a:pt x="6981828" y="494813"/>
                          <a:pt x="6973493" y="510359"/>
                          <a:pt x="6981825" y="555852"/>
                        </a:cubicBezTo>
                        <a:cubicBezTo>
                          <a:pt x="6991221" y="598594"/>
                          <a:pt x="6972769" y="610518"/>
                          <a:pt x="6981825" y="656489"/>
                        </a:cubicBezTo>
                        <a:cubicBezTo>
                          <a:pt x="6992209" y="704959"/>
                          <a:pt x="6990735" y="736972"/>
                          <a:pt x="6981825" y="773509"/>
                        </a:cubicBezTo>
                        <a:cubicBezTo>
                          <a:pt x="6968902" y="804949"/>
                          <a:pt x="6981591" y="827437"/>
                          <a:pt x="6981825" y="865956"/>
                        </a:cubicBezTo>
                        <a:cubicBezTo>
                          <a:pt x="6978548" y="908693"/>
                          <a:pt x="6987219" y="952812"/>
                          <a:pt x="6981825" y="1023933"/>
                        </a:cubicBezTo>
                        <a:cubicBezTo>
                          <a:pt x="6910541" y="1115958"/>
                          <a:pt x="6720973" y="1239603"/>
                          <a:pt x="6350352" y="1228725"/>
                        </a:cubicBezTo>
                        <a:cubicBezTo>
                          <a:pt x="6275453" y="1232727"/>
                          <a:pt x="6181454" y="1231393"/>
                          <a:pt x="6113427" y="1228725"/>
                        </a:cubicBezTo>
                        <a:cubicBezTo>
                          <a:pt x="5986051" y="1221723"/>
                          <a:pt x="5775962" y="1246822"/>
                          <a:pt x="5647747" y="1228725"/>
                        </a:cubicBezTo>
                        <a:cubicBezTo>
                          <a:pt x="5546301" y="1243154"/>
                          <a:pt x="5466269" y="1230179"/>
                          <a:pt x="5353633" y="1228725"/>
                        </a:cubicBezTo>
                        <a:cubicBezTo>
                          <a:pt x="5287445" y="1206220"/>
                          <a:pt x="5082891" y="1264719"/>
                          <a:pt x="4887952" y="1228725"/>
                        </a:cubicBezTo>
                        <a:cubicBezTo>
                          <a:pt x="4684091" y="1211281"/>
                          <a:pt x="4599358" y="1218434"/>
                          <a:pt x="4365084" y="1228725"/>
                        </a:cubicBezTo>
                        <a:cubicBezTo>
                          <a:pt x="4116448" y="1242043"/>
                          <a:pt x="4178432" y="1238404"/>
                          <a:pt x="4070970" y="1228725"/>
                        </a:cubicBezTo>
                        <a:cubicBezTo>
                          <a:pt x="3971122" y="1207316"/>
                          <a:pt x="3839105" y="1238471"/>
                          <a:pt x="3719667" y="1228725"/>
                        </a:cubicBezTo>
                        <a:cubicBezTo>
                          <a:pt x="3592149" y="1239012"/>
                          <a:pt x="3494203" y="1228938"/>
                          <a:pt x="3425553" y="1228725"/>
                        </a:cubicBezTo>
                        <a:cubicBezTo>
                          <a:pt x="3358302" y="1210273"/>
                          <a:pt x="3189493" y="1252137"/>
                          <a:pt x="3017062" y="1228725"/>
                        </a:cubicBezTo>
                        <a:cubicBezTo>
                          <a:pt x="2838751" y="1222680"/>
                          <a:pt x="2757449" y="1226648"/>
                          <a:pt x="2494193" y="1228725"/>
                        </a:cubicBezTo>
                        <a:cubicBezTo>
                          <a:pt x="2244430" y="1201791"/>
                          <a:pt x="2339571" y="1222704"/>
                          <a:pt x="2200079" y="1228725"/>
                        </a:cubicBezTo>
                        <a:cubicBezTo>
                          <a:pt x="2078808" y="1230875"/>
                          <a:pt x="1972805" y="1236235"/>
                          <a:pt x="1848777" y="1228725"/>
                        </a:cubicBezTo>
                        <a:cubicBezTo>
                          <a:pt x="1758795" y="1217672"/>
                          <a:pt x="1574038" y="1260583"/>
                          <a:pt x="1440285" y="1228725"/>
                        </a:cubicBezTo>
                        <a:cubicBezTo>
                          <a:pt x="1316844" y="1214724"/>
                          <a:pt x="862633" y="1239551"/>
                          <a:pt x="631472" y="1228725"/>
                        </a:cubicBezTo>
                        <a:cubicBezTo>
                          <a:pt x="330128" y="1204601"/>
                          <a:pt x="68855" y="1121180"/>
                          <a:pt x="0" y="1023933"/>
                        </a:cubicBezTo>
                        <a:cubicBezTo>
                          <a:pt x="-9901" y="969355"/>
                          <a:pt x="9492" y="938735"/>
                          <a:pt x="0" y="915104"/>
                        </a:cubicBezTo>
                        <a:cubicBezTo>
                          <a:pt x="-7818" y="884853"/>
                          <a:pt x="5047" y="839089"/>
                          <a:pt x="0" y="814467"/>
                        </a:cubicBezTo>
                        <a:cubicBezTo>
                          <a:pt x="-4362" y="787974"/>
                          <a:pt x="1892" y="753587"/>
                          <a:pt x="0" y="722021"/>
                        </a:cubicBezTo>
                        <a:cubicBezTo>
                          <a:pt x="103" y="692737"/>
                          <a:pt x="-11137" y="648655"/>
                          <a:pt x="0" y="605000"/>
                        </a:cubicBezTo>
                        <a:cubicBezTo>
                          <a:pt x="19756" y="561041"/>
                          <a:pt x="12428" y="532635"/>
                          <a:pt x="0" y="512554"/>
                        </a:cubicBezTo>
                        <a:cubicBezTo>
                          <a:pt x="-6414" y="496447"/>
                          <a:pt x="9784" y="450275"/>
                          <a:pt x="0" y="395534"/>
                        </a:cubicBezTo>
                        <a:cubicBezTo>
                          <a:pt x="-26834" y="339405"/>
                          <a:pt x="417" y="278149"/>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Em cảm thấy thế nào về điều đó?</a:t>
            </a:r>
          </a:p>
        </p:txBody>
      </p:sp>
    </p:spTree>
    <p:extLst>
      <p:ext uri="{BB962C8B-B14F-4D97-AF65-F5344CB8AC3E}">
        <p14:creationId xmlns:p14="http://schemas.microsoft.com/office/powerpoint/2010/main" val="238069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2279485" y="1495425"/>
            <a:ext cx="9407690" cy="27432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 Hoạt động học tập vừa qua cho thấy xung quanh bạn bè, người thân chúng ta ai cũng có những khác biệt thú vị. Những sự khác biệt ấy luôn cần được tôn trọng để cuộc sống chan hoà, đoàn kết, vui tươi trong tình thân thiết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7C60C2C-6B61-CCD1-7D4E-1499A27F87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374" y="339766"/>
            <a:ext cx="3771437" cy="1087081"/>
          </a:xfrm>
          <a:prstGeom prst="rect">
            <a:avLst/>
          </a:prstGeom>
        </p:spPr>
      </p:pic>
    </p:spTree>
    <p:extLst>
      <p:ext uri="{BB962C8B-B14F-4D97-AF65-F5344CB8AC3E}">
        <p14:creationId xmlns:p14="http://schemas.microsoft.com/office/powerpoint/2010/main" val="2265686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6BF0D4FD-BF0C-3B0C-8FD2-D5F275E5E698}"/>
              </a:ext>
            </a:extLst>
          </p:cNvPr>
          <p:cNvSpPr/>
          <p:nvPr/>
        </p:nvSpPr>
        <p:spPr>
          <a:xfrm>
            <a:off x="2962274" y="1047750"/>
            <a:ext cx="7258051" cy="1733550"/>
          </a:xfrm>
          <a:prstGeom prst="wedgeRoundRectCallout">
            <a:avLst>
              <a:gd name="adj1" fmla="val -50610"/>
              <a:gd name="adj2" fmla="val 6454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Cambria" panose="02040503050406030204" pitchFamily="18" charset="0"/>
                <a:ea typeface="Cambria" panose="02040503050406030204" pitchFamily="18" charset="0"/>
              </a:rPr>
              <a:t>Câu chuyện cho chúng ta bài học gì?</a:t>
            </a:r>
            <a:endParaRPr lang="en-US" sz="3200" b="1" dirty="0">
              <a:latin typeface="Cambria" panose="02040503050406030204" pitchFamily="18" charset="0"/>
              <a:ea typeface="Cambria" panose="02040503050406030204" pitchFamily="18" charset="0"/>
            </a:endParaRPr>
          </a:p>
        </p:txBody>
      </p:sp>
      <p:pic>
        <p:nvPicPr>
          <p:cNvPr id="9" name="图片 20" descr="图片包含 游戏机, 食物&#10;&#10;描述已自动生成">
            <a:extLst>
              <a:ext uri="{FF2B5EF4-FFF2-40B4-BE49-F238E27FC236}">
                <a16:creationId xmlns:a16="http://schemas.microsoft.com/office/drawing/2014/main" id="{BBA58035-5ECC-F953-A59B-539511244F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767" r="61566"/>
          <a:stretch/>
        </p:blipFill>
        <p:spPr>
          <a:xfrm>
            <a:off x="-118741" y="2567280"/>
            <a:ext cx="4685841" cy="4404185"/>
          </a:xfrm>
          <a:prstGeom prst="rect">
            <a:avLst/>
          </a:prstGeom>
        </p:spPr>
      </p:pic>
    </p:spTree>
    <p:extLst>
      <p:ext uri="{BB962C8B-B14F-4D97-AF65-F5344CB8AC3E}">
        <p14:creationId xmlns:p14="http://schemas.microsoft.com/office/powerpoint/2010/main" val="341264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3E381E9-6AAD-55B6-D5DD-DC7E9C6CD2C8}"/>
              </a:ext>
            </a:extLst>
          </p:cNvPr>
          <p:cNvGrpSpPr/>
          <p:nvPr/>
        </p:nvGrpSpPr>
        <p:grpSpPr>
          <a:xfrm>
            <a:off x="121048" y="197527"/>
            <a:ext cx="12070952" cy="1974174"/>
            <a:chOff x="121048" y="0"/>
            <a:chExt cx="12070952" cy="3259015"/>
          </a:xfrm>
        </p:grpSpPr>
        <p:sp>
          <p:nvSpPr>
            <p:cNvPr id="4" name="任意多边形: 形状 2">
              <a:extLst>
                <a:ext uri="{FF2B5EF4-FFF2-40B4-BE49-F238E27FC236}">
                  <a16:creationId xmlns:a16="http://schemas.microsoft.com/office/drawing/2014/main" id="{09887F54-FBD9-CD82-BB35-72D4DD8697ED}"/>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5" name="TextBox 4">
              <a:extLst>
                <a:ext uri="{FF2B5EF4-FFF2-40B4-BE49-F238E27FC236}">
                  <a16:creationId xmlns:a16="http://schemas.microsoft.com/office/drawing/2014/main" id="{F3E56866-F5E3-BBA6-8A5A-5CA7BB229839}"/>
                </a:ext>
              </a:extLst>
            </p:cNvPr>
            <p:cNvSpPr txBox="1"/>
            <p:nvPr/>
          </p:nvSpPr>
          <p:spPr>
            <a:xfrm>
              <a:off x="352425" y="399699"/>
              <a:ext cx="11772899" cy="2286384"/>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vi-VN" sz="2800" b="1" dirty="0">
                  <a:solidFill>
                    <a:srgbClr val="FF0000"/>
                  </a:solidFill>
                  <a:latin typeface="Cambria" panose="02040503050406030204" pitchFamily="18" charset="0"/>
                  <a:ea typeface="Cambria" panose="02040503050406030204" pitchFamily="18" charset="0"/>
                </a:rPr>
                <a:t>Câu chuyện cho chúng ta thấy mỗi màu sắc đều có sự khác biệt và giá trị riêng biệt. Đồng thời, khi những sự riêng biệt ấy đứng chung với nhau sẽ tạo nên sự đa dạng và mang lại những điều thú vị của cuộc sống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80FF1250-1023-C8B0-6529-CDF1FF806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0" y="2847974"/>
            <a:ext cx="6381750" cy="3531235"/>
          </a:xfrm>
          <a:prstGeom prst="rect">
            <a:avLst/>
          </a:prstGeom>
        </p:spPr>
      </p:pic>
    </p:spTree>
    <p:extLst>
      <p:ext uri="{BB962C8B-B14F-4D97-AF65-F5344CB8AC3E}">
        <p14:creationId xmlns:p14="http://schemas.microsoft.com/office/powerpoint/2010/main" val="21077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4">
            <a:extLst>
              <a:ext uri="{FF2B5EF4-FFF2-40B4-BE49-F238E27FC236}">
                <a16:creationId xmlns:a16="http://schemas.microsoft.com/office/drawing/2014/main" id="{B956507F-A238-4E30-A12C-FBEE4ED80433}"/>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8262484" y="20059"/>
            <a:ext cx="2513041" cy="1032083"/>
          </a:xfrm>
          <a:prstGeom prst="rect">
            <a:avLst/>
          </a:prstGeom>
        </p:spPr>
      </p:pic>
      <p:sp>
        <p:nvSpPr>
          <p:cNvPr id="4" name="任意多边形: 形状 2">
            <a:extLst>
              <a:ext uri="{FF2B5EF4-FFF2-40B4-BE49-F238E27FC236}">
                <a16:creationId xmlns:a16="http://schemas.microsoft.com/office/drawing/2014/main" id="{C4FA4488-267B-44F8-92F4-C7F0B1BAF411}"/>
              </a:ext>
            </a:extLst>
          </p:cNvPr>
          <p:cNvSpPr/>
          <p:nvPr/>
        </p:nvSpPr>
        <p:spPr>
          <a:xfrm>
            <a:off x="193571" y="325229"/>
            <a:ext cx="11998429" cy="614498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6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6" name="组合 1">
            <a:extLst>
              <a:ext uri="{FF2B5EF4-FFF2-40B4-BE49-F238E27FC236}">
                <a16:creationId xmlns:a16="http://schemas.microsoft.com/office/drawing/2014/main" id="{1FFDC58F-CD46-403A-BC0E-59DA0704A4AC}"/>
              </a:ext>
            </a:extLst>
          </p:cNvPr>
          <p:cNvGrpSpPr/>
          <p:nvPr/>
        </p:nvGrpSpPr>
        <p:grpSpPr>
          <a:xfrm>
            <a:off x="73315" y="-612489"/>
            <a:ext cx="2818315" cy="2475346"/>
            <a:chOff x="2766484" y="2409825"/>
            <a:chExt cx="2870200" cy="2687639"/>
          </a:xfrm>
        </p:grpSpPr>
        <p:cxnSp>
          <p:nvCxnSpPr>
            <p:cNvPr id="7" name="MH_Other_1">
              <a:extLst>
                <a:ext uri="{FF2B5EF4-FFF2-40B4-BE49-F238E27FC236}">
                  <a16:creationId xmlns:a16="http://schemas.microsoft.com/office/drawing/2014/main" id="{43E516CB-A46C-4194-BB1E-89A444672459}"/>
                </a:ext>
              </a:extLst>
            </p:cNvPr>
            <p:cNvCxnSpPr>
              <a:cxnSpLocks/>
              <a:endCxn id="10" idx="2"/>
            </p:cNvCxnSpPr>
            <p:nvPr>
              <p:custDataLst>
                <p:tags r:id="rId1"/>
              </p:custDataLst>
            </p:nvPr>
          </p:nvCxnSpPr>
          <p:spPr bwMode="auto">
            <a:xfrm flipV="1">
              <a:off x="3252789" y="2552254"/>
              <a:ext cx="1239837" cy="102756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cxnSp>
          <p:nvCxnSpPr>
            <p:cNvPr id="8" name="MH_Other_2">
              <a:extLst>
                <a:ext uri="{FF2B5EF4-FFF2-40B4-BE49-F238E27FC236}">
                  <a16:creationId xmlns:a16="http://schemas.microsoft.com/office/drawing/2014/main" id="{4F5E0CF9-2CC0-41AB-97E9-8266A1C66793}"/>
                </a:ext>
              </a:extLst>
            </p:cNvPr>
            <p:cNvCxnSpPr>
              <a:cxnSpLocks/>
              <a:stCxn id="10" idx="6"/>
            </p:cNvCxnSpPr>
            <p:nvPr>
              <p:custDataLst>
                <p:tags r:id="rId2"/>
              </p:custDataLst>
            </p:nvPr>
          </p:nvCxnSpPr>
          <p:spPr bwMode="auto">
            <a:xfrm>
              <a:off x="4685086" y="2552254"/>
              <a:ext cx="512391" cy="84817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sp>
          <p:nvSpPr>
            <p:cNvPr id="9" name="MH_Other_3">
              <a:extLst>
                <a:ext uri="{FF2B5EF4-FFF2-40B4-BE49-F238E27FC236}">
                  <a16:creationId xmlns:a16="http://schemas.microsoft.com/office/drawing/2014/main" id="{4A3BBD4C-352C-4A89-93A4-120C2CC17F64}"/>
                </a:ext>
              </a:extLst>
            </p:cNvPr>
            <p:cNvSpPr/>
            <p:nvPr>
              <p:custDataLst>
                <p:tags r:id="rId3"/>
              </p:custDataLst>
            </p:nvPr>
          </p:nvSpPr>
          <p:spPr bwMode="auto">
            <a:xfrm>
              <a:off x="4424364" y="2409825"/>
              <a:ext cx="325437" cy="325438"/>
            </a:xfrm>
            <a:prstGeom prst="ellipse">
              <a:avLst/>
            </a:prstGeom>
            <a:gradFill>
              <a:gsLst>
                <a:gs pos="0">
                  <a:srgbClr val="90C8ED"/>
                </a:gs>
                <a:gs pos="100000">
                  <a:srgbClr val="0070C0"/>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0" name="MH_Other_4">
              <a:extLst>
                <a:ext uri="{FF2B5EF4-FFF2-40B4-BE49-F238E27FC236}">
                  <a16:creationId xmlns:a16="http://schemas.microsoft.com/office/drawing/2014/main" id="{C51DBEDF-7FFA-414E-8483-8C529E50FB40}"/>
                </a:ext>
              </a:extLst>
            </p:cNvPr>
            <p:cNvSpPr/>
            <p:nvPr>
              <p:custDataLst>
                <p:tags r:id="rId4"/>
              </p:custDataLst>
            </p:nvPr>
          </p:nvSpPr>
          <p:spPr bwMode="auto">
            <a:xfrm>
              <a:off x="4492626" y="2437508"/>
              <a:ext cx="192460" cy="229492"/>
            </a:xfrm>
            <a:prstGeom prst="ellipse">
              <a:avLst/>
            </a:prstGeom>
            <a:solidFill>
              <a:schemeClr val="accent1">
                <a:lumMod val="75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1" name="MH_Other_5">
              <a:extLst>
                <a:ext uri="{FF2B5EF4-FFF2-40B4-BE49-F238E27FC236}">
                  <a16:creationId xmlns:a16="http://schemas.microsoft.com/office/drawing/2014/main" id="{EF3FEE29-0D60-4C09-93F1-902EDEC30C48}"/>
                </a:ext>
              </a:extLst>
            </p:cNvPr>
            <p:cNvSpPr/>
            <p:nvPr>
              <p:custDataLst>
                <p:tags r:id="rId5"/>
              </p:custDataLst>
            </p:nvPr>
          </p:nvSpPr>
          <p:spPr bwMode="auto">
            <a:xfrm rot="21295192">
              <a:off x="2766484" y="3455989"/>
              <a:ext cx="2870200" cy="1641475"/>
            </a:xfrm>
            <a:custGeom>
              <a:avLst/>
              <a:gdLst>
                <a:gd name="connsiteX0" fmla="*/ 2696097 w 2870929"/>
                <a:gd name="connsiteY0" fmla="*/ 0 h 1640509"/>
                <a:gd name="connsiteX1" fmla="*/ 2866543 w 2870929"/>
                <a:gd name="connsiteY1" fmla="*/ 169292 h 1640509"/>
                <a:gd name="connsiteX2" fmla="*/ 2870929 w 2870929"/>
                <a:gd name="connsiteY2" fmla="*/ 1461495 h 1640509"/>
                <a:gd name="connsiteX3" fmla="*/ 2701636 w 2870929"/>
                <a:gd name="connsiteY3" fmla="*/ 1631941 h 1640509"/>
                <a:gd name="connsiteX4" fmla="*/ 177541 w 2870929"/>
                <a:gd name="connsiteY4" fmla="*/ 1640509 h 1640509"/>
                <a:gd name="connsiteX5" fmla="*/ 7095 w 2870929"/>
                <a:gd name="connsiteY5" fmla="*/ 1471216 h 1640509"/>
                <a:gd name="connsiteX6" fmla="*/ 4834 w 2870929"/>
                <a:gd name="connsiteY6" fmla="*/ 805013 h 1640509"/>
                <a:gd name="connsiteX7" fmla="*/ 0 w 2870929"/>
                <a:gd name="connsiteY7" fmla="*/ 805013 h 1640509"/>
                <a:gd name="connsiteX8" fmla="*/ 0 w 2870929"/>
                <a:gd name="connsiteY8" fmla="*/ 144881 h 1640509"/>
                <a:gd name="connsiteX9" fmla="*/ 132030 w 2870929"/>
                <a:gd name="connsiteY9" fmla="*/ 12851 h 1640509"/>
                <a:gd name="connsiteX10" fmla="*/ 151150 w 2870929"/>
                <a:gd name="connsiteY10" fmla="*/ 12851 h 1640509"/>
                <a:gd name="connsiteX11" fmla="*/ 172001 w 2870929"/>
                <a:gd name="connsiteY11" fmla="*/ 8568 h 16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0929" h="1640509">
                  <a:moveTo>
                    <a:pt x="2696097" y="0"/>
                  </a:moveTo>
                  <a:cubicBezTo>
                    <a:pt x="2789914" y="-318"/>
                    <a:pt x="2866224" y="75476"/>
                    <a:pt x="2866543" y="169292"/>
                  </a:cubicBezTo>
                  <a:lnTo>
                    <a:pt x="2870929" y="1461495"/>
                  </a:lnTo>
                  <a:cubicBezTo>
                    <a:pt x="2871247" y="1555311"/>
                    <a:pt x="2795453" y="1631622"/>
                    <a:pt x="2701636" y="1631941"/>
                  </a:cubicBezTo>
                  <a:lnTo>
                    <a:pt x="177541" y="1640509"/>
                  </a:lnTo>
                  <a:cubicBezTo>
                    <a:pt x="83724" y="1640827"/>
                    <a:pt x="7414" y="1565032"/>
                    <a:pt x="7095" y="1471216"/>
                  </a:cubicBezTo>
                  <a:lnTo>
                    <a:pt x="4834" y="805013"/>
                  </a:lnTo>
                  <a:lnTo>
                    <a:pt x="0" y="805013"/>
                  </a:lnTo>
                  <a:lnTo>
                    <a:pt x="0" y="144881"/>
                  </a:lnTo>
                  <a:cubicBezTo>
                    <a:pt x="0" y="71963"/>
                    <a:pt x="59112" y="12851"/>
                    <a:pt x="132030" y="12851"/>
                  </a:cubicBezTo>
                  <a:lnTo>
                    <a:pt x="151150" y="12851"/>
                  </a:lnTo>
                  <a:lnTo>
                    <a:pt x="172001" y="8568"/>
                  </a:lnTo>
                  <a:close/>
                </a:path>
              </a:pathLst>
            </a:custGeom>
            <a:solidFill>
              <a:srgbClr val="90C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2" name="MH_SubTitle_1">
              <a:extLst>
                <a:ext uri="{FF2B5EF4-FFF2-40B4-BE49-F238E27FC236}">
                  <a16:creationId xmlns:a16="http://schemas.microsoft.com/office/drawing/2014/main" id="{AD70F0D7-BBDC-4368-83D9-D99825FB03C0}"/>
                </a:ext>
              </a:extLst>
            </p:cNvPr>
            <p:cNvSpPr/>
            <p:nvPr>
              <p:custDataLst>
                <p:tags r:id="rId6"/>
              </p:custDataLst>
            </p:nvPr>
          </p:nvSpPr>
          <p:spPr bwMode="auto">
            <a:xfrm rot="21283523">
              <a:off x="2951163" y="3619500"/>
              <a:ext cx="2620962" cy="1346200"/>
            </a:xfrm>
            <a:prstGeom prst="roundRect">
              <a:avLst>
                <a:gd name="adj" fmla="val 7418"/>
              </a:avLst>
            </a:prstGeom>
            <a:solidFill>
              <a:srgbClr val="FFFFFF"/>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457200" rtl="0" eaLnBrk="1" fontAlgn="auto" latinLnBrk="0" hangingPunct="1">
                <a:lnSpc>
                  <a:spcPct val="150000"/>
                </a:lnSpc>
                <a:spcBef>
                  <a:spcPts val="0"/>
                </a:spcBef>
                <a:spcAft>
                  <a:spcPts val="0"/>
                </a:spcAft>
                <a:buClr>
                  <a:srgbClr val="404040"/>
                </a:buClr>
                <a:buSzPts val="1600"/>
                <a:buFontTx/>
                <a:buNone/>
                <a:tabLst/>
                <a:defRPr/>
              </a:pPr>
              <a:endParaRPr kumimoji="0" lang="zh-CN" altLang="en-US" sz="1800" b="0" i="0" u="none" strike="noStrike" kern="1200" cap="none" spc="0" normalizeH="0" baseline="0" noProof="0" dirty="0">
                <a:ln>
                  <a:noFill/>
                </a:ln>
                <a:solidFill>
                  <a:srgbClr val="0070C0"/>
                </a:solidFill>
                <a:effectLst/>
                <a:uLnTx/>
                <a:uFillTx/>
                <a:latin typeface="Calibri"/>
                <a:ea typeface="等线" panose="02010600030101010101" pitchFamily="2" charset="-122"/>
                <a:cs typeface="+mn-cs"/>
              </a:endParaRPr>
            </a:p>
          </p:txBody>
        </p:sp>
        <p:sp>
          <p:nvSpPr>
            <p:cNvPr id="13" name="MH_Other_6">
              <a:extLst>
                <a:ext uri="{FF2B5EF4-FFF2-40B4-BE49-F238E27FC236}">
                  <a16:creationId xmlns:a16="http://schemas.microsoft.com/office/drawing/2014/main" id="{FF8EC8D3-DBF6-445A-BE7E-7A15443A5293}"/>
                </a:ext>
              </a:extLst>
            </p:cNvPr>
            <p:cNvSpPr/>
            <p:nvPr>
              <p:custDataLst>
                <p:tags r:id="rId7"/>
              </p:custDataLst>
            </p:nvPr>
          </p:nvSpPr>
          <p:spPr bwMode="auto">
            <a:xfrm rot="21283523">
              <a:off x="3198813" y="3579813"/>
              <a:ext cx="119062" cy="119062"/>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4" name="MH_Other_7">
              <a:extLst>
                <a:ext uri="{FF2B5EF4-FFF2-40B4-BE49-F238E27FC236}">
                  <a16:creationId xmlns:a16="http://schemas.microsoft.com/office/drawing/2014/main" id="{FB084647-E6B3-4B95-8A50-C2ECFB135809}"/>
                </a:ext>
              </a:extLst>
            </p:cNvPr>
            <p:cNvSpPr/>
            <p:nvPr>
              <p:custDataLst>
                <p:tags r:id="rId8"/>
              </p:custDataLst>
            </p:nvPr>
          </p:nvSpPr>
          <p:spPr bwMode="auto">
            <a:xfrm rot="21283523">
              <a:off x="5143501" y="3400426"/>
              <a:ext cx="119063" cy="119063"/>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pic>
        <p:nvPicPr>
          <p:cNvPr id="16" name="图片 4">
            <a:extLst>
              <a:ext uri="{FF2B5EF4-FFF2-40B4-BE49-F238E27FC236}">
                <a16:creationId xmlns:a16="http://schemas.microsoft.com/office/drawing/2014/main" id="{7E09A259-7235-4627-A0A8-44838C705322}"/>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10034604" y="164232"/>
            <a:ext cx="1913866" cy="786007"/>
          </a:xfrm>
          <a:prstGeom prst="rect">
            <a:avLst/>
          </a:prstGeom>
        </p:spPr>
      </p:pic>
      <p:pic>
        <p:nvPicPr>
          <p:cNvPr id="18" name="Picture 6" descr="Khinh khí cầu phim Hoạt hình - Khinh khí cầu véc tơ png tải về - Miễn phí  trong suốt Khinh Khí Cầu png Tải về.">
            <a:extLst>
              <a:ext uri="{FF2B5EF4-FFF2-40B4-BE49-F238E27FC236}">
                <a16:creationId xmlns:a16="http://schemas.microsoft.com/office/drawing/2014/main" id="{7212B6F4-D32A-4326-BD94-528D6781724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3889" r="98111">
                        <a14:foregroundMark x1="78556" y1="28556" x2="78556" y2="40000"/>
                        <a14:foregroundMark x1="15111" y1="57222" x2="8778" y2="44556"/>
                      </a14:backgroundRemoval>
                    </a14:imgEffect>
                  </a14:imgLayer>
                </a14:imgProps>
              </a:ext>
              <a:ext uri="{28A0092B-C50C-407E-A947-70E740481C1C}">
                <a14:useLocalDpi xmlns:a14="http://schemas.microsoft.com/office/drawing/2010/main" val="0"/>
              </a:ext>
            </a:extLst>
          </a:blip>
          <a:srcRect/>
          <a:stretch>
            <a:fillRect/>
          </a:stretch>
        </p:blipFill>
        <p:spPr bwMode="auto">
          <a:xfrm rot="2470486">
            <a:off x="2286164" y="54979"/>
            <a:ext cx="1192164" cy="134282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463;p7">
            <a:extLst>
              <a:ext uri="{FF2B5EF4-FFF2-40B4-BE49-F238E27FC236}">
                <a16:creationId xmlns:a16="http://schemas.microsoft.com/office/drawing/2014/main" id="{91786E4E-27EE-4521-B1B5-983712965C6A}"/>
              </a:ext>
            </a:extLst>
          </p:cNvPr>
          <p:cNvPicPr preferRelativeResize="0"/>
          <p:nvPr/>
        </p:nvPicPr>
        <p:blipFill rotWithShape="1">
          <a:blip r:embed="rId13">
            <a:alphaModFix/>
          </a:blip>
          <a:srcRect/>
          <a:stretch/>
        </p:blipFill>
        <p:spPr>
          <a:xfrm>
            <a:off x="206493" y="5543701"/>
            <a:ext cx="895213" cy="846656"/>
          </a:xfrm>
          <a:prstGeom prst="rect">
            <a:avLst/>
          </a:prstGeom>
          <a:noFill/>
          <a:ln>
            <a:noFill/>
          </a:ln>
        </p:spPr>
      </p:pic>
      <p:pic>
        <p:nvPicPr>
          <p:cNvPr id="25" name="Google Shape;464;p7">
            <a:extLst>
              <a:ext uri="{FF2B5EF4-FFF2-40B4-BE49-F238E27FC236}">
                <a16:creationId xmlns:a16="http://schemas.microsoft.com/office/drawing/2014/main" id="{057D22FD-5988-4521-AF03-12E01BFC99FD}"/>
              </a:ext>
            </a:extLst>
          </p:cNvPr>
          <p:cNvPicPr preferRelativeResize="0"/>
          <p:nvPr/>
        </p:nvPicPr>
        <p:blipFill rotWithShape="1">
          <a:blip r:embed="rId14">
            <a:alphaModFix/>
          </a:blip>
          <a:srcRect/>
          <a:stretch/>
        </p:blipFill>
        <p:spPr>
          <a:xfrm>
            <a:off x="1338139" y="5475802"/>
            <a:ext cx="861629" cy="976159"/>
          </a:xfrm>
          <a:prstGeom prst="rect">
            <a:avLst/>
          </a:prstGeom>
          <a:noFill/>
          <a:ln>
            <a:noFill/>
          </a:ln>
        </p:spPr>
      </p:pic>
      <p:pic>
        <p:nvPicPr>
          <p:cNvPr id="26" name="Google Shape;465;p7">
            <a:extLst>
              <a:ext uri="{FF2B5EF4-FFF2-40B4-BE49-F238E27FC236}">
                <a16:creationId xmlns:a16="http://schemas.microsoft.com/office/drawing/2014/main" id="{20906A95-AD68-4B73-97AC-B7B5BF7BFC0D}"/>
              </a:ext>
            </a:extLst>
          </p:cNvPr>
          <p:cNvPicPr preferRelativeResize="0"/>
          <p:nvPr/>
        </p:nvPicPr>
        <p:blipFill rotWithShape="1">
          <a:blip r:embed="rId15">
            <a:alphaModFix/>
          </a:blip>
          <a:srcRect/>
          <a:stretch/>
        </p:blipFill>
        <p:spPr>
          <a:xfrm>
            <a:off x="2409394" y="5519647"/>
            <a:ext cx="874982" cy="950567"/>
          </a:xfrm>
          <a:prstGeom prst="rect">
            <a:avLst/>
          </a:prstGeom>
          <a:noFill/>
          <a:ln>
            <a:noFill/>
          </a:ln>
        </p:spPr>
      </p:pic>
      <p:pic>
        <p:nvPicPr>
          <p:cNvPr id="2" name="Picture 1">
            <a:extLst>
              <a:ext uri="{FF2B5EF4-FFF2-40B4-BE49-F238E27FC236}">
                <a16:creationId xmlns:a16="http://schemas.microsoft.com/office/drawing/2014/main" id="{BF8FFC59-8E76-3779-1AEA-981A59897CE5}"/>
              </a:ext>
            </a:extLst>
          </p:cNvPr>
          <p:cNvPicPr>
            <a:picLocks noChangeAspect="1"/>
          </p:cNvPicPr>
          <p:nvPr/>
        </p:nvPicPr>
        <p:blipFill>
          <a:blip r:embed="rId16"/>
          <a:stretch>
            <a:fillRect/>
          </a:stretch>
        </p:blipFill>
        <p:spPr>
          <a:xfrm>
            <a:off x="0" y="363785"/>
            <a:ext cx="3011685" cy="1615580"/>
          </a:xfrm>
          <a:prstGeom prst="rect">
            <a:avLst/>
          </a:prstGeom>
        </p:spPr>
      </p:pic>
      <p:sp>
        <p:nvSpPr>
          <p:cNvPr id="3" name="Freeform 3">
            <a:extLst>
              <a:ext uri="{FF2B5EF4-FFF2-40B4-BE49-F238E27FC236}">
                <a16:creationId xmlns:a16="http://schemas.microsoft.com/office/drawing/2014/main" id="{151C5143-B408-0F1E-8537-3499CE157D7C}"/>
              </a:ext>
            </a:extLst>
          </p:cNvPr>
          <p:cNvSpPr/>
          <p:nvPr/>
        </p:nvSpPr>
        <p:spPr>
          <a:xfrm>
            <a:off x="8077200" y="2994946"/>
            <a:ext cx="4114800" cy="4068508"/>
          </a:xfrm>
          <a:custGeom>
            <a:avLst/>
            <a:gdLst/>
            <a:ahLst/>
            <a:cxnLst/>
            <a:rect l="l" t="t" r="r" b="b"/>
            <a:pathLst>
              <a:path w="4114800" h="4068508">
                <a:moveTo>
                  <a:pt x="0" y="0"/>
                </a:moveTo>
                <a:lnTo>
                  <a:pt x="4114800" y="0"/>
                </a:lnTo>
                <a:lnTo>
                  <a:pt x="4114800" y="4068508"/>
                </a:lnTo>
                <a:lnTo>
                  <a:pt x="0" y="40685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13BE6D7A-9E89-17C7-FBE4-3833BE5DB4AE}"/>
              </a:ext>
            </a:extLst>
          </p:cNvPr>
          <p:cNvPicPr>
            <a:picLocks noChangeAspect="1"/>
          </p:cNvPicPr>
          <p:nvPr/>
        </p:nvPicPr>
        <p:blipFill>
          <a:blip r:embed="rId19"/>
          <a:stretch>
            <a:fillRect/>
          </a:stretch>
        </p:blipFill>
        <p:spPr>
          <a:xfrm>
            <a:off x="1291243" y="2295525"/>
            <a:ext cx="8788806" cy="2453727"/>
          </a:xfrm>
          <a:prstGeom prst="rect">
            <a:avLst/>
          </a:prstGeom>
        </p:spPr>
      </p:pic>
      <p:pic>
        <p:nvPicPr>
          <p:cNvPr id="17" name="Picture 16">
            <a:extLst>
              <a:ext uri="{FF2B5EF4-FFF2-40B4-BE49-F238E27FC236}">
                <a16:creationId xmlns:a16="http://schemas.microsoft.com/office/drawing/2014/main" id="{BCC133D7-01BC-C320-D683-FAF402F7C584}"/>
              </a:ext>
            </a:extLst>
          </p:cNvPr>
          <p:cNvPicPr>
            <a:picLocks noChangeAspect="1"/>
          </p:cNvPicPr>
          <p:nvPr/>
        </p:nvPicPr>
        <p:blipFill>
          <a:blip r:embed="rId20"/>
          <a:stretch>
            <a:fillRect/>
          </a:stretch>
        </p:blipFill>
        <p:spPr>
          <a:xfrm>
            <a:off x="3967931" y="1448514"/>
            <a:ext cx="4237087" cy="1103472"/>
          </a:xfrm>
          <a:prstGeom prst="rect">
            <a:avLst/>
          </a:prstGeom>
        </p:spPr>
      </p:pic>
    </p:spTree>
    <p:extLst>
      <p:ext uri="{BB962C8B-B14F-4D97-AF65-F5344CB8AC3E}">
        <p14:creationId xmlns:p14="http://schemas.microsoft.com/office/powerpoint/2010/main" val="21169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3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decel="100000"/>
                                        <p:tgtEl>
                                          <p:spTgt spid="24"/>
                                        </p:tgtEl>
                                      </p:cBhvr>
                                    </p:animEffect>
                                    <p:anim calcmode="lin" valueType="num">
                                      <p:cBhvr>
                                        <p:cTn id="17" dur="800" decel="100000" fill="hold"/>
                                        <p:tgtEl>
                                          <p:spTgt spid="24"/>
                                        </p:tgtEl>
                                        <p:attrNameLst>
                                          <p:attrName>style.rotation</p:attrName>
                                        </p:attrNameLst>
                                      </p:cBhvr>
                                      <p:tavLst>
                                        <p:tav tm="0">
                                          <p:val>
                                            <p:fltVal val="-90"/>
                                          </p:val>
                                        </p:tav>
                                        <p:tav tm="100000">
                                          <p:val>
                                            <p:fltVal val="0"/>
                                          </p:val>
                                        </p:tav>
                                      </p:tavLst>
                                    </p:anim>
                                    <p:anim calcmode="lin" valueType="num">
                                      <p:cBhvr>
                                        <p:cTn id="18" dur="800" decel="100000" fill="hold"/>
                                        <p:tgtEl>
                                          <p:spTgt spid="24"/>
                                        </p:tgtEl>
                                        <p:attrNameLst>
                                          <p:attrName>ppt_x</p:attrName>
                                        </p:attrNameLst>
                                      </p:cBhvr>
                                      <p:tavLst>
                                        <p:tav tm="0">
                                          <p:val>
                                            <p:strVal val="#ppt_x+0.4"/>
                                          </p:val>
                                        </p:tav>
                                        <p:tav tm="100000">
                                          <p:val>
                                            <p:strVal val="#ppt_x-0.05"/>
                                          </p:val>
                                        </p:tav>
                                      </p:tavLst>
                                    </p:anim>
                                    <p:anim calcmode="lin" valueType="num">
                                      <p:cBhvr>
                                        <p:cTn id="19" dur="800" decel="100000" fill="hold"/>
                                        <p:tgtEl>
                                          <p:spTgt spid="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800" decel="100000"/>
                                        <p:tgtEl>
                                          <p:spTgt spid="25"/>
                                        </p:tgtEl>
                                      </p:cBhvr>
                                    </p:animEffect>
                                    <p:anim calcmode="lin" valueType="num">
                                      <p:cBhvr>
                                        <p:cTn id="25" dur="800" decel="100000" fill="hold"/>
                                        <p:tgtEl>
                                          <p:spTgt spid="25"/>
                                        </p:tgtEl>
                                        <p:attrNameLst>
                                          <p:attrName>style.rotation</p:attrName>
                                        </p:attrNameLst>
                                      </p:cBhvr>
                                      <p:tavLst>
                                        <p:tav tm="0">
                                          <p:val>
                                            <p:fltVal val="-90"/>
                                          </p:val>
                                        </p:tav>
                                        <p:tav tm="100000">
                                          <p:val>
                                            <p:fltVal val="0"/>
                                          </p:val>
                                        </p:tav>
                                      </p:tavLst>
                                    </p:anim>
                                    <p:anim calcmode="lin" valueType="num">
                                      <p:cBhvr>
                                        <p:cTn id="26" dur="800" decel="100000" fill="hold"/>
                                        <p:tgtEl>
                                          <p:spTgt spid="25"/>
                                        </p:tgtEl>
                                        <p:attrNameLst>
                                          <p:attrName>ppt_x</p:attrName>
                                        </p:attrNameLst>
                                      </p:cBhvr>
                                      <p:tavLst>
                                        <p:tav tm="0">
                                          <p:val>
                                            <p:strVal val="#ppt_x+0.4"/>
                                          </p:val>
                                        </p:tav>
                                        <p:tav tm="100000">
                                          <p:val>
                                            <p:strVal val="#ppt_x-0.05"/>
                                          </p:val>
                                        </p:tav>
                                      </p:tavLst>
                                    </p:anim>
                                    <p:anim calcmode="lin" valueType="num">
                                      <p:cBhvr>
                                        <p:cTn id="27" dur="800" decel="100000" fill="hold"/>
                                        <p:tgtEl>
                                          <p:spTgt spid="2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800" decel="100000"/>
                                        <p:tgtEl>
                                          <p:spTgt spid="26"/>
                                        </p:tgtEl>
                                      </p:cBhvr>
                                    </p:animEffect>
                                    <p:anim calcmode="lin" valueType="num">
                                      <p:cBhvr>
                                        <p:cTn id="33" dur="800" decel="100000" fill="hold"/>
                                        <p:tgtEl>
                                          <p:spTgt spid="26"/>
                                        </p:tgtEl>
                                        <p:attrNameLst>
                                          <p:attrName>style.rotation</p:attrName>
                                        </p:attrNameLst>
                                      </p:cBhvr>
                                      <p:tavLst>
                                        <p:tav tm="0">
                                          <p:val>
                                            <p:fltVal val="-90"/>
                                          </p:val>
                                        </p:tav>
                                        <p:tav tm="100000">
                                          <p:val>
                                            <p:fltVal val="0"/>
                                          </p:val>
                                        </p:tav>
                                      </p:tavLst>
                                    </p:anim>
                                    <p:anim calcmode="lin" valueType="num">
                                      <p:cBhvr>
                                        <p:cTn id="34" dur="800" decel="100000" fill="hold"/>
                                        <p:tgtEl>
                                          <p:spTgt spid="26"/>
                                        </p:tgtEl>
                                        <p:attrNameLst>
                                          <p:attrName>ppt_x</p:attrName>
                                        </p:attrNameLst>
                                      </p:cBhvr>
                                      <p:tavLst>
                                        <p:tav tm="0">
                                          <p:val>
                                            <p:strVal val="#ppt_x+0.4"/>
                                          </p:val>
                                        </p:tav>
                                        <p:tav tm="100000">
                                          <p:val>
                                            <p:strVal val="#ppt_x-0.05"/>
                                          </p:val>
                                        </p:tav>
                                      </p:tavLst>
                                    </p:anim>
                                    <p:anim calcmode="lin" valueType="num">
                                      <p:cBhvr>
                                        <p:cTn id="35" dur="800" decel="100000" fill="hold"/>
                                        <p:tgtEl>
                                          <p:spTgt spid="2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1+#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ppt_w</p:attrName>
                                        </p:attrNameLst>
                                      </p:cBhvr>
                                      <p:tavLst>
                                        <p:tav tm="0">
                                          <p:val>
                                            <p:strVal val="#ppt_w+.3"/>
                                          </p:val>
                                        </p:tav>
                                        <p:tav tm="100000">
                                          <p:val>
                                            <p:strVal val="#ppt_w"/>
                                          </p:val>
                                        </p:tav>
                                      </p:tavLst>
                                    </p:anim>
                                    <p:anim calcmode="lin" valueType="num">
                                      <p:cBhvr>
                                        <p:cTn id="52" dur="1000" fill="hold"/>
                                        <p:tgtEl>
                                          <p:spTgt spid="5"/>
                                        </p:tgtEl>
                                        <p:attrNameLst>
                                          <p:attrName>ppt_h</p:attrName>
                                        </p:attrNameLst>
                                      </p:cBhvr>
                                      <p:tavLst>
                                        <p:tav tm="0">
                                          <p:val>
                                            <p:strVal val="#ppt_h"/>
                                          </p:val>
                                        </p:tav>
                                        <p:tav tm="100000">
                                          <p:val>
                                            <p:strVal val="#ppt_h"/>
                                          </p:val>
                                        </p:tav>
                                      </p:tavLst>
                                    </p:anim>
                                    <p:animEffect transition="in" filter="fade">
                                      <p:cBhvr>
                                        <p:cTn id="53" dur="1000"/>
                                        <p:tgtEl>
                                          <p:spTgt spid="5"/>
                                        </p:tgtEl>
                                      </p:cBhvr>
                                    </p:animEffect>
                                  </p:childTnLst>
                                </p:cTn>
                              </p:par>
                              <p:par>
                                <p:cTn id="54" presetID="50" presetClass="entr" presetSubtype="0" decel="10000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strVal val="#ppt_w+.3"/>
                                          </p:val>
                                        </p:tav>
                                        <p:tav tm="100000">
                                          <p:val>
                                            <p:strVal val="#ppt_w"/>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animEffect transition="in" filter="fade">
                                      <p:cBhvr>
                                        <p:cTn id="5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5AA09E7-5F06-4419-8DED-6E6F2AE3D2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920" y="1121558"/>
            <a:ext cx="11080160" cy="5579678"/>
          </a:xfrm>
          <a:prstGeom prst="rect">
            <a:avLst/>
          </a:prstGeom>
        </p:spPr>
      </p:pic>
      <p:pic>
        <p:nvPicPr>
          <p:cNvPr id="2" name="Picture 1">
            <a:extLst>
              <a:ext uri="{FF2B5EF4-FFF2-40B4-BE49-F238E27FC236}">
                <a16:creationId xmlns:a16="http://schemas.microsoft.com/office/drawing/2014/main" id="{D93CDDEA-F188-C166-1848-70A90B069D57}"/>
              </a:ext>
            </a:extLst>
          </p:cNvPr>
          <p:cNvPicPr>
            <a:picLocks noChangeAspect="1"/>
          </p:cNvPicPr>
          <p:nvPr/>
        </p:nvPicPr>
        <p:blipFill>
          <a:blip r:embed="rId4"/>
          <a:stretch>
            <a:fillRect/>
          </a:stretch>
        </p:blipFill>
        <p:spPr>
          <a:xfrm>
            <a:off x="2938365" y="3906691"/>
            <a:ext cx="6639119" cy="1902117"/>
          </a:xfrm>
          <a:prstGeom prst="rect">
            <a:avLst/>
          </a:prstGeom>
        </p:spPr>
      </p:pic>
    </p:spTree>
    <p:extLst>
      <p:ext uri="{BB962C8B-B14F-4D97-AF65-F5344CB8AC3E}">
        <p14:creationId xmlns:p14="http://schemas.microsoft.com/office/powerpoint/2010/main" val="38303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2502298" y="168952"/>
            <a:ext cx="7946627" cy="964524"/>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0" y="377371"/>
              <a:ext cx="11658599" cy="2131880"/>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4.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Xử</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lý</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tình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huống</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AA51AD88-2494-C547-D1DC-254FD96F0664}"/>
              </a:ext>
            </a:extLst>
          </p:cNvPr>
          <p:cNvPicPr>
            <a:picLocks noChangeAspect="1"/>
          </p:cNvPicPr>
          <p:nvPr/>
        </p:nvPicPr>
        <p:blipFill>
          <a:blip r:embed="rId2"/>
          <a:stretch>
            <a:fillRect/>
          </a:stretch>
        </p:blipFill>
        <p:spPr>
          <a:xfrm>
            <a:off x="2967037" y="1414462"/>
            <a:ext cx="6738938" cy="5286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 name="Group 3">
            <a:extLst>
              <a:ext uri="{FF2B5EF4-FFF2-40B4-BE49-F238E27FC236}">
                <a16:creationId xmlns:a16="http://schemas.microsoft.com/office/drawing/2014/main" id="{99A3E0A5-2AA4-9587-E5AE-14C91980B4B4}"/>
              </a:ext>
            </a:extLst>
          </p:cNvPr>
          <p:cNvGrpSpPr/>
          <p:nvPr/>
        </p:nvGrpSpPr>
        <p:grpSpPr>
          <a:xfrm>
            <a:off x="511354" y="4501389"/>
            <a:ext cx="4278451" cy="2175001"/>
            <a:chOff x="892354" y="3758439"/>
            <a:chExt cx="4278451" cy="2175001"/>
          </a:xfrm>
        </p:grpSpPr>
        <p:pic>
          <p:nvPicPr>
            <p:cNvPr id="8" name="Picture 9">
              <a:extLst>
                <a:ext uri="{FF2B5EF4-FFF2-40B4-BE49-F238E27FC236}">
                  <a16:creationId xmlns:a16="http://schemas.microsoft.com/office/drawing/2014/main" id="{CA01DB4E-330F-2663-E779-B61FE05230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4E1F0DC3-09F9-A19E-2073-B2416758BEB1}"/>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33939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877050" y="733426"/>
            <a:ext cx="4991100" cy="5905500"/>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a:extLst>
                <a:ext uri="{FF2B5EF4-FFF2-40B4-BE49-F238E27FC236}">
                  <a16:creationId xmlns:a16="http://schemas.microsoft.com/office/drawing/2014/main" id="{AE241C10-21BA-E342-C03E-398BE8A1C871}"/>
                </a:ext>
              </a:extLst>
            </p:cNvPr>
            <p:cNvSpPr txBox="1"/>
            <p:nvPr/>
          </p:nvSpPr>
          <p:spPr>
            <a:xfrm>
              <a:off x="465208" y="4077026"/>
              <a:ext cx="4342360" cy="1763982"/>
            </a:xfrm>
            <a:prstGeom prst="rect">
              <a:avLst/>
            </a:prstGeom>
            <a:noFill/>
          </p:spPr>
          <p:txBody>
            <a:bodyPr wrap="square" rtlCol="0">
              <a:spAutoFit/>
            </a:bodyPr>
            <a:lstStyle/>
            <a:p>
              <a:pPr marL="0" marR="0" algn="just">
                <a:spcBef>
                  <a:spcPts val="0"/>
                </a:spcBef>
                <a:spcAft>
                  <a:spcPts val="0"/>
                </a:spcAft>
              </a:pPr>
              <a:r>
                <a:rPr lang="vi-VN" sz="4000" b="1" i="0" u="none" strike="noStrike" dirty="0">
                  <a:solidFill>
                    <a:srgbClr val="FF0000"/>
                  </a:solidFill>
                  <a:effectLst/>
                  <a:latin typeface="Calibri" panose="020F0502020204030204" pitchFamily="34" charset="0"/>
                  <a:cs typeface="Calibri" panose="020F0502020204030204" pitchFamily="34" charset="0"/>
                </a:rPr>
                <a:t>Em sẽ nói chuyện với Ba, để bạn hiểu và tôn trọng sở thích của mình.</a:t>
              </a:r>
            </a:p>
          </p:txBody>
        </p:sp>
      </p:grpSp>
      <p:pic>
        <p:nvPicPr>
          <p:cNvPr id="3" name="Picture 2">
            <a:extLst>
              <a:ext uri="{FF2B5EF4-FFF2-40B4-BE49-F238E27FC236}">
                <a16:creationId xmlns:a16="http://schemas.microsoft.com/office/drawing/2014/main" id="{9236A511-D5CA-2096-39D3-1D27CBB6E8CC}"/>
              </a:ext>
            </a:extLst>
          </p:cNvPr>
          <p:cNvPicPr>
            <a:picLocks noChangeAspect="1"/>
          </p:cNvPicPr>
          <p:nvPr/>
        </p:nvPicPr>
        <p:blipFill>
          <a:blip r:embed="rId4"/>
          <a:stretch>
            <a:fillRect/>
          </a:stretch>
        </p:blipFill>
        <p:spPr>
          <a:xfrm>
            <a:off x="670282" y="2724150"/>
            <a:ext cx="5863868" cy="1781175"/>
          </a:xfrm>
          <a:prstGeom prst="rect">
            <a:avLst/>
          </a:prstGeom>
        </p:spPr>
      </p:pic>
    </p:spTree>
    <p:extLst>
      <p:ext uri="{BB962C8B-B14F-4D97-AF65-F5344CB8AC3E}">
        <p14:creationId xmlns:p14="http://schemas.microsoft.com/office/powerpoint/2010/main" val="397209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591300" y="561975"/>
            <a:ext cx="5276850" cy="6076951"/>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a:extLst>
                <a:ext uri="{FF2B5EF4-FFF2-40B4-BE49-F238E27FC236}">
                  <a16:creationId xmlns:a16="http://schemas.microsoft.com/office/drawing/2014/main" id="{AE241C10-21BA-E342-C03E-398BE8A1C871}"/>
                </a:ext>
              </a:extLst>
            </p:cNvPr>
            <p:cNvSpPr txBox="1"/>
            <p:nvPr/>
          </p:nvSpPr>
          <p:spPr>
            <a:xfrm>
              <a:off x="465208" y="3841243"/>
              <a:ext cx="4342360" cy="26937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Em sẽ nói với các bạn trong lớp rằng: Người khuyết tật mang trong mình những khiếm khuyết nhất định, không được lành lặn như người bình thường. Họ phải chịu nhiều khó khăn, vất vả, thiệt thòi. Chúng ta nên trò chuyện, chia sẻ và cảm thông với hoàn cảnh của các bạn</a:t>
              </a:r>
            </a:p>
          </p:txBody>
        </p:sp>
      </p:grpSp>
      <p:pic>
        <p:nvPicPr>
          <p:cNvPr id="4" name="Picture 3">
            <a:extLst>
              <a:ext uri="{FF2B5EF4-FFF2-40B4-BE49-F238E27FC236}">
                <a16:creationId xmlns:a16="http://schemas.microsoft.com/office/drawing/2014/main" id="{B3F7909D-A94C-E879-44BC-BCB363CF24C0}"/>
              </a:ext>
            </a:extLst>
          </p:cNvPr>
          <p:cNvPicPr>
            <a:picLocks noChangeAspect="1"/>
          </p:cNvPicPr>
          <p:nvPr/>
        </p:nvPicPr>
        <p:blipFill>
          <a:blip r:embed="rId4"/>
          <a:stretch>
            <a:fillRect/>
          </a:stretch>
        </p:blipFill>
        <p:spPr>
          <a:xfrm>
            <a:off x="633412" y="2800350"/>
            <a:ext cx="5885447" cy="1524000"/>
          </a:xfrm>
          <a:prstGeom prst="rect">
            <a:avLst/>
          </a:prstGeom>
        </p:spPr>
      </p:pic>
    </p:spTree>
    <p:extLst>
      <p:ext uri="{BB962C8B-B14F-4D97-AF65-F5344CB8AC3E}">
        <p14:creationId xmlns:p14="http://schemas.microsoft.com/office/powerpoint/2010/main" val="3011562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591300" y="561975"/>
            <a:ext cx="5276850" cy="6076951"/>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a:extLst>
                <a:ext uri="{FF2B5EF4-FFF2-40B4-BE49-F238E27FC236}">
                  <a16:creationId xmlns:a16="http://schemas.microsoft.com/office/drawing/2014/main" id="{AE241C10-21BA-E342-C03E-398BE8A1C871}"/>
                </a:ext>
              </a:extLst>
            </p:cNvPr>
            <p:cNvSpPr txBox="1"/>
            <p:nvPr/>
          </p:nvSpPr>
          <p:spPr>
            <a:xfrm>
              <a:off x="465208" y="3841243"/>
              <a:ext cx="4342360" cy="22584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Em nên nói với anh trai rằng: anh cứ yên tâm, em sẽ hoà hợp được với các bạn nước ngoài vì em biết tôn trọng sự khác biệt của các bạn ấy</a:t>
              </a:r>
            </a:p>
          </p:txBody>
        </p:sp>
      </p:grpSp>
      <p:pic>
        <p:nvPicPr>
          <p:cNvPr id="3" name="Picture 2">
            <a:extLst>
              <a:ext uri="{FF2B5EF4-FFF2-40B4-BE49-F238E27FC236}">
                <a16:creationId xmlns:a16="http://schemas.microsoft.com/office/drawing/2014/main" id="{225EE033-03AB-C9EF-B29A-78135270AD64}"/>
              </a:ext>
            </a:extLst>
          </p:cNvPr>
          <p:cNvPicPr>
            <a:picLocks noChangeAspect="1"/>
          </p:cNvPicPr>
          <p:nvPr/>
        </p:nvPicPr>
        <p:blipFill>
          <a:blip r:embed="rId4"/>
          <a:stretch>
            <a:fillRect/>
          </a:stretch>
        </p:blipFill>
        <p:spPr>
          <a:xfrm>
            <a:off x="781050" y="3190875"/>
            <a:ext cx="5448300" cy="1314450"/>
          </a:xfrm>
          <a:prstGeom prst="rect">
            <a:avLst/>
          </a:prstGeom>
        </p:spPr>
      </p:pic>
    </p:spTree>
    <p:extLst>
      <p:ext uri="{BB962C8B-B14F-4D97-AF65-F5344CB8AC3E}">
        <p14:creationId xmlns:p14="http://schemas.microsoft.com/office/powerpoint/2010/main" val="1288425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7"/>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522</Words>
  <Application>Microsoft Office PowerPoint</Application>
  <PresentationFormat>Widescreen</PresentationFormat>
  <Paragraphs>20</Paragraphs>
  <Slides>14</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vt:i4>
      </vt:variant>
    </vt:vector>
  </HeadingPairs>
  <TitlesOfParts>
    <vt:vector size="28" baseType="lpstr">
      <vt:lpstr>#9Slide07 HoneyCream</vt:lpstr>
      <vt:lpstr>Arial</vt:lpstr>
      <vt:lpstr>Calibri</vt:lpstr>
      <vt:lpstr>Cambria</vt:lpstr>
      <vt:lpstr>Poppins Light</vt:lpstr>
      <vt:lpstr>Quicksand</vt:lpstr>
      <vt:lpstr>SVN-Newton</vt:lpstr>
      <vt:lpstr>Times New Roman</vt:lpstr>
      <vt:lpstr>UTM Aquarelle</vt:lpstr>
      <vt:lpstr>UTM Avo</vt:lpstr>
      <vt:lpstr>字魂59号-创粗黑</vt:lpstr>
      <vt:lpstr>1_Office Theme</vt:lpstr>
      <vt:lpstr>2_Office Theme</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luyen</cp:lastModifiedBy>
  <cp:revision>22</cp:revision>
  <dcterms:created xsi:type="dcterms:W3CDTF">2024-07-24T07:23:08Z</dcterms:created>
  <dcterms:modified xsi:type="dcterms:W3CDTF">2025-11-13T10:23:19Z</dcterms:modified>
</cp:coreProperties>
</file>