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 id="2147483718" r:id="rId4"/>
    <p:sldMasterId id="2147483720" r:id="rId5"/>
  </p:sldMasterIdLst>
  <p:notesMasterIdLst>
    <p:notesMasterId r:id="rId20"/>
  </p:notesMasterIdLst>
  <p:sldIdLst>
    <p:sldId id="264" r:id="rId6"/>
    <p:sldId id="286" r:id="rId7"/>
    <p:sldId id="1435" r:id="rId8"/>
    <p:sldId id="256" r:id="rId9"/>
    <p:sldId id="1430" r:id="rId10"/>
    <p:sldId id="1431" r:id="rId11"/>
    <p:sldId id="259" r:id="rId12"/>
    <p:sldId id="427" r:id="rId13"/>
    <p:sldId id="1432" r:id="rId14"/>
    <p:sldId id="1433" r:id="rId15"/>
    <p:sldId id="1434" r:id="rId16"/>
    <p:sldId id="414" r:id="rId17"/>
    <p:sldId id="1436" r:id="rId18"/>
    <p:sldId id="264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3" d="100"/>
          <a:sy n="93" d="100"/>
        </p:scale>
        <p:origin x="3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3EAD0-B46F-43F1-B1BE-B1F26072F49F}"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18BB9-4773-4FCA-AC00-84F376773E81}" type="slidenum">
              <a:rPr lang="en-US" smtClean="0"/>
              <a:t>‹#›</a:t>
            </a:fld>
            <a:endParaRPr lang="en-US"/>
          </a:p>
        </p:txBody>
      </p:sp>
    </p:spTree>
    <p:extLst>
      <p:ext uri="{BB962C8B-B14F-4D97-AF65-F5344CB8AC3E}">
        <p14:creationId xmlns:p14="http://schemas.microsoft.com/office/powerpoint/2010/main" val="4139059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203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037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2097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59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78886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391110431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4CF2-6D5F-074B-A457-77D3C582D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82136F-C4B8-1D12-2EED-2CB9ACC2A8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029E64-7BC5-971A-5E9A-D87C8AB00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86E26F-F0B7-8650-65D9-2D3FC6302633}"/>
              </a:ext>
            </a:extLst>
          </p:cNvPr>
          <p:cNvSpPr>
            <a:spLocks noGrp="1"/>
          </p:cNvSpPr>
          <p:nvPr>
            <p:ph type="dt" sz="half" idx="10"/>
          </p:nvPr>
        </p:nvSpPr>
        <p:spPr/>
        <p:txBody>
          <a:bodyPr/>
          <a:lstStyle/>
          <a:p>
            <a:fld id="{14AA474E-5F8D-42D3-8F14-8D8E0528723B}" type="datetimeFigureOut">
              <a:rPr lang="en-US" smtClean="0"/>
              <a:t>11/13/2025</a:t>
            </a:fld>
            <a:endParaRPr lang="en-US"/>
          </a:p>
        </p:txBody>
      </p:sp>
      <p:sp>
        <p:nvSpPr>
          <p:cNvPr id="6" name="Footer Placeholder 5">
            <a:extLst>
              <a:ext uri="{FF2B5EF4-FFF2-40B4-BE49-F238E27FC236}">
                <a16:creationId xmlns:a16="http://schemas.microsoft.com/office/drawing/2014/main" id="{D88C3167-FB3E-6020-7083-A2AB8A43B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CE49B-F499-105B-0DBF-4CB0146AA76A}"/>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74420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6B6B-9B52-852A-AF6B-F2CF6ED95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7B50A7-BF4F-A19F-47F5-E5B18B4E8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28A37-1BD8-8453-34AB-DD74A0779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1169E6-6D4C-61D2-5912-CE6A8A1554D0}"/>
              </a:ext>
            </a:extLst>
          </p:cNvPr>
          <p:cNvSpPr>
            <a:spLocks noGrp="1"/>
          </p:cNvSpPr>
          <p:nvPr>
            <p:ph type="dt" sz="half" idx="10"/>
          </p:nvPr>
        </p:nvSpPr>
        <p:spPr/>
        <p:txBody>
          <a:bodyPr/>
          <a:lstStyle/>
          <a:p>
            <a:fld id="{14AA474E-5F8D-42D3-8F14-8D8E0528723B}" type="datetimeFigureOut">
              <a:rPr lang="en-US" smtClean="0"/>
              <a:t>11/13/2025</a:t>
            </a:fld>
            <a:endParaRPr lang="en-US"/>
          </a:p>
        </p:txBody>
      </p:sp>
      <p:sp>
        <p:nvSpPr>
          <p:cNvPr id="6" name="Footer Placeholder 5">
            <a:extLst>
              <a:ext uri="{FF2B5EF4-FFF2-40B4-BE49-F238E27FC236}">
                <a16:creationId xmlns:a16="http://schemas.microsoft.com/office/drawing/2014/main" id="{FCE0E5F9-1A37-5873-5EE6-4AB575B1F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3CB627-07FC-CE6C-F7F0-C1BD34C4EDF2}"/>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691892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9B091-DCA5-3AD5-D43E-C71A17ADCD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5BF8D-04C8-90A0-6452-394D901BD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00932-BCC2-4A2F-E0AA-BEFD5A14CF62}"/>
              </a:ext>
            </a:extLst>
          </p:cNvPr>
          <p:cNvSpPr>
            <a:spLocks noGrp="1"/>
          </p:cNvSpPr>
          <p:nvPr>
            <p:ph type="dt" sz="half" idx="10"/>
          </p:nvPr>
        </p:nvSpPr>
        <p:spPr/>
        <p:txBody>
          <a:bodyPr/>
          <a:lstStyle/>
          <a:p>
            <a:fld id="{14AA474E-5F8D-42D3-8F14-8D8E0528723B}" type="datetimeFigureOut">
              <a:rPr lang="en-US" smtClean="0"/>
              <a:t>11/13/2025</a:t>
            </a:fld>
            <a:endParaRPr lang="en-US"/>
          </a:p>
        </p:txBody>
      </p:sp>
      <p:sp>
        <p:nvSpPr>
          <p:cNvPr id="5" name="Footer Placeholder 4">
            <a:extLst>
              <a:ext uri="{FF2B5EF4-FFF2-40B4-BE49-F238E27FC236}">
                <a16:creationId xmlns:a16="http://schemas.microsoft.com/office/drawing/2014/main" id="{12DC3DBA-BE96-EEFE-0B52-811E8599C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0F278-1F5F-AA2B-25C6-E030748C82C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0304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4E6A4-DEA2-9C3D-2402-E1246278EA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23A8C7-37A1-54B0-3713-51BD9C0BA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EA9C0-90CF-4261-AE8E-B7EB0F6F4B87}"/>
              </a:ext>
            </a:extLst>
          </p:cNvPr>
          <p:cNvSpPr>
            <a:spLocks noGrp="1"/>
          </p:cNvSpPr>
          <p:nvPr>
            <p:ph type="dt" sz="half" idx="10"/>
          </p:nvPr>
        </p:nvSpPr>
        <p:spPr/>
        <p:txBody>
          <a:bodyPr/>
          <a:lstStyle/>
          <a:p>
            <a:fld id="{14AA474E-5F8D-42D3-8F14-8D8E0528723B}" type="datetimeFigureOut">
              <a:rPr lang="en-US" smtClean="0"/>
              <a:t>11/13/2025</a:t>
            </a:fld>
            <a:endParaRPr lang="en-US"/>
          </a:p>
        </p:txBody>
      </p:sp>
      <p:sp>
        <p:nvSpPr>
          <p:cNvPr id="5" name="Footer Placeholder 4">
            <a:extLst>
              <a:ext uri="{FF2B5EF4-FFF2-40B4-BE49-F238E27FC236}">
                <a16:creationId xmlns:a16="http://schemas.microsoft.com/office/drawing/2014/main" id="{B52F65EB-469F-A4C9-CEB5-47E2077C9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A23C0-956E-B1F8-2A16-03C72D97052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71365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13/11/2025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66771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13/11/2025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83593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13/11/2025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8439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13/11/2025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02874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13/11/2025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29291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13/11/2025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74141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88837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13/11/2025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52426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13/11/2025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297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13/11/2025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97503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13/11/2025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37986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13/11/2025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85508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460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5271961"/>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06757859"/>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5043301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92015859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35399-16A1-9186-FA09-48EFCBBEAD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825E78-F0DA-6517-4C1C-2622133771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8292C1-000F-1477-4CD3-F782BF658D8C}"/>
              </a:ext>
            </a:extLst>
          </p:cNvPr>
          <p:cNvSpPr>
            <a:spLocks noGrp="1"/>
          </p:cNvSpPr>
          <p:nvPr>
            <p:ph type="dt" sz="half" idx="10"/>
          </p:nvPr>
        </p:nvSpPr>
        <p:spPr/>
        <p:txBody>
          <a:bodyPr/>
          <a:lstStyle/>
          <a:p>
            <a:fld id="{14AA474E-5F8D-42D3-8F14-8D8E0528723B}" type="datetimeFigureOut">
              <a:rPr lang="en-US" smtClean="0"/>
              <a:t>11/13/2025</a:t>
            </a:fld>
            <a:endParaRPr lang="en-US"/>
          </a:p>
        </p:txBody>
      </p:sp>
      <p:sp>
        <p:nvSpPr>
          <p:cNvPr id="5" name="Footer Placeholder 4">
            <a:extLst>
              <a:ext uri="{FF2B5EF4-FFF2-40B4-BE49-F238E27FC236}">
                <a16:creationId xmlns:a16="http://schemas.microsoft.com/office/drawing/2014/main" id="{6B72BE2C-B4C6-8AD7-A8D5-1F67570DA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16EE3-56B6-9F87-2AAE-F5C9518F8CEE}"/>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2863388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13/11/2025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86492979"/>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13/11/2025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18028678"/>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745873"/>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80396430"/>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40491460"/>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5269245"/>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55433907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F6E3-1986-CC5A-D0AE-126E663696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B01AA4-AA02-EE40-719A-FFAE2757F0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90480-FB26-353C-C66F-DCABF0AFFED5}"/>
              </a:ext>
            </a:extLst>
          </p:cNvPr>
          <p:cNvSpPr>
            <a:spLocks noGrp="1"/>
          </p:cNvSpPr>
          <p:nvPr>
            <p:ph type="dt" sz="half" idx="10"/>
          </p:nvPr>
        </p:nvSpPr>
        <p:spPr/>
        <p:txBody>
          <a:bodyPr/>
          <a:lstStyle/>
          <a:p>
            <a:fld id="{14AA474E-5F8D-42D3-8F14-8D8E0528723B}" type="datetimeFigureOut">
              <a:rPr lang="en-US" smtClean="0"/>
              <a:t>11/13/2025</a:t>
            </a:fld>
            <a:endParaRPr lang="en-US"/>
          </a:p>
        </p:txBody>
      </p:sp>
      <p:sp>
        <p:nvSpPr>
          <p:cNvPr id="5" name="Footer Placeholder 4">
            <a:extLst>
              <a:ext uri="{FF2B5EF4-FFF2-40B4-BE49-F238E27FC236}">
                <a16:creationId xmlns:a16="http://schemas.microsoft.com/office/drawing/2014/main" id="{2E648A4A-E168-8D4F-5B90-19647E8D2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57984-10A6-CADB-894B-6FC444685236}"/>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7053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BC9E-AE27-BA77-0E8B-EC8B9E0E18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099C11-5BC4-892A-FE1B-0DB32C1A12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94D0FA-EFAA-56CC-DE2D-79AA2FC5B415}"/>
              </a:ext>
            </a:extLst>
          </p:cNvPr>
          <p:cNvSpPr>
            <a:spLocks noGrp="1"/>
          </p:cNvSpPr>
          <p:nvPr>
            <p:ph type="dt" sz="half" idx="10"/>
          </p:nvPr>
        </p:nvSpPr>
        <p:spPr/>
        <p:txBody>
          <a:bodyPr/>
          <a:lstStyle/>
          <a:p>
            <a:fld id="{14AA474E-5F8D-42D3-8F14-8D8E0528723B}" type="datetimeFigureOut">
              <a:rPr lang="en-US" smtClean="0"/>
              <a:t>11/13/2025</a:t>
            </a:fld>
            <a:endParaRPr lang="en-US"/>
          </a:p>
        </p:txBody>
      </p:sp>
      <p:sp>
        <p:nvSpPr>
          <p:cNvPr id="5" name="Footer Placeholder 4">
            <a:extLst>
              <a:ext uri="{FF2B5EF4-FFF2-40B4-BE49-F238E27FC236}">
                <a16:creationId xmlns:a16="http://schemas.microsoft.com/office/drawing/2014/main" id="{C5D1250F-C97A-9BF5-20B6-86E1C7611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FBDDD-1EE8-2EBF-0484-A5390A8912B4}"/>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0235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EB9CE-4FDB-5776-8BA5-9D2405B13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BA8A6-D1EB-6736-809F-C397BF864F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A28BC1-577B-7EFB-D7BA-1A9002BDAA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15F29-984F-5F14-9416-69862641412A}"/>
              </a:ext>
            </a:extLst>
          </p:cNvPr>
          <p:cNvSpPr>
            <a:spLocks noGrp="1"/>
          </p:cNvSpPr>
          <p:nvPr>
            <p:ph type="dt" sz="half" idx="10"/>
          </p:nvPr>
        </p:nvSpPr>
        <p:spPr/>
        <p:txBody>
          <a:bodyPr/>
          <a:lstStyle/>
          <a:p>
            <a:fld id="{14AA474E-5F8D-42D3-8F14-8D8E0528723B}" type="datetimeFigureOut">
              <a:rPr lang="en-US" smtClean="0"/>
              <a:t>11/13/2025</a:t>
            </a:fld>
            <a:endParaRPr lang="en-US"/>
          </a:p>
        </p:txBody>
      </p:sp>
      <p:sp>
        <p:nvSpPr>
          <p:cNvPr id="6" name="Footer Placeholder 5">
            <a:extLst>
              <a:ext uri="{FF2B5EF4-FFF2-40B4-BE49-F238E27FC236}">
                <a16:creationId xmlns:a16="http://schemas.microsoft.com/office/drawing/2014/main" id="{4FF065EA-BEB7-1DE3-64B4-86BDC0A12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B8B6BC-9F91-B79C-7AEB-1A3852643FC8}"/>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844908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76D2-D880-4D8E-AA4F-34DEB61819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350EBB-201D-65F5-3947-AF52F44727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4657E1-7143-3815-7539-80212945A0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740E25-EE41-CC56-4E51-70496644D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935683-F3F5-262D-5FD6-B899096E9E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C472A-6341-6628-16DF-3F85DD819BEB}"/>
              </a:ext>
            </a:extLst>
          </p:cNvPr>
          <p:cNvSpPr>
            <a:spLocks noGrp="1"/>
          </p:cNvSpPr>
          <p:nvPr>
            <p:ph type="dt" sz="half" idx="10"/>
          </p:nvPr>
        </p:nvSpPr>
        <p:spPr/>
        <p:txBody>
          <a:bodyPr/>
          <a:lstStyle/>
          <a:p>
            <a:fld id="{14AA474E-5F8D-42D3-8F14-8D8E0528723B}" type="datetimeFigureOut">
              <a:rPr lang="en-US" smtClean="0"/>
              <a:t>11/13/2025</a:t>
            </a:fld>
            <a:endParaRPr lang="en-US"/>
          </a:p>
        </p:txBody>
      </p:sp>
      <p:sp>
        <p:nvSpPr>
          <p:cNvPr id="8" name="Footer Placeholder 7">
            <a:extLst>
              <a:ext uri="{FF2B5EF4-FFF2-40B4-BE49-F238E27FC236}">
                <a16:creationId xmlns:a16="http://schemas.microsoft.com/office/drawing/2014/main" id="{8769FDE5-0490-497C-C43D-7C7E6ED964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0BD73B-96ED-009D-B397-48020E3F72A1}"/>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669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8F838-7D47-693D-CE3D-FDFD653CF9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DC3B4-83E1-F690-EC48-F3678721B79A}"/>
              </a:ext>
            </a:extLst>
          </p:cNvPr>
          <p:cNvSpPr>
            <a:spLocks noGrp="1"/>
          </p:cNvSpPr>
          <p:nvPr>
            <p:ph type="dt" sz="half" idx="10"/>
          </p:nvPr>
        </p:nvSpPr>
        <p:spPr/>
        <p:txBody>
          <a:bodyPr/>
          <a:lstStyle/>
          <a:p>
            <a:fld id="{14AA474E-5F8D-42D3-8F14-8D8E0528723B}" type="datetimeFigureOut">
              <a:rPr lang="en-US" smtClean="0"/>
              <a:t>11/13/2025</a:t>
            </a:fld>
            <a:endParaRPr lang="en-US"/>
          </a:p>
        </p:txBody>
      </p:sp>
      <p:sp>
        <p:nvSpPr>
          <p:cNvPr id="4" name="Footer Placeholder 3">
            <a:extLst>
              <a:ext uri="{FF2B5EF4-FFF2-40B4-BE49-F238E27FC236}">
                <a16:creationId xmlns:a16="http://schemas.microsoft.com/office/drawing/2014/main" id="{BBA12783-C5AA-9C99-482E-7FE6CF8215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3463C-4792-1549-5A8D-E694C4BD3D4C}"/>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33011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EEDBF-B820-5B72-E61C-25FB5FBA90F1}"/>
              </a:ext>
            </a:extLst>
          </p:cNvPr>
          <p:cNvSpPr>
            <a:spLocks noGrp="1"/>
          </p:cNvSpPr>
          <p:nvPr>
            <p:ph type="dt" sz="half" idx="10"/>
          </p:nvPr>
        </p:nvSpPr>
        <p:spPr/>
        <p:txBody>
          <a:bodyPr/>
          <a:lstStyle/>
          <a:p>
            <a:fld id="{14AA474E-5F8D-42D3-8F14-8D8E0528723B}" type="datetimeFigureOut">
              <a:rPr lang="en-US" smtClean="0"/>
              <a:t>11/13/2025</a:t>
            </a:fld>
            <a:endParaRPr lang="en-US"/>
          </a:p>
        </p:txBody>
      </p:sp>
      <p:sp>
        <p:nvSpPr>
          <p:cNvPr id="3" name="Footer Placeholder 2">
            <a:extLst>
              <a:ext uri="{FF2B5EF4-FFF2-40B4-BE49-F238E27FC236}">
                <a16:creationId xmlns:a16="http://schemas.microsoft.com/office/drawing/2014/main" id="{02608C89-A4AE-A1CF-F7EE-776B52021F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C0F461-B5CE-3599-D929-339553346A17}"/>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367546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34509531"/>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FAA93-1DE3-E3BD-E9DD-D1709B1C9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1C4A5B-E45F-36FB-2701-A01F5F672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8E18F-97F3-602B-5B50-1EB47053E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A474E-5F8D-42D3-8F14-8D8E0528723B}" type="datetimeFigureOut">
              <a:rPr lang="en-US" smtClean="0"/>
              <a:t>11/13/2025</a:t>
            </a:fld>
            <a:endParaRPr lang="en-US"/>
          </a:p>
        </p:txBody>
      </p:sp>
      <p:sp>
        <p:nvSpPr>
          <p:cNvPr id="5" name="Footer Placeholder 4">
            <a:extLst>
              <a:ext uri="{FF2B5EF4-FFF2-40B4-BE49-F238E27FC236}">
                <a16:creationId xmlns:a16="http://schemas.microsoft.com/office/drawing/2014/main" id="{97A03834-7CFD-862E-F0BD-D87DD74F5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0F8747-2511-1D87-D7FE-955C1C3296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E7532-4FD2-4ACF-8F26-D2357E660781}" type="slidenum">
              <a:rPr lang="en-US" smtClean="0"/>
              <a:t>‹#›</a:t>
            </a:fld>
            <a:endParaRPr lang="en-US"/>
          </a:p>
        </p:txBody>
      </p:sp>
    </p:spTree>
    <p:extLst>
      <p:ext uri="{BB962C8B-B14F-4D97-AF65-F5344CB8AC3E}">
        <p14:creationId xmlns:p14="http://schemas.microsoft.com/office/powerpoint/2010/main" val="228628106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13/11/2025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96633028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176365284"/>
      </p:ext>
    </p:extLst>
  </p:cSld>
  <p:clrMap bg1="lt1" tx1="dk1" bg2="dk2" tx2="lt2" accent1="accent1" accent2="accent2" accent3="accent3" accent4="accent4" accent5="accent5" accent6="accent6" hlink="hlink" folHlink="folHlink"/>
  <p:sldLayoutIdLst>
    <p:sldLayoutId id="214748371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30198611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7"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9A429331-5294-1062-B433-FC484EAF4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7350" y="1121804"/>
            <a:ext cx="7200000" cy="5547841"/>
          </a:xfrm>
          <a:prstGeom prst="rect">
            <a:avLst/>
          </a:prstGeom>
        </p:spPr>
      </p:pic>
    </p:spTree>
    <p:extLst>
      <p:ext uri="{BB962C8B-B14F-4D97-AF65-F5344CB8AC3E}">
        <p14:creationId xmlns:p14="http://schemas.microsoft.com/office/powerpoint/2010/main" val="244702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257176" y="123825"/>
            <a:ext cx="11458574" cy="18192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Sử nên nói với các bạn: Nguồn tài trợ là có giới hạn, nhiều nơi còn khó khăn cần sự giúp đỡ của các nhà tài trợ. Vì vậy, không nên ỷ lại, trông chờ mà phải biết bảo vệ, gìn giữ cây cầu để dùng được dài lâu.</a:t>
            </a:r>
          </a:p>
        </p:txBody>
      </p:sp>
      <p:pic>
        <p:nvPicPr>
          <p:cNvPr id="3" name="Picture 2">
            <a:extLst>
              <a:ext uri="{FF2B5EF4-FFF2-40B4-BE49-F238E27FC236}">
                <a16:creationId xmlns:a16="http://schemas.microsoft.com/office/drawing/2014/main" id="{335E824A-F78D-D584-B8C5-F1E55641A8A9}"/>
              </a:ext>
            </a:extLst>
          </p:cNvPr>
          <p:cNvPicPr>
            <a:picLocks noChangeAspect="1"/>
          </p:cNvPicPr>
          <p:nvPr/>
        </p:nvPicPr>
        <p:blipFill>
          <a:blip r:embed="rId5"/>
          <a:stretch>
            <a:fillRect/>
          </a:stretch>
        </p:blipFill>
        <p:spPr>
          <a:xfrm>
            <a:off x="6938962" y="2009775"/>
            <a:ext cx="4486275" cy="4781550"/>
          </a:xfrm>
          <a:prstGeom prst="rect">
            <a:avLst/>
          </a:prstGeom>
        </p:spPr>
      </p:pic>
    </p:spTree>
    <p:extLst>
      <p:ext uri="{BB962C8B-B14F-4D97-AF65-F5344CB8AC3E}">
        <p14:creationId xmlns:p14="http://schemas.microsoft.com/office/powerpoint/2010/main" val="420388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257176" y="123825"/>
            <a:ext cx="11458574" cy="21240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 Thu nên nói với thầy, cô giáo và nhiều bạn hơn nữa để cùng chung tay giúp đỡ các em nhỏ. Thu có thể sắp xếp thời gian phù hợp để vừa học tốt vừa có thể chăm sóc, dạy dỗ các em nhỏ cùng với các bạn và gia đình bác Phú.</a:t>
            </a:r>
          </a:p>
        </p:txBody>
      </p:sp>
      <p:pic>
        <p:nvPicPr>
          <p:cNvPr id="2" name="Picture 1">
            <a:extLst>
              <a:ext uri="{FF2B5EF4-FFF2-40B4-BE49-F238E27FC236}">
                <a16:creationId xmlns:a16="http://schemas.microsoft.com/office/drawing/2014/main" id="{3D128829-B0C0-8AA4-044A-91E2DF346E42}"/>
              </a:ext>
            </a:extLst>
          </p:cNvPr>
          <p:cNvPicPr>
            <a:picLocks noChangeAspect="1"/>
          </p:cNvPicPr>
          <p:nvPr/>
        </p:nvPicPr>
        <p:blipFill>
          <a:blip r:embed="rId5"/>
          <a:stretch>
            <a:fillRect/>
          </a:stretch>
        </p:blipFill>
        <p:spPr>
          <a:xfrm>
            <a:off x="7724774" y="2376172"/>
            <a:ext cx="3952875" cy="4405627"/>
          </a:xfrm>
          <a:prstGeom prst="rect">
            <a:avLst/>
          </a:prstGeom>
        </p:spPr>
      </p:pic>
    </p:spTree>
    <p:extLst>
      <p:ext uri="{BB962C8B-B14F-4D97-AF65-F5344CB8AC3E}">
        <p14:creationId xmlns:p14="http://schemas.microsoft.com/office/powerpoint/2010/main" val="113975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5" name="Picture 4">
            <a:extLst>
              <a:ext uri="{FF2B5EF4-FFF2-40B4-BE49-F238E27FC236}">
                <a16:creationId xmlns:a16="http://schemas.microsoft.com/office/drawing/2014/main" id="{A7CEFCF6-96FE-888F-5583-B1AC51D27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648" y="961774"/>
            <a:ext cx="7193903" cy="5791702"/>
          </a:xfrm>
          <a:prstGeom prst="rect">
            <a:avLst/>
          </a:prstGeom>
        </p:spPr>
      </p:pic>
    </p:spTree>
    <p:extLst>
      <p:ext uri="{BB962C8B-B14F-4D97-AF65-F5344CB8AC3E}">
        <p14:creationId xmlns:p14="http://schemas.microsoft.com/office/powerpoint/2010/main" val="350272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127" y="10749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a16="http://schemas.microsoft.com/office/drawing/2014/main" id="{1775A53F-8E06-CD82-DC3E-D7B18878B3D4}"/>
              </a:ext>
            </a:extLst>
          </p:cNvPr>
          <p:cNvPicPr>
            <a:picLocks noChangeAspect="1"/>
          </p:cNvPicPr>
          <p:nvPr/>
        </p:nvPicPr>
        <p:blipFill>
          <a:blip r:embed="rId5"/>
          <a:stretch>
            <a:fillRect/>
          </a:stretch>
        </p:blipFill>
        <p:spPr>
          <a:xfrm>
            <a:off x="1885950" y="2485152"/>
            <a:ext cx="8421577" cy="2787236"/>
          </a:xfrm>
          <a:prstGeom prst="rect">
            <a:avLst/>
          </a:prstGeom>
        </p:spPr>
      </p:pic>
      <p:pic>
        <p:nvPicPr>
          <p:cNvPr id="5" name="Picture 4">
            <a:extLst>
              <a:ext uri="{FF2B5EF4-FFF2-40B4-BE49-F238E27FC236}">
                <a16:creationId xmlns:a16="http://schemas.microsoft.com/office/drawing/2014/main" id="{6A96D17E-4422-8A0D-AADF-34426F46349D}"/>
              </a:ext>
            </a:extLst>
          </p:cNvPr>
          <p:cNvPicPr>
            <a:picLocks noChangeAspect="1"/>
          </p:cNvPicPr>
          <p:nvPr/>
        </p:nvPicPr>
        <p:blipFill>
          <a:blip r:embed="rId6"/>
          <a:stretch>
            <a:fillRect/>
          </a:stretch>
        </p:blipFill>
        <p:spPr>
          <a:xfrm>
            <a:off x="4317708" y="1932775"/>
            <a:ext cx="3804234" cy="877900"/>
          </a:xfrm>
          <a:prstGeom prst="rect">
            <a:avLst/>
          </a:prstGeom>
        </p:spPr>
      </p:pic>
      <p:pic>
        <p:nvPicPr>
          <p:cNvPr id="6" name="Picture 5">
            <a:extLst>
              <a:ext uri="{FF2B5EF4-FFF2-40B4-BE49-F238E27FC236}">
                <a16:creationId xmlns:a16="http://schemas.microsoft.com/office/drawing/2014/main" id="{1831698E-07E6-91EC-10A1-9C74231937E1}"/>
              </a:ext>
            </a:extLst>
          </p:cNvPr>
          <p:cNvPicPr>
            <a:picLocks noChangeAspect="1"/>
          </p:cNvPicPr>
          <p:nvPr/>
        </p:nvPicPr>
        <p:blipFill>
          <a:blip r:embed="rId7"/>
          <a:stretch>
            <a:fillRect/>
          </a:stretch>
        </p:blipFill>
        <p:spPr>
          <a:xfrm rot="829047">
            <a:off x="4648081" y="693358"/>
            <a:ext cx="2743438" cy="1432684"/>
          </a:xfrm>
          <a:prstGeom prst="rect">
            <a:avLst/>
          </a:prstGeom>
        </p:spPr>
      </p:pic>
    </p:spTree>
    <p:extLst>
      <p:ext uri="{BB962C8B-B14F-4D97-AF65-F5344CB8AC3E}">
        <p14:creationId xmlns:p14="http://schemas.microsoft.com/office/powerpoint/2010/main" val="147595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4" name="Picture 3">
            <a:extLst>
              <a:ext uri="{FF2B5EF4-FFF2-40B4-BE49-F238E27FC236}">
                <a16:creationId xmlns:a16="http://schemas.microsoft.com/office/drawing/2014/main" id="{26CEB27B-6E30-23F8-C599-4938327D6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592" y="1321029"/>
            <a:ext cx="8315665" cy="6425741"/>
          </a:xfrm>
          <a:prstGeom prst="rect">
            <a:avLst/>
          </a:prstGeom>
        </p:spPr>
      </p:pic>
    </p:spTree>
    <p:extLst>
      <p:ext uri="{BB962C8B-B14F-4D97-AF65-F5344CB8AC3E}">
        <p14:creationId xmlns:p14="http://schemas.microsoft.com/office/powerpoint/2010/main" val="370684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A736-5254-D577-E529-B9D6A81AC2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B906B35-4EFF-4D1B-BFA8-6B5324AE785B}"/>
              </a:ext>
            </a:extLst>
          </p:cNvPr>
          <p:cNvSpPr>
            <a:spLocks noGrp="1"/>
          </p:cNvSpPr>
          <p:nvPr>
            <p:ph type="subTitle" idx="1"/>
          </p:nvPr>
        </p:nvSpPr>
        <p:spPr/>
        <p:txBody>
          <a:bodyPr/>
          <a:lstStyle/>
          <a:p>
            <a:endParaRPr lang="en-US"/>
          </a:p>
        </p:txBody>
      </p:sp>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id="{D52C9BDF-2B31-999B-8B91-1BEB943BCC26}"/>
              </a:ext>
            </a:extLst>
          </p:cNvPr>
          <p:cNvGrpSpPr/>
          <p:nvPr/>
        </p:nvGrpSpPr>
        <p:grpSpPr>
          <a:xfrm>
            <a:off x="473215" y="303441"/>
            <a:ext cx="10632934" cy="858866"/>
            <a:chOff x="1741715" y="163287"/>
            <a:chExt cx="10632934" cy="858866"/>
          </a:xfrm>
        </p:grpSpPr>
        <p:sp>
          <p:nvSpPr>
            <p:cNvPr id="98" name="Rectangle: Rounded Corners 97">
              <a:extLst>
                <a:ext uri="{FF2B5EF4-FFF2-40B4-BE49-F238E27FC236}">
                  <a16:creationId xmlns:a16="http://schemas.microsoft.com/office/drawing/2014/main" id="{B6B62970-B714-55DD-8D08-E0E0E3EAC83D}"/>
                </a:ext>
              </a:extLst>
            </p:cNvPr>
            <p:cNvSpPr/>
            <p:nvPr/>
          </p:nvSpPr>
          <p:spPr>
            <a:xfrm flipH="1">
              <a:off x="2275112" y="238527"/>
              <a:ext cx="10099537" cy="708385"/>
            </a:xfrm>
            <a:prstGeom prst="roundRect">
              <a:avLst/>
            </a:prstGeom>
            <a:solidFill>
              <a:schemeClr val="bg1"/>
            </a:solidFill>
            <a:ln w="5715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rPr>
                <a:t>Xử</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lý</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tình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huống</a:t>
              </a:r>
              <a:endParaRPr lang="en-US" sz="3200" b="1" dirty="0">
                <a:solidFill>
                  <a:srgbClr val="002060"/>
                </a:solidFill>
                <a:latin typeface="UTM Avo" panose="02040603050506020204" pitchFamily="18" charset="0"/>
              </a:endParaRPr>
            </a:p>
          </p:txBody>
        </p:sp>
        <p:sp>
          <p:nvSpPr>
            <p:cNvPr id="99" name="Google Shape;544;p31">
              <a:extLst>
                <a:ext uri="{FF2B5EF4-FFF2-40B4-BE49-F238E27FC236}">
                  <a16:creationId xmlns:a16="http://schemas.microsoft.com/office/drawing/2014/main" id="{C919FECB-FDCF-FB49-7B7A-4C3D73686338}"/>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rgbClr val="002060"/>
                  </a:solidFill>
                  <a:latin typeface="UTM Showcard" panose="02040603050506020204" pitchFamily="18" charset="0"/>
                </a:rPr>
                <a:t>5</a:t>
              </a:r>
              <a:endParaRPr sz="4400" dirty="0">
                <a:solidFill>
                  <a:srgbClr val="002060"/>
                </a:solidFill>
                <a:latin typeface="UTM Showcard" panose="02040603050506020204" pitchFamily="18" charset="0"/>
              </a:endParaRPr>
            </a:p>
          </p:txBody>
        </p:sp>
      </p:grpSp>
      <p:pic>
        <p:nvPicPr>
          <p:cNvPr id="101" name="Picture 100">
            <a:extLst>
              <a:ext uri="{FF2B5EF4-FFF2-40B4-BE49-F238E27FC236}">
                <a16:creationId xmlns:a16="http://schemas.microsoft.com/office/drawing/2014/main" id="{45070F5A-6457-488F-DFAD-7F2D83108FE9}"/>
              </a:ext>
            </a:extLst>
          </p:cNvPr>
          <p:cNvPicPr>
            <a:picLocks noChangeAspect="1"/>
          </p:cNvPicPr>
          <p:nvPr/>
        </p:nvPicPr>
        <p:blipFill>
          <a:blip r:embed="rId2"/>
          <a:stretch>
            <a:fillRect/>
          </a:stretch>
        </p:blipFill>
        <p:spPr>
          <a:xfrm>
            <a:off x="1057275" y="1543050"/>
            <a:ext cx="4248150" cy="3771900"/>
          </a:xfrm>
          <a:prstGeom prst="rect">
            <a:avLst/>
          </a:prstGeom>
        </p:spPr>
      </p:pic>
      <p:pic>
        <p:nvPicPr>
          <p:cNvPr id="103" name="Picture 102">
            <a:extLst>
              <a:ext uri="{FF2B5EF4-FFF2-40B4-BE49-F238E27FC236}">
                <a16:creationId xmlns:a16="http://schemas.microsoft.com/office/drawing/2014/main" id="{EEDC2148-3051-DD47-0D2B-26B632D69C5D}"/>
              </a:ext>
            </a:extLst>
          </p:cNvPr>
          <p:cNvPicPr>
            <a:picLocks noChangeAspect="1"/>
          </p:cNvPicPr>
          <p:nvPr/>
        </p:nvPicPr>
        <p:blipFill>
          <a:blip r:embed="rId3"/>
          <a:stretch>
            <a:fillRect/>
          </a:stretch>
        </p:blipFill>
        <p:spPr>
          <a:xfrm>
            <a:off x="5953125" y="1400175"/>
            <a:ext cx="4800600" cy="3905250"/>
          </a:xfrm>
          <a:prstGeom prst="rect">
            <a:avLst/>
          </a:prstGeom>
        </p:spPr>
      </p:pic>
    </p:spTree>
    <p:extLst>
      <p:ext uri="{BB962C8B-B14F-4D97-AF65-F5344CB8AC3E}">
        <p14:creationId xmlns:p14="http://schemas.microsoft.com/office/powerpoint/2010/main" val="34108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par>
                                <p:cTn id="8" presetID="16" presetClass="entr" presetSubtype="21"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arn(inVertical)">
                                      <p:cBhvr>
                                        <p:cTn id="10" dur="500"/>
                                        <p:tgtEl>
                                          <p:spTgt spid="103"/>
                                        </p:tgtEl>
                                      </p:cBhvr>
                                    </p:animEffect>
                                  </p:childTnLst>
                                </p:cTn>
                              </p:par>
                              <p:par>
                                <p:cTn id="11" presetID="16" presetClass="entr" presetSubtype="21"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barn(inVertical)">
                                      <p:cBhvr>
                                        <p:cTn id="1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6" name="Picture 65">
            <a:extLst>
              <a:ext uri="{FF2B5EF4-FFF2-40B4-BE49-F238E27FC236}">
                <a16:creationId xmlns:a16="http://schemas.microsoft.com/office/drawing/2014/main" id="{24253AEA-E882-81AC-7575-8DD1C8074219}"/>
              </a:ext>
            </a:extLst>
          </p:cNvPr>
          <p:cNvPicPr>
            <a:picLocks noChangeAspect="1"/>
          </p:cNvPicPr>
          <p:nvPr/>
        </p:nvPicPr>
        <p:blipFill>
          <a:blip r:embed="rId2"/>
          <a:stretch>
            <a:fillRect/>
          </a:stretch>
        </p:blipFill>
        <p:spPr>
          <a:xfrm>
            <a:off x="1481137" y="904875"/>
            <a:ext cx="4486275" cy="4781550"/>
          </a:xfrm>
          <a:prstGeom prst="rect">
            <a:avLst/>
          </a:prstGeom>
        </p:spPr>
      </p:pic>
      <p:pic>
        <p:nvPicPr>
          <p:cNvPr id="68" name="Picture 67">
            <a:extLst>
              <a:ext uri="{FF2B5EF4-FFF2-40B4-BE49-F238E27FC236}">
                <a16:creationId xmlns:a16="http://schemas.microsoft.com/office/drawing/2014/main" id="{62656632-CEF2-F1FF-7983-D62E55A356A1}"/>
              </a:ext>
            </a:extLst>
          </p:cNvPr>
          <p:cNvPicPr>
            <a:picLocks noChangeAspect="1"/>
          </p:cNvPicPr>
          <p:nvPr/>
        </p:nvPicPr>
        <p:blipFill>
          <a:blip r:embed="rId3"/>
          <a:stretch>
            <a:fillRect/>
          </a:stretch>
        </p:blipFill>
        <p:spPr>
          <a:xfrm>
            <a:off x="6553200" y="838200"/>
            <a:ext cx="4324350" cy="4819650"/>
          </a:xfrm>
          <a:prstGeom prst="rect">
            <a:avLst/>
          </a:prstGeom>
        </p:spPr>
      </p:pic>
    </p:spTree>
    <p:extLst>
      <p:ext uri="{BB962C8B-B14F-4D97-AF65-F5344CB8AC3E}">
        <p14:creationId xmlns:p14="http://schemas.microsoft.com/office/powerpoint/2010/main" val="42565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8445384E-EDC5-5A74-2F72-44DDBC71D87B}"/>
              </a:ext>
            </a:extLst>
          </p:cNvPr>
          <p:cNvGrpSpPr/>
          <p:nvPr/>
        </p:nvGrpSpPr>
        <p:grpSpPr>
          <a:xfrm>
            <a:off x="762000" y="4105275"/>
            <a:ext cx="3981450" cy="2085340"/>
            <a:chOff x="892354" y="3758439"/>
            <a:chExt cx="4278451" cy="2175001"/>
          </a:xfrm>
        </p:grpSpPr>
        <p:pic>
          <p:nvPicPr>
            <p:cNvPr id="3" name="Picture 9">
              <a:extLst>
                <a:ext uri="{FF2B5EF4-FFF2-40B4-BE49-F238E27FC236}">
                  <a16:creationId xmlns:a16="http://schemas.microsoft.com/office/drawing/2014/main" id="{A73E758A-EDD2-DA1A-FA0A-2B3CC6EFA0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Rounded Corners 64">
              <a:extLst>
                <a:ext uri="{FF2B5EF4-FFF2-40B4-BE49-F238E27FC236}">
                  <a16:creationId xmlns:a16="http://schemas.microsoft.com/office/drawing/2014/main" id="{7CF028F4-70E7-B2F6-BFC8-80E8265A33D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67" name="Group 66">
            <a:extLst>
              <a:ext uri="{FF2B5EF4-FFF2-40B4-BE49-F238E27FC236}">
                <a16:creationId xmlns:a16="http://schemas.microsoft.com/office/drawing/2014/main" id="{3FE61EEE-4F5A-8B43-8AB7-EA7A55337CED}"/>
              </a:ext>
            </a:extLst>
          </p:cNvPr>
          <p:cNvGrpSpPr/>
          <p:nvPr/>
        </p:nvGrpSpPr>
        <p:grpSpPr>
          <a:xfrm>
            <a:off x="1899137" y="1524000"/>
            <a:ext cx="9003323" cy="2000250"/>
            <a:chOff x="1594337" y="1602154"/>
            <a:chExt cx="9003323" cy="3477846"/>
          </a:xfrm>
        </p:grpSpPr>
        <p:sp>
          <p:nvSpPr>
            <p:cNvPr id="69" name="Rounded Rectangle 8">
              <a:extLst>
                <a:ext uri="{FF2B5EF4-FFF2-40B4-BE49-F238E27FC236}">
                  <a16:creationId xmlns:a16="http://schemas.microsoft.com/office/drawing/2014/main" id="{EC0C3F0E-B37A-A077-8BC8-7D5C1ADC17D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0" name="Rounded Rectangle 9">
              <a:extLst>
                <a:ext uri="{FF2B5EF4-FFF2-40B4-BE49-F238E27FC236}">
                  <a16:creationId xmlns:a16="http://schemas.microsoft.com/office/drawing/2014/main" id="{9170D2E0-F5E7-C8F3-2779-EEAB48706FB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Xây</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dựng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kịch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bản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đưa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xử</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lý</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tình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huống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1370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8"/>
            <a:ext cx="11009286" cy="150283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Khuyên Sơn nên tham gia cùng các bạn và rủ các bạn về nhà mình chơi, trò chuyện, thăm hỏi ông.</a:t>
            </a:r>
          </a:p>
        </p:txBody>
      </p:sp>
      <p:pic>
        <p:nvPicPr>
          <p:cNvPr id="3" name="Picture 2">
            <a:extLst>
              <a:ext uri="{FF2B5EF4-FFF2-40B4-BE49-F238E27FC236}">
                <a16:creationId xmlns:a16="http://schemas.microsoft.com/office/drawing/2014/main" id="{34891090-E725-8098-DC46-AA9228CD0782}"/>
              </a:ext>
            </a:extLst>
          </p:cNvPr>
          <p:cNvPicPr>
            <a:picLocks noChangeAspect="1"/>
          </p:cNvPicPr>
          <p:nvPr/>
        </p:nvPicPr>
        <p:blipFill>
          <a:blip r:embed="rId5"/>
          <a:stretch>
            <a:fillRect/>
          </a:stretch>
        </p:blipFill>
        <p:spPr>
          <a:xfrm>
            <a:off x="7534275" y="2419350"/>
            <a:ext cx="4248150" cy="3771900"/>
          </a:xfrm>
          <a:prstGeom prst="rect">
            <a:avLst/>
          </a:prstGeom>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390525" y="383118"/>
            <a:ext cx="11525250" cy="1855257"/>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b="1" dirty="0">
                <a:solidFill>
                  <a:prstClr val="black"/>
                </a:solidFill>
                <a:latin typeface="Calibri" panose="020F0502020204030204"/>
              </a:rPr>
              <a:t>Páo nên nói với bạn: Đất nước đã hoà bình rồi nhưng vẫn cần có những người lính bảo vệ đất nước, đề phòng nguy cơ chiến tranh có thể xảy ra. Mỗi người có một ước mơ khác nhau nhưng đều góp phần bảo vệ và dựng xây đất nước, gìn giữ, phát huy truyền thống của các thế hệ đi trước.</a:t>
            </a:r>
          </a:p>
        </p:txBody>
      </p:sp>
      <p:pic>
        <p:nvPicPr>
          <p:cNvPr id="2" name="Picture 1">
            <a:extLst>
              <a:ext uri="{FF2B5EF4-FFF2-40B4-BE49-F238E27FC236}">
                <a16:creationId xmlns:a16="http://schemas.microsoft.com/office/drawing/2014/main" id="{12F8A19A-A107-08CB-6E23-DE58DE6B6A05}"/>
              </a:ext>
            </a:extLst>
          </p:cNvPr>
          <p:cNvPicPr>
            <a:picLocks noChangeAspect="1"/>
          </p:cNvPicPr>
          <p:nvPr/>
        </p:nvPicPr>
        <p:blipFill>
          <a:blip r:embed="rId5"/>
          <a:stretch>
            <a:fillRect/>
          </a:stretch>
        </p:blipFill>
        <p:spPr>
          <a:xfrm>
            <a:off x="6610350" y="2524125"/>
            <a:ext cx="4800600" cy="3905250"/>
          </a:xfrm>
          <a:prstGeom prst="rect">
            <a:avLst/>
          </a:prstGeom>
        </p:spPr>
      </p:pic>
    </p:spTree>
    <p:extLst>
      <p:ext uri="{BB962C8B-B14F-4D97-AF65-F5344CB8AC3E}">
        <p14:creationId xmlns:p14="http://schemas.microsoft.com/office/powerpoint/2010/main" val="27124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253</Words>
  <Application>Microsoft Office PowerPoint</Application>
  <PresentationFormat>Widescreen</PresentationFormat>
  <Paragraphs>19</Paragraphs>
  <Slides>14</Slides>
  <Notes>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14</vt:i4>
      </vt:variant>
    </vt:vector>
  </HeadingPairs>
  <TitlesOfParts>
    <vt:vector size="32" baseType="lpstr">
      <vt:lpstr>#9Slide07 HoneyCream</vt:lpstr>
      <vt:lpstr>Arial</vt:lpstr>
      <vt:lpstr>Calibri</vt:lpstr>
      <vt:lpstr>Calibri Light</vt:lpstr>
      <vt:lpstr>Chewy</vt:lpstr>
      <vt:lpstr>Quicksand</vt:lpstr>
      <vt:lpstr>SVN-Newton</vt:lpstr>
      <vt:lpstr>Times New Roman</vt:lpstr>
      <vt:lpstr>UTM Aquarelle</vt:lpstr>
      <vt:lpstr>UTM Avo</vt:lpstr>
      <vt:lpstr>UTM Showcard</vt:lpstr>
      <vt:lpstr>思源黑体 CN</vt:lpstr>
      <vt:lpstr>思源黑体 CN Medium</vt:lpstr>
      <vt:lpstr>Office 主题</vt:lpstr>
      <vt:lpstr>Office Theme</vt:lpstr>
      <vt:lpstr>2_Office Theme</vt:lpstr>
      <vt:lpstr>Art Subject for Elementary - 1st Grade: Theater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luyen</cp:lastModifiedBy>
  <cp:revision>23</cp:revision>
  <dcterms:created xsi:type="dcterms:W3CDTF">2024-07-09T12:48:55Z</dcterms:created>
  <dcterms:modified xsi:type="dcterms:W3CDTF">2025-11-13T10:15:01Z</dcterms:modified>
</cp:coreProperties>
</file>