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82" r:id="rId4"/>
    <p:sldId id="256" r:id="rId5"/>
    <p:sldId id="281" r:id="rId6"/>
    <p:sldId id="258" r:id="rId7"/>
    <p:sldId id="260" r:id="rId8"/>
    <p:sldId id="269" r:id="rId9"/>
    <p:sldId id="261" r:id="rId10"/>
    <p:sldId id="283" r:id="rId11"/>
    <p:sldId id="284" r:id="rId12"/>
    <p:sldId id="285" r:id="rId13"/>
    <p:sldId id="286" r:id="rId14"/>
    <p:sldId id="287" r:id="rId15"/>
    <p:sldId id="288" r:id="rId16"/>
    <p:sldId id="289" r:id="rId17"/>
    <p:sldId id="290" r:id="rId18"/>
    <p:sldId id="291" r:id="rId19"/>
    <p:sldId id="262" r:id="rId20"/>
    <p:sldId id="292"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46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28.svg"/><Relationship Id="rId7" Type="http://schemas.openxmlformats.org/officeDocument/2006/relationships/image" Target="../media/image45.svg"/><Relationship Id="rId12" Type="http://schemas.openxmlformats.org/officeDocument/2006/relationships/image" Target="../media/image5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sv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8.svg"/><Relationship Id="rId7" Type="http://schemas.openxmlformats.org/officeDocument/2006/relationships/image" Target="../media/image54.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3.svg"/><Relationship Id="rId10"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28.svg"/><Relationship Id="rId7" Type="http://schemas.openxmlformats.org/officeDocument/2006/relationships/image" Target="../media/image5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28.svg"/><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5.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4.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62FACCBA-7BAE-F655-129B-DAECDAB4B608}"/>
              </a:ext>
            </a:extLst>
          </p:cNvPr>
          <p:cNvPicPr>
            <a:picLocks noChangeAspect="1"/>
          </p:cNvPicPr>
          <p:nvPr/>
        </p:nvPicPr>
        <p:blipFill>
          <a:blip r:embed="rId4"/>
          <a:stretch>
            <a:fillRect/>
          </a:stretch>
        </p:blipFill>
        <p:spPr>
          <a:xfrm>
            <a:off x="3886200" y="1333500"/>
            <a:ext cx="6002583" cy="5060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143000" y="2552700"/>
            <a:ext cx="60198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4000" b="1" dirty="0">
              <a:solidFill>
                <a:srgbClr val="00206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07603A0-55A0-6852-CC5D-C3E30161CDB8}"/>
              </a:ext>
            </a:extLst>
          </p:cNvPr>
          <p:cNvSpPr/>
          <p:nvPr/>
        </p:nvSpPr>
        <p:spPr>
          <a:xfrm>
            <a:off x="9982200" y="2476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7899ED-ABDF-FCFA-AC44-C08B5E3A30B0}"/>
              </a:ext>
            </a:extLst>
          </p:cNvPr>
          <p:cNvSpPr/>
          <p:nvPr/>
        </p:nvSpPr>
        <p:spPr>
          <a:xfrm>
            <a:off x="6019800" y="51435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b="1" dirty="0">
                <a:solidFill>
                  <a:srgbClr val="002060"/>
                </a:solidFill>
                <a:latin typeface="Calibri" panose="020F0502020204030204" pitchFamily="34" charset="0"/>
                <a:cs typeface="Calibri" panose="020F0502020204030204" pitchFamily="34" charset="0"/>
              </a:rPr>
              <a:t>Giúp cải thiện môi trường</a:t>
            </a:r>
            <a:endParaRPr lang="en-US" sz="5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txBody>
          <a:bodyPr/>
          <a:lstStyle/>
          <a:p>
            <a:endParaRPr lang="en-US"/>
          </a:p>
        </p:txBody>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6" name="Picture 2" descr="Máy Tuốt Lúa | Đập Lúa 1200 | Công Ty Bình Quân">
            <a:extLst>
              <a:ext uri="{FF2B5EF4-FFF2-40B4-BE49-F238E27FC236}">
                <a16:creationId xmlns:a16="http://schemas.microsoft.com/office/drawing/2014/main"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txBody>
          <a:bodyPr/>
          <a:lstStyle/>
          <a:p>
            <a:endParaRPr lang="en-US"/>
          </a:p>
        </p:txBody>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14"/>
          <a:stretch>
            <a:fillRect/>
          </a:stretch>
        </p:blipFill>
        <p:spPr>
          <a:xfrm>
            <a:off x="8991600" y="-342900"/>
            <a:ext cx="4651651" cy="1450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1728EB17-119B-5629-D348-3888F8141F00}"/>
              </a:ext>
            </a:extLst>
          </p:cNvPr>
          <p:cNvPicPr>
            <a:picLocks noChangeAspect="1"/>
          </p:cNvPicPr>
          <p:nvPr/>
        </p:nvPicPr>
        <p:blipFill>
          <a:blip r:embed="rId4"/>
          <a:stretch>
            <a:fillRect/>
          </a:stretch>
        </p:blipFill>
        <p:spPr>
          <a:xfrm>
            <a:off x="3962400" y="1562100"/>
            <a:ext cx="5678669" cy="4677995"/>
          </a:xfrm>
          <a:prstGeom prst="rect">
            <a:avLst/>
          </a:prstGeom>
        </p:spPr>
      </p:pic>
    </p:spTree>
    <p:extLst>
      <p:ext uri="{BB962C8B-B14F-4D97-AF65-F5344CB8AC3E}">
        <p14:creationId xmlns:p14="http://schemas.microsoft.com/office/powerpoint/2010/main" val="17468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id="{EF56299A-D44C-A16F-166D-5CEAD74C0A74}"/>
              </a:ext>
            </a:extLst>
          </p:cNvPr>
          <p:cNvPicPr>
            <a:picLocks noChangeAspect="1"/>
          </p:cNvPicPr>
          <p:nvPr/>
        </p:nvPicPr>
        <p:blipFill>
          <a:blip r:embed="rId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31399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txBody>
            <a:bodyPr/>
            <a:lstStyle/>
            <a:p>
              <a:endParaRPr lang="en-US"/>
            </a:p>
          </p:txBody>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7EEC799D-1778-2F1F-181D-1A8A57DDB86D}"/>
              </a:ext>
            </a:extLst>
          </p:cNvPr>
          <p:cNvPicPr>
            <a:picLocks noChangeAspect="1"/>
          </p:cNvPicPr>
          <p:nvPr/>
        </p:nvPicPr>
        <p:blipFill>
          <a:blip r:embed="rId18"/>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id="{DAF199B6-08CE-38BB-169F-9B293B2BE802}"/>
              </a:ext>
            </a:extLst>
          </p:cNvPr>
          <p:cNvPicPr>
            <a:picLocks noChangeAspect="1"/>
          </p:cNvPicPr>
          <p:nvPr/>
        </p:nvPicPr>
        <p:blipFill>
          <a:blip r:embed="rId19"/>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id="{F78DE07B-2B74-F18C-EB93-2251B53A6BC4}"/>
              </a:ext>
            </a:extLst>
          </p:cNvPr>
          <p:cNvPicPr>
            <a:picLocks noChangeAspect="1"/>
          </p:cNvPicPr>
          <p:nvPr/>
        </p:nvPicPr>
        <p:blipFill>
          <a:blip r:embed="rId20"/>
          <a:stretch>
            <a:fillRect/>
          </a:stretch>
        </p:blipFill>
        <p:spPr>
          <a:xfrm>
            <a:off x="4876800" y="3238500"/>
            <a:ext cx="8718036"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D473FE71-2CE9-3354-8106-5BC892D09994}"/>
              </a:ext>
            </a:extLst>
          </p:cNvPr>
          <p:cNvPicPr>
            <a:picLocks noChangeAspect="1"/>
          </p:cNvPicPr>
          <p:nvPr/>
        </p:nvPicPr>
        <p:blipFill>
          <a:blip r:embed="rId4"/>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4"/>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5"/>
          <a:stretch>
            <a:fillRect/>
          </a:stretch>
        </p:blipFill>
        <p:spPr>
          <a:xfrm>
            <a:off x="3124200" y="2324100"/>
            <a:ext cx="11963400" cy="7253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TotalTime>
  <Words>382</Words>
  <Application>Microsoft Office PowerPoint</Application>
  <PresentationFormat>Custom</PresentationFormat>
  <Paragraphs>33</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creator>thao</dc:creator>
  <cp:lastModifiedBy>luyen</cp:lastModifiedBy>
  <cp:revision>28</cp:revision>
  <dcterms:created xsi:type="dcterms:W3CDTF">2006-08-16T00:00:00Z</dcterms:created>
  <dcterms:modified xsi:type="dcterms:W3CDTF">2025-11-17T02:39:32Z</dcterms:modified>
  <dc:identifier>DAGFQb04hJQ</dc:identifier>
</cp:coreProperties>
</file>