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7" r:id="rId3"/>
    <p:sldId id="262" r:id="rId4"/>
    <p:sldId id="258" r:id="rId5"/>
    <p:sldId id="256" r:id="rId6"/>
    <p:sldId id="267" r:id="rId7"/>
    <p:sldId id="259" r:id="rId8"/>
    <p:sldId id="260" r:id="rId9"/>
    <p:sldId id="294" r:id="rId10"/>
    <p:sldId id="261" r:id="rId11"/>
    <p:sldId id="295" r:id="rId12"/>
    <p:sldId id="296" r:id="rId13"/>
    <p:sldId id="297" r:id="rId14"/>
    <p:sldId id="263" r:id="rId15"/>
    <p:sldId id="298" r:id="rId16"/>
    <p:sldId id="264" r:id="rId17"/>
    <p:sldId id="299" r:id="rId18"/>
    <p:sldId id="300" r:id="rId19"/>
    <p:sldId id="301"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7" d="100"/>
          <a:sy n="57" d="100"/>
        </p:scale>
        <p:origin x="538" y="-16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F7053-0DC1-46D4-B9B9-E82C5F2A6EF9}"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018B7-60D2-45AA-BC98-84008D3BFB79}" type="slidenum">
              <a:rPr lang="en-US" smtClean="0"/>
              <a:t>‹#›</a:t>
            </a:fld>
            <a:endParaRPr lang="en-US"/>
          </a:p>
        </p:txBody>
      </p:sp>
    </p:spTree>
    <p:extLst>
      <p:ext uri="{BB962C8B-B14F-4D97-AF65-F5344CB8AC3E}">
        <p14:creationId xmlns:p14="http://schemas.microsoft.com/office/powerpoint/2010/main" val="413979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0" i="0" u="none" strike="noStrike" dirty="0">
                <a:solidFill>
                  <a:srgbClr val="535900"/>
                </a:solidFill>
                <a:effectLst/>
                <a:latin typeface="Times New Roman" panose="02020603050405020304" pitchFamily="18" charset="0"/>
              </a:rPr>
              <a:t>Những đồ vật các em đã đoán được là những sáng chế trong đời sống của chúng ta. Để hiểu rõ về vai trò của sáng chế, lớp chúng mình hãy cùng đến với bài học Nhà sáng chế ngày hôm nay nhé!</a:t>
            </a:r>
            <a:endParaRPr lang="en-US" dirty="0"/>
          </a:p>
        </p:txBody>
      </p:sp>
      <p:sp>
        <p:nvSpPr>
          <p:cNvPr id="4" name="Slide Number Placeholder 3"/>
          <p:cNvSpPr>
            <a:spLocks noGrp="1"/>
          </p:cNvSpPr>
          <p:nvPr>
            <p:ph type="sldNum" sz="quarter" idx="5"/>
          </p:nvPr>
        </p:nvSpPr>
        <p:spPr/>
        <p:txBody>
          <a:bodyPr/>
          <a:lstStyle/>
          <a:p>
            <a:fld id="{759018B7-60D2-45AA-BC98-84008D3BFB79}" type="slidenum">
              <a:rPr lang="en-US" smtClean="0"/>
              <a:t>4</a:t>
            </a:fld>
            <a:endParaRPr lang="en-US"/>
          </a:p>
        </p:txBody>
      </p:sp>
    </p:spTree>
    <p:extLst>
      <p:ext uri="{BB962C8B-B14F-4D97-AF65-F5344CB8AC3E}">
        <p14:creationId xmlns:p14="http://schemas.microsoft.com/office/powerpoint/2010/main" val="1128614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mailto:linh126002@gmail.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23417" y="1489151"/>
            <a:ext cx="17041200" cy="41052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10400"/>
            </a:lvl1pPr>
            <a:lvl2pPr lvl="1" algn="ctr">
              <a:spcBef>
                <a:spcPts val="0"/>
              </a:spcBef>
              <a:spcAft>
                <a:spcPts val="0"/>
              </a:spcAft>
              <a:buSzPts val="5200"/>
              <a:buNone/>
              <a:defRPr sz="10400"/>
            </a:lvl2pPr>
            <a:lvl3pPr lvl="2" algn="ctr">
              <a:spcBef>
                <a:spcPts val="0"/>
              </a:spcBef>
              <a:spcAft>
                <a:spcPts val="0"/>
              </a:spcAft>
              <a:buSzPts val="5200"/>
              <a:buNone/>
              <a:defRPr sz="10400"/>
            </a:lvl3pPr>
            <a:lvl4pPr lvl="3" algn="ctr">
              <a:spcBef>
                <a:spcPts val="0"/>
              </a:spcBef>
              <a:spcAft>
                <a:spcPts val="0"/>
              </a:spcAft>
              <a:buSzPts val="5200"/>
              <a:buNone/>
              <a:defRPr sz="10400"/>
            </a:lvl4pPr>
            <a:lvl5pPr lvl="4" algn="ctr">
              <a:spcBef>
                <a:spcPts val="0"/>
              </a:spcBef>
              <a:spcAft>
                <a:spcPts val="0"/>
              </a:spcAft>
              <a:buSzPts val="5200"/>
              <a:buNone/>
              <a:defRPr sz="10400"/>
            </a:lvl5pPr>
            <a:lvl6pPr lvl="5" algn="ctr">
              <a:spcBef>
                <a:spcPts val="0"/>
              </a:spcBef>
              <a:spcAft>
                <a:spcPts val="0"/>
              </a:spcAft>
              <a:buSzPts val="5200"/>
              <a:buNone/>
              <a:defRPr sz="10400"/>
            </a:lvl6pPr>
            <a:lvl7pPr lvl="6" algn="ctr">
              <a:spcBef>
                <a:spcPts val="0"/>
              </a:spcBef>
              <a:spcAft>
                <a:spcPts val="0"/>
              </a:spcAft>
              <a:buSzPts val="5200"/>
              <a:buNone/>
              <a:defRPr sz="10400"/>
            </a:lvl7pPr>
            <a:lvl8pPr lvl="7" algn="ctr">
              <a:spcBef>
                <a:spcPts val="0"/>
              </a:spcBef>
              <a:spcAft>
                <a:spcPts val="0"/>
              </a:spcAft>
              <a:buSzPts val="5200"/>
              <a:buNone/>
              <a:defRPr sz="10400"/>
            </a:lvl8pPr>
            <a:lvl9pPr lvl="8" algn="ctr">
              <a:spcBef>
                <a:spcPts val="0"/>
              </a:spcBef>
              <a:spcAft>
                <a:spcPts val="0"/>
              </a:spcAft>
              <a:buSzPts val="5200"/>
              <a:buNone/>
              <a:defRPr sz="10400"/>
            </a:lvl9pPr>
          </a:lstStyle>
          <a:p>
            <a:endParaRPr/>
          </a:p>
        </p:txBody>
      </p:sp>
      <p:sp>
        <p:nvSpPr>
          <p:cNvPr id="11" name="Google Shape;11;p2"/>
          <p:cNvSpPr txBox="1">
            <a:spLocks noGrp="1"/>
          </p:cNvSpPr>
          <p:nvPr>
            <p:ph type="subTitle" idx="1"/>
          </p:nvPr>
        </p:nvSpPr>
        <p:spPr>
          <a:xfrm>
            <a:off x="623400" y="5668250"/>
            <a:ext cx="17041200" cy="1585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5600"/>
            </a:lvl1pPr>
            <a:lvl2pPr lvl="1" algn="ctr">
              <a:lnSpc>
                <a:spcPct val="100000"/>
              </a:lnSpc>
              <a:spcBef>
                <a:spcPts val="0"/>
              </a:spcBef>
              <a:spcAft>
                <a:spcPts val="0"/>
              </a:spcAft>
              <a:buSzPts val="2800"/>
              <a:buNone/>
              <a:defRPr sz="5600"/>
            </a:lvl2pPr>
            <a:lvl3pPr lvl="2" algn="ctr">
              <a:lnSpc>
                <a:spcPct val="100000"/>
              </a:lnSpc>
              <a:spcBef>
                <a:spcPts val="0"/>
              </a:spcBef>
              <a:spcAft>
                <a:spcPts val="0"/>
              </a:spcAft>
              <a:buSzPts val="2800"/>
              <a:buNone/>
              <a:defRPr sz="5600"/>
            </a:lvl3pPr>
            <a:lvl4pPr lvl="3" algn="ctr">
              <a:lnSpc>
                <a:spcPct val="100000"/>
              </a:lnSpc>
              <a:spcBef>
                <a:spcPts val="0"/>
              </a:spcBef>
              <a:spcAft>
                <a:spcPts val="0"/>
              </a:spcAft>
              <a:buSzPts val="2800"/>
              <a:buNone/>
              <a:defRPr sz="5600"/>
            </a:lvl4pPr>
            <a:lvl5pPr lvl="4" algn="ctr">
              <a:lnSpc>
                <a:spcPct val="100000"/>
              </a:lnSpc>
              <a:spcBef>
                <a:spcPts val="0"/>
              </a:spcBef>
              <a:spcAft>
                <a:spcPts val="0"/>
              </a:spcAft>
              <a:buSzPts val="2800"/>
              <a:buNone/>
              <a:defRPr sz="5600"/>
            </a:lvl5pPr>
            <a:lvl6pPr lvl="5" algn="ctr">
              <a:lnSpc>
                <a:spcPct val="100000"/>
              </a:lnSpc>
              <a:spcBef>
                <a:spcPts val="0"/>
              </a:spcBef>
              <a:spcAft>
                <a:spcPts val="0"/>
              </a:spcAft>
              <a:buSzPts val="2800"/>
              <a:buNone/>
              <a:defRPr sz="5600"/>
            </a:lvl6pPr>
            <a:lvl7pPr lvl="6" algn="ctr">
              <a:lnSpc>
                <a:spcPct val="100000"/>
              </a:lnSpc>
              <a:spcBef>
                <a:spcPts val="0"/>
              </a:spcBef>
              <a:spcAft>
                <a:spcPts val="0"/>
              </a:spcAft>
              <a:buSzPts val="2800"/>
              <a:buNone/>
              <a:defRPr sz="5600"/>
            </a:lvl7pPr>
            <a:lvl8pPr lvl="7" algn="ctr">
              <a:lnSpc>
                <a:spcPct val="100000"/>
              </a:lnSpc>
              <a:spcBef>
                <a:spcPts val="0"/>
              </a:spcBef>
              <a:spcAft>
                <a:spcPts val="0"/>
              </a:spcAft>
              <a:buSzPts val="2800"/>
              <a:buNone/>
              <a:defRPr sz="5600"/>
            </a:lvl8pPr>
            <a:lvl9pPr lvl="8" algn="ctr">
              <a:lnSpc>
                <a:spcPct val="100000"/>
              </a:lnSpc>
              <a:spcBef>
                <a:spcPts val="0"/>
              </a:spcBef>
              <a:spcAft>
                <a:spcPts val="0"/>
              </a:spcAft>
              <a:buSzPts val="2800"/>
              <a:buNone/>
              <a:defRPr sz="5600"/>
            </a:lvl9pPr>
          </a:lstStyle>
          <a:p>
            <a:endParaRPr/>
          </a:p>
        </p:txBody>
      </p:sp>
      <p:sp>
        <p:nvSpPr>
          <p:cNvPr id="12" name="Google Shape;12;p2"/>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2557862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1097913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Autofit/>
          </a:bodyPr>
          <a:lstStyle>
            <a:lvl1pPr marL="914378" lvl="0" indent="-685784">
              <a:spcBef>
                <a:spcPts val="0"/>
              </a:spcBef>
              <a:spcAft>
                <a:spcPts val="0"/>
              </a:spcAft>
              <a:buSzPts val="1800"/>
              <a:buChar char="●"/>
              <a:defRPr/>
            </a:lvl1pPr>
            <a:lvl2pPr marL="1828755" lvl="1" indent="-634985">
              <a:spcBef>
                <a:spcPts val="3200"/>
              </a:spcBef>
              <a:spcAft>
                <a:spcPts val="0"/>
              </a:spcAft>
              <a:buSzPts val="1400"/>
              <a:buChar char="○"/>
              <a:defRPr/>
            </a:lvl2pPr>
            <a:lvl3pPr marL="2743131" lvl="2" indent="-634985">
              <a:spcBef>
                <a:spcPts val="3200"/>
              </a:spcBef>
              <a:spcAft>
                <a:spcPts val="0"/>
              </a:spcAft>
              <a:buSzPts val="1400"/>
              <a:buChar char="■"/>
              <a:defRPr/>
            </a:lvl3pPr>
            <a:lvl4pPr marL="3657509" lvl="3" indent="-634985">
              <a:spcBef>
                <a:spcPts val="3200"/>
              </a:spcBef>
              <a:spcAft>
                <a:spcPts val="0"/>
              </a:spcAft>
              <a:buSzPts val="1400"/>
              <a:buChar char="●"/>
              <a:defRPr/>
            </a:lvl4pPr>
            <a:lvl5pPr marL="4571886" lvl="4" indent="-634985">
              <a:spcBef>
                <a:spcPts val="3200"/>
              </a:spcBef>
              <a:spcAft>
                <a:spcPts val="0"/>
              </a:spcAft>
              <a:buSzPts val="1400"/>
              <a:buChar char="○"/>
              <a:defRPr/>
            </a:lvl5pPr>
            <a:lvl6pPr marL="5486264" lvl="5" indent="-634985">
              <a:spcBef>
                <a:spcPts val="3200"/>
              </a:spcBef>
              <a:spcAft>
                <a:spcPts val="0"/>
              </a:spcAft>
              <a:buSzPts val="1400"/>
              <a:buChar char="■"/>
              <a:defRPr/>
            </a:lvl6pPr>
            <a:lvl7pPr marL="6400640" lvl="6" indent="-634985">
              <a:spcBef>
                <a:spcPts val="3200"/>
              </a:spcBef>
              <a:spcAft>
                <a:spcPts val="0"/>
              </a:spcAft>
              <a:buSzPts val="1400"/>
              <a:buChar char="●"/>
              <a:defRPr/>
            </a:lvl7pPr>
            <a:lvl8pPr marL="7315017" lvl="7" indent="-634985">
              <a:spcBef>
                <a:spcPts val="3200"/>
              </a:spcBef>
              <a:spcAft>
                <a:spcPts val="0"/>
              </a:spcAft>
              <a:buSzPts val="1400"/>
              <a:buChar char="○"/>
              <a:defRPr/>
            </a:lvl8pPr>
            <a:lvl9pPr marL="8229395" lvl="8" indent="-634985">
              <a:spcBef>
                <a:spcPts val="3200"/>
              </a:spcBef>
              <a:spcAft>
                <a:spcPts val="3200"/>
              </a:spcAft>
              <a:buSzPts val="1400"/>
              <a:buChar char="■"/>
              <a:defRPr/>
            </a:lvl9pPr>
          </a:lstStyle>
          <a:p>
            <a:endParaRPr/>
          </a:p>
        </p:txBody>
      </p:sp>
      <p:sp>
        <p:nvSpPr>
          <p:cNvPr id="19" name="Google Shape;19;p4"/>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65778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noAutofit/>
          </a:bodyPr>
          <a:lstStyle>
            <a:lvl1pPr marL="914378" lvl="0" indent="-685784">
              <a:spcBef>
                <a:spcPts val="0"/>
              </a:spcBef>
              <a:spcAft>
                <a:spcPts val="0"/>
              </a:spcAft>
              <a:buSzPts val="1800"/>
              <a:buChar char="●"/>
              <a:defRPr/>
            </a:lvl1pPr>
            <a:lvl2pPr marL="1828755" lvl="1" indent="-634985">
              <a:spcBef>
                <a:spcPts val="3200"/>
              </a:spcBef>
              <a:spcAft>
                <a:spcPts val="0"/>
              </a:spcAft>
              <a:buSzPts val="1400"/>
              <a:buChar char="○"/>
              <a:defRPr/>
            </a:lvl2pPr>
            <a:lvl3pPr marL="2743131" lvl="2" indent="-634985">
              <a:spcBef>
                <a:spcPts val="3200"/>
              </a:spcBef>
              <a:spcAft>
                <a:spcPts val="0"/>
              </a:spcAft>
              <a:buSzPts val="1400"/>
              <a:buChar char="■"/>
              <a:defRPr/>
            </a:lvl3pPr>
            <a:lvl4pPr marL="3657509" lvl="3" indent="-634985">
              <a:spcBef>
                <a:spcPts val="3200"/>
              </a:spcBef>
              <a:spcAft>
                <a:spcPts val="0"/>
              </a:spcAft>
              <a:buSzPts val="1400"/>
              <a:buChar char="●"/>
              <a:defRPr/>
            </a:lvl4pPr>
            <a:lvl5pPr marL="4571886" lvl="4" indent="-634985">
              <a:spcBef>
                <a:spcPts val="3200"/>
              </a:spcBef>
              <a:spcAft>
                <a:spcPts val="0"/>
              </a:spcAft>
              <a:buSzPts val="1400"/>
              <a:buChar char="○"/>
              <a:defRPr/>
            </a:lvl5pPr>
            <a:lvl6pPr marL="5486264" lvl="5" indent="-634985">
              <a:spcBef>
                <a:spcPts val="3200"/>
              </a:spcBef>
              <a:spcAft>
                <a:spcPts val="0"/>
              </a:spcAft>
              <a:buSzPts val="1400"/>
              <a:buChar char="■"/>
              <a:defRPr/>
            </a:lvl6pPr>
            <a:lvl7pPr marL="6400640" lvl="6" indent="-634985">
              <a:spcBef>
                <a:spcPts val="3200"/>
              </a:spcBef>
              <a:spcAft>
                <a:spcPts val="0"/>
              </a:spcAft>
              <a:buSzPts val="1400"/>
              <a:buChar char="●"/>
              <a:defRPr/>
            </a:lvl7pPr>
            <a:lvl8pPr marL="7315017" lvl="7" indent="-634985">
              <a:spcBef>
                <a:spcPts val="3200"/>
              </a:spcBef>
              <a:spcAft>
                <a:spcPts val="0"/>
              </a:spcAft>
              <a:buSzPts val="1400"/>
              <a:buChar char="○"/>
              <a:defRPr/>
            </a:lvl8pPr>
            <a:lvl9pPr marL="8229395" lvl="8" indent="-634985">
              <a:spcBef>
                <a:spcPts val="3200"/>
              </a:spcBef>
              <a:spcAft>
                <a:spcPts val="3200"/>
              </a:spcAft>
              <a:buSzPts val="1400"/>
              <a:buChar char="■"/>
              <a:defRPr/>
            </a:lvl9pPr>
          </a:lstStyle>
          <a:p>
            <a:endParaRPr/>
          </a:p>
        </p:txBody>
      </p:sp>
      <p:sp>
        <p:nvSpPr>
          <p:cNvPr id="19" name="Google Shape;19;p4"/>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77323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623400" y="2304950"/>
            <a:ext cx="7999800" cy="6832800"/>
          </a:xfrm>
          <a:prstGeom prst="rect">
            <a:avLst/>
          </a:prstGeom>
        </p:spPr>
        <p:txBody>
          <a:bodyPr spcFirstLastPara="1" wrap="square" lIns="91425" tIns="91425" rIns="91425" bIns="91425" anchor="t" anchorCtr="0">
            <a:noAutofit/>
          </a:bodyPr>
          <a:lstStyle>
            <a:lvl1pPr marL="914378" lvl="0" indent="-634985">
              <a:spcBef>
                <a:spcPts val="0"/>
              </a:spcBef>
              <a:spcAft>
                <a:spcPts val="0"/>
              </a:spcAft>
              <a:buSzPts val="1400"/>
              <a:buChar char="●"/>
              <a:defRPr sz="2801"/>
            </a:lvl1pPr>
            <a:lvl2pPr marL="1828755" lvl="1" indent="-609585">
              <a:spcBef>
                <a:spcPts val="3200"/>
              </a:spcBef>
              <a:spcAft>
                <a:spcPts val="0"/>
              </a:spcAft>
              <a:buSzPts val="1200"/>
              <a:buChar char="○"/>
              <a:defRPr sz="2400"/>
            </a:lvl2pPr>
            <a:lvl3pPr marL="2743131" lvl="2" indent="-609585">
              <a:spcBef>
                <a:spcPts val="3200"/>
              </a:spcBef>
              <a:spcAft>
                <a:spcPts val="0"/>
              </a:spcAft>
              <a:buSzPts val="1200"/>
              <a:buChar char="■"/>
              <a:defRPr sz="2400"/>
            </a:lvl3pPr>
            <a:lvl4pPr marL="3657509" lvl="3" indent="-609585">
              <a:spcBef>
                <a:spcPts val="3200"/>
              </a:spcBef>
              <a:spcAft>
                <a:spcPts val="0"/>
              </a:spcAft>
              <a:buSzPts val="1200"/>
              <a:buChar char="●"/>
              <a:defRPr sz="2400"/>
            </a:lvl4pPr>
            <a:lvl5pPr marL="4571886" lvl="4" indent="-609585">
              <a:spcBef>
                <a:spcPts val="3200"/>
              </a:spcBef>
              <a:spcAft>
                <a:spcPts val="0"/>
              </a:spcAft>
              <a:buSzPts val="1200"/>
              <a:buChar char="○"/>
              <a:defRPr sz="2400"/>
            </a:lvl5pPr>
            <a:lvl6pPr marL="5486264" lvl="5" indent="-609585">
              <a:spcBef>
                <a:spcPts val="3200"/>
              </a:spcBef>
              <a:spcAft>
                <a:spcPts val="0"/>
              </a:spcAft>
              <a:buSzPts val="1200"/>
              <a:buChar char="■"/>
              <a:defRPr sz="2400"/>
            </a:lvl6pPr>
            <a:lvl7pPr marL="6400640" lvl="6" indent="-609585">
              <a:spcBef>
                <a:spcPts val="3200"/>
              </a:spcBef>
              <a:spcAft>
                <a:spcPts val="0"/>
              </a:spcAft>
              <a:buSzPts val="1200"/>
              <a:buChar char="●"/>
              <a:defRPr sz="2400"/>
            </a:lvl7pPr>
            <a:lvl8pPr marL="7315017" lvl="7" indent="-609585">
              <a:spcBef>
                <a:spcPts val="3200"/>
              </a:spcBef>
              <a:spcAft>
                <a:spcPts val="0"/>
              </a:spcAft>
              <a:buSzPts val="1200"/>
              <a:buChar char="○"/>
              <a:defRPr sz="2400"/>
            </a:lvl8pPr>
            <a:lvl9pPr marL="8229395" lvl="8" indent="-609585">
              <a:spcBef>
                <a:spcPts val="3200"/>
              </a:spcBef>
              <a:spcAft>
                <a:spcPts val="3200"/>
              </a:spcAft>
              <a:buSzPts val="1200"/>
              <a:buChar char="■"/>
              <a:defRPr sz="2400"/>
            </a:lvl9pPr>
          </a:lstStyle>
          <a:p>
            <a:endParaRPr/>
          </a:p>
        </p:txBody>
      </p:sp>
      <p:sp>
        <p:nvSpPr>
          <p:cNvPr id="23" name="Google Shape;23;p5"/>
          <p:cNvSpPr txBox="1">
            <a:spLocks noGrp="1"/>
          </p:cNvSpPr>
          <p:nvPr>
            <p:ph type="body" idx="2"/>
          </p:nvPr>
        </p:nvSpPr>
        <p:spPr>
          <a:xfrm>
            <a:off x="9664800" y="2304950"/>
            <a:ext cx="7999800" cy="6832800"/>
          </a:xfrm>
          <a:prstGeom prst="rect">
            <a:avLst/>
          </a:prstGeom>
        </p:spPr>
        <p:txBody>
          <a:bodyPr spcFirstLastPara="1" wrap="square" lIns="91425" tIns="91425" rIns="91425" bIns="91425" anchor="t" anchorCtr="0">
            <a:noAutofit/>
          </a:bodyPr>
          <a:lstStyle>
            <a:lvl1pPr marL="914378" lvl="0" indent="-634985">
              <a:spcBef>
                <a:spcPts val="0"/>
              </a:spcBef>
              <a:spcAft>
                <a:spcPts val="0"/>
              </a:spcAft>
              <a:buSzPts val="1400"/>
              <a:buChar char="●"/>
              <a:defRPr sz="2801"/>
            </a:lvl1pPr>
            <a:lvl2pPr marL="1828755" lvl="1" indent="-609585">
              <a:spcBef>
                <a:spcPts val="3200"/>
              </a:spcBef>
              <a:spcAft>
                <a:spcPts val="0"/>
              </a:spcAft>
              <a:buSzPts val="1200"/>
              <a:buChar char="○"/>
              <a:defRPr sz="2400"/>
            </a:lvl2pPr>
            <a:lvl3pPr marL="2743131" lvl="2" indent="-609585">
              <a:spcBef>
                <a:spcPts val="3200"/>
              </a:spcBef>
              <a:spcAft>
                <a:spcPts val="0"/>
              </a:spcAft>
              <a:buSzPts val="1200"/>
              <a:buChar char="■"/>
              <a:defRPr sz="2400"/>
            </a:lvl3pPr>
            <a:lvl4pPr marL="3657509" lvl="3" indent="-609585">
              <a:spcBef>
                <a:spcPts val="3200"/>
              </a:spcBef>
              <a:spcAft>
                <a:spcPts val="0"/>
              </a:spcAft>
              <a:buSzPts val="1200"/>
              <a:buChar char="●"/>
              <a:defRPr sz="2400"/>
            </a:lvl4pPr>
            <a:lvl5pPr marL="4571886" lvl="4" indent="-609585">
              <a:spcBef>
                <a:spcPts val="3200"/>
              </a:spcBef>
              <a:spcAft>
                <a:spcPts val="0"/>
              </a:spcAft>
              <a:buSzPts val="1200"/>
              <a:buChar char="○"/>
              <a:defRPr sz="2400"/>
            </a:lvl5pPr>
            <a:lvl6pPr marL="5486264" lvl="5" indent="-609585">
              <a:spcBef>
                <a:spcPts val="3200"/>
              </a:spcBef>
              <a:spcAft>
                <a:spcPts val="0"/>
              </a:spcAft>
              <a:buSzPts val="1200"/>
              <a:buChar char="■"/>
              <a:defRPr sz="2400"/>
            </a:lvl6pPr>
            <a:lvl7pPr marL="6400640" lvl="6" indent="-609585">
              <a:spcBef>
                <a:spcPts val="3200"/>
              </a:spcBef>
              <a:spcAft>
                <a:spcPts val="0"/>
              </a:spcAft>
              <a:buSzPts val="1200"/>
              <a:buChar char="●"/>
              <a:defRPr sz="2400"/>
            </a:lvl7pPr>
            <a:lvl8pPr marL="7315017" lvl="7" indent="-609585">
              <a:spcBef>
                <a:spcPts val="3200"/>
              </a:spcBef>
              <a:spcAft>
                <a:spcPts val="0"/>
              </a:spcAft>
              <a:buSzPts val="1200"/>
              <a:buChar char="○"/>
              <a:defRPr sz="2400"/>
            </a:lvl8pPr>
            <a:lvl9pPr marL="8229395" lvl="8" indent="-609585">
              <a:spcBef>
                <a:spcPts val="3200"/>
              </a:spcBef>
              <a:spcAft>
                <a:spcPts val="3200"/>
              </a:spcAft>
              <a:buSzPts val="1200"/>
              <a:buChar char="■"/>
              <a:defRPr sz="2400"/>
            </a:lvl9pPr>
          </a:lstStyle>
          <a:p>
            <a:endParaRPr/>
          </a:p>
        </p:txBody>
      </p:sp>
      <p:sp>
        <p:nvSpPr>
          <p:cNvPr id="24" name="Google Shape;24;p5"/>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1833293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1"/>
            <a:ext cx="17041200" cy="114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1332362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623400" y="1111200"/>
            <a:ext cx="5616000" cy="1511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4800"/>
            </a:lvl1pPr>
            <a:lvl2pPr lvl="1">
              <a:spcBef>
                <a:spcPts val="0"/>
              </a:spcBef>
              <a:spcAft>
                <a:spcPts val="0"/>
              </a:spcAft>
              <a:buSzPts val="2400"/>
              <a:buNone/>
              <a:defRPr sz="4800"/>
            </a:lvl2pPr>
            <a:lvl3pPr lvl="2">
              <a:spcBef>
                <a:spcPts val="0"/>
              </a:spcBef>
              <a:spcAft>
                <a:spcPts val="0"/>
              </a:spcAft>
              <a:buSzPts val="2400"/>
              <a:buNone/>
              <a:defRPr sz="4800"/>
            </a:lvl3pPr>
            <a:lvl4pPr lvl="3">
              <a:spcBef>
                <a:spcPts val="0"/>
              </a:spcBef>
              <a:spcAft>
                <a:spcPts val="0"/>
              </a:spcAft>
              <a:buSzPts val="2400"/>
              <a:buNone/>
              <a:defRPr sz="4800"/>
            </a:lvl4pPr>
            <a:lvl5pPr lvl="4">
              <a:spcBef>
                <a:spcPts val="0"/>
              </a:spcBef>
              <a:spcAft>
                <a:spcPts val="0"/>
              </a:spcAft>
              <a:buSzPts val="2400"/>
              <a:buNone/>
              <a:defRPr sz="4800"/>
            </a:lvl5pPr>
            <a:lvl6pPr lvl="5">
              <a:spcBef>
                <a:spcPts val="0"/>
              </a:spcBef>
              <a:spcAft>
                <a:spcPts val="0"/>
              </a:spcAft>
              <a:buSzPts val="2400"/>
              <a:buNone/>
              <a:defRPr sz="4800"/>
            </a:lvl6pPr>
            <a:lvl7pPr lvl="6">
              <a:spcBef>
                <a:spcPts val="0"/>
              </a:spcBef>
              <a:spcAft>
                <a:spcPts val="0"/>
              </a:spcAft>
              <a:buSzPts val="2400"/>
              <a:buNone/>
              <a:defRPr sz="4800"/>
            </a:lvl7pPr>
            <a:lvl8pPr lvl="7">
              <a:spcBef>
                <a:spcPts val="0"/>
              </a:spcBef>
              <a:spcAft>
                <a:spcPts val="0"/>
              </a:spcAft>
              <a:buSzPts val="2400"/>
              <a:buNone/>
              <a:defRPr sz="4800"/>
            </a:lvl8pPr>
            <a:lvl9pPr lvl="8">
              <a:spcBef>
                <a:spcPts val="0"/>
              </a:spcBef>
              <a:spcAft>
                <a:spcPts val="0"/>
              </a:spcAft>
              <a:buSzPts val="2400"/>
              <a:buNone/>
              <a:defRPr sz="4800"/>
            </a:lvl9pPr>
          </a:lstStyle>
          <a:p>
            <a:endParaRPr/>
          </a:p>
        </p:txBody>
      </p:sp>
      <p:sp>
        <p:nvSpPr>
          <p:cNvPr id="30" name="Google Shape;30;p7"/>
          <p:cNvSpPr txBox="1">
            <a:spLocks noGrp="1"/>
          </p:cNvSpPr>
          <p:nvPr>
            <p:ph type="body" idx="1"/>
          </p:nvPr>
        </p:nvSpPr>
        <p:spPr>
          <a:xfrm>
            <a:off x="623400" y="2779200"/>
            <a:ext cx="5616000" cy="6358800"/>
          </a:xfrm>
          <a:prstGeom prst="rect">
            <a:avLst/>
          </a:prstGeom>
        </p:spPr>
        <p:txBody>
          <a:bodyPr spcFirstLastPara="1" wrap="square" lIns="91425" tIns="91425" rIns="91425" bIns="91425" anchor="t" anchorCtr="0">
            <a:noAutofit/>
          </a:bodyPr>
          <a:lstStyle>
            <a:lvl1pPr marL="914378" lvl="0" indent="-609585">
              <a:spcBef>
                <a:spcPts val="0"/>
              </a:spcBef>
              <a:spcAft>
                <a:spcPts val="0"/>
              </a:spcAft>
              <a:buSzPts val="1200"/>
              <a:buChar char="●"/>
              <a:defRPr sz="2400"/>
            </a:lvl1pPr>
            <a:lvl2pPr marL="1828755" lvl="1" indent="-609585">
              <a:spcBef>
                <a:spcPts val="3200"/>
              </a:spcBef>
              <a:spcAft>
                <a:spcPts val="0"/>
              </a:spcAft>
              <a:buSzPts val="1200"/>
              <a:buChar char="○"/>
              <a:defRPr sz="2400"/>
            </a:lvl2pPr>
            <a:lvl3pPr marL="2743131" lvl="2" indent="-609585">
              <a:spcBef>
                <a:spcPts val="3200"/>
              </a:spcBef>
              <a:spcAft>
                <a:spcPts val="0"/>
              </a:spcAft>
              <a:buSzPts val="1200"/>
              <a:buChar char="■"/>
              <a:defRPr sz="2400"/>
            </a:lvl3pPr>
            <a:lvl4pPr marL="3657509" lvl="3" indent="-609585">
              <a:spcBef>
                <a:spcPts val="3200"/>
              </a:spcBef>
              <a:spcAft>
                <a:spcPts val="0"/>
              </a:spcAft>
              <a:buSzPts val="1200"/>
              <a:buChar char="●"/>
              <a:defRPr sz="2400"/>
            </a:lvl4pPr>
            <a:lvl5pPr marL="4571886" lvl="4" indent="-609585">
              <a:spcBef>
                <a:spcPts val="3200"/>
              </a:spcBef>
              <a:spcAft>
                <a:spcPts val="0"/>
              </a:spcAft>
              <a:buSzPts val="1200"/>
              <a:buChar char="○"/>
              <a:defRPr sz="2400"/>
            </a:lvl5pPr>
            <a:lvl6pPr marL="5486264" lvl="5" indent="-609585">
              <a:spcBef>
                <a:spcPts val="3200"/>
              </a:spcBef>
              <a:spcAft>
                <a:spcPts val="0"/>
              </a:spcAft>
              <a:buSzPts val="1200"/>
              <a:buChar char="■"/>
              <a:defRPr sz="2400"/>
            </a:lvl6pPr>
            <a:lvl7pPr marL="6400640" lvl="6" indent="-609585">
              <a:spcBef>
                <a:spcPts val="3200"/>
              </a:spcBef>
              <a:spcAft>
                <a:spcPts val="0"/>
              </a:spcAft>
              <a:buSzPts val="1200"/>
              <a:buChar char="●"/>
              <a:defRPr sz="2400"/>
            </a:lvl7pPr>
            <a:lvl8pPr marL="7315017" lvl="7" indent="-609585">
              <a:spcBef>
                <a:spcPts val="3200"/>
              </a:spcBef>
              <a:spcAft>
                <a:spcPts val="0"/>
              </a:spcAft>
              <a:buSzPts val="1200"/>
              <a:buChar char="○"/>
              <a:defRPr sz="2400"/>
            </a:lvl8pPr>
            <a:lvl9pPr marL="8229395" lvl="8" indent="-609585">
              <a:spcBef>
                <a:spcPts val="3200"/>
              </a:spcBef>
              <a:spcAft>
                <a:spcPts val="3200"/>
              </a:spcAft>
              <a:buSzPts val="1200"/>
              <a:buChar char="■"/>
              <a:defRPr sz="2400"/>
            </a:lvl9pPr>
          </a:lstStyle>
          <a:p>
            <a:endParaRPr/>
          </a:p>
        </p:txBody>
      </p:sp>
      <p:sp>
        <p:nvSpPr>
          <p:cNvPr id="31" name="Google Shape;31;p7"/>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89455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980501" y="900300"/>
            <a:ext cx="12735600" cy="8181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600"/>
            </a:lvl1pPr>
            <a:lvl2pPr lvl="1">
              <a:spcBef>
                <a:spcPts val="0"/>
              </a:spcBef>
              <a:spcAft>
                <a:spcPts val="0"/>
              </a:spcAft>
              <a:buSzPts val="4800"/>
              <a:buNone/>
              <a:defRPr sz="9600"/>
            </a:lvl2pPr>
            <a:lvl3pPr lvl="2">
              <a:spcBef>
                <a:spcPts val="0"/>
              </a:spcBef>
              <a:spcAft>
                <a:spcPts val="0"/>
              </a:spcAft>
              <a:buSzPts val="4800"/>
              <a:buNone/>
              <a:defRPr sz="9600"/>
            </a:lvl3pPr>
            <a:lvl4pPr lvl="3">
              <a:spcBef>
                <a:spcPts val="0"/>
              </a:spcBef>
              <a:spcAft>
                <a:spcPts val="0"/>
              </a:spcAft>
              <a:buSzPts val="4800"/>
              <a:buNone/>
              <a:defRPr sz="9600"/>
            </a:lvl4pPr>
            <a:lvl5pPr lvl="4">
              <a:spcBef>
                <a:spcPts val="0"/>
              </a:spcBef>
              <a:spcAft>
                <a:spcPts val="0"/>
              </a:spcAft>
              <a:buSzPts val="4800"/>
              <a:buNone/>
              <a:defRPr sz="9600"/>
            </a:lvl5pPr>
            <a:lvl6pPr lvl="5">
              <a:spcBef>
                <a:spcPts val="0"/>
              </a:spcBef>
              <a:spcAft>
                <a:spcPts val="0"/>
              </a:spcAft>
              <a:buSzPts val="4800"/>
              <a:buNone/>
              <a:defRPr sz="9600"/>
            </a:lvl6pPr>
            <a:lvl7pPr lvl="6">
              <a:spcBef>
                <a:spcPts val="0"/>
              </a:spcBef>
              <a:spcAft>
                <a:spcPts val="0"/>
              </a:spcAft>
              <a:buSzPts val="4800"/>
              <a:buNone/>
              <a:defRPr sz="9600"/>
            </a:lvl7pPr>
            <a:lvl8pPr lvl="7">
              <a:spcBef>
                <a:spcPts val="0"/>
              </a:spcBef>
              <a:spcAft>
                <a:spcPts val="0"/>
              </a:spcAft>
              <a:buSzPts val="4800"/>
              <a:buNone/>
              <a:defRPr sz="9600"/>
            </a:lvl8pPr>
            <a:lvl9pPr lvl="8">
              <a:spcBef>
                <a:spcPts val="0"/>
              </a:spcBef>
              <a:spcAft>
                <a:spcPts val="0"/>
              </a:spcAft>
              <a:buSzPts val="4800"/>
              <a:buNone/>
              <a:defRPr sz="9600"/>
            </a:lvl9pPr>
          </a:lstStyle>
          <a:p>
            <a:endParaRPr/>
          </a:p>
        </p:txBody>
      </p:sp>
      <p:sp>
        <p:nvSpPr>
          <p:cNvPr id="34" name="Google Shape;34;p8"/>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150318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9144000" y="-251"/>
            <a:ext cx="9144000" cy="10287000"/>
          </a:xfrm>
          <a:prstGeom prst="rect">
            <a:avLst/>
          </a:prstGeom>
          <a:solidFill>
            <a:schemeClr val="lt2"/>
          </a:solidFill>
          <a:ln>
            <a:noFill/>
          </a:ln>
        </p:spPr>
        <p:txBody>
          <a:bodyPr spcFirstLastPara="1" wrap="square" lIns="182850" tIns="182850" rIns="182850" bIns="182850" anchor="ctr" anchorCtr="0">
            <a:no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531000" y="2466350"/>
            <a:ext cx="8090400" cy="2964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8400"/>
            </a:lvl1pPr>
            <a:lvl2pPr lvl="1" algn="ctr">
              <a:spcBef>
                <a:spcPts val="0"/>
              </a:spcBef>
              <a:spcAft>
                <a:spcPts val="0"/>
              </a:spcAft>
              <a:buSzPts val="4200"/>
              <a:buNone/>
              <a:defRPr sz="8400"/>
            </a:lvl2pPr>
            <a:lvl3pPr lvl="2" algn="ctr">
              <a:spcBef>
                <a:spcPts val="0"/>
              </a:spcBef>
              <a:spcAft>
                <a:spcPts val="0"/>
              </a:spcAft>
              <a:buSzPts val="4200"/>
              <a:buNone/>
              <a:defRPr sz="8400"/>
            </a:lvl3pPr>
            <a:lvl4pPr lvl="3" algn="ctr">
              <a:spcBef>
                <a:spcPts val="0"/>
              </a:spcBef>
              <a:spcAft>
                <a:spcPts val="0"/>
              </a:spcAft>
              <a:buSzPts val="4200"/>
              <a:buNone/>
              <a:defRPr sz="8400"/>
            </a:lvl4pPr>
            <a:lvl5pPr lvl="4" algn="ctr">
              <a:spcBef>
                <a:spcPts val="0"/>
              </a:spcBef>
              <a:spcAft>
                <a:spcPts val="0"/>
              </a:spcAft>
              <a:buSzPts val="4200"/>
              <a:buNone/>
              <a:defRPr sz="8400"/>
            </a:lvl5pPr>
            <a:lvl6pPr lvl="5" algn="ctr">
              <a:spcBef>
                <a:spcPts val="0"/>
              </a:spcBef>
              <a:spcAft>
                <a:spcPts val="0"/>
              </a:spcAft>
              <a:buSzPts val="4200"/>
              <a:buNone/>
              <a:defRPr sz="8400"/>
            </a:lvl6pPr>
            <a:lvl7pPr lvl="6" algn="ctr">
              <a:spcBef>
                <a:spcPts val="0"/>
              </a:spcBef>
              <a:spcAft>
                <a:spcPts val="0"/>
              </a:spcAft>
              <a:buSzPts val="4200"/>
              <a:buNone/>
              <a:defRPr sz="8400"/>
            </a:lvl7pPr>
            <a:lvl8pPr lvl="7" algn="ctr">
              <a:spcBef>
                <a:spcPts val="0"/>
              </a:spcBef>
              <a:spcAft>
                <a:spcPts val="0"/>
              </a:spcAft>
              <a:buSzPts val="4200"/>
              <a:buNone/>
              <a:defRPr sz="8400"/>
            </a:lvl8pPr>
            <a:lvl9pPr lvl="8" algn="ctr">
              <a:spcBef>
                <a:spcPts val="0"/>
              </a:spcBef>
              <a:spcAft>
                <a:spcPts val="0"/>
              </a:spcAft>
              <a:buSzPts val="4200"/>
              <a:buNone/>
              <a:defRPr sz="8400"/>
            </a:lvl9pPr>
          </a:lstStyle>
          <a:p>
            <a:endParaRPr/>
          </a:p>
        </p:txBody>
      </p:sp>
      <p:sp>
        <p:nvSpPr>
          <p:cNvPr id="38" name="Google Shape;38;p9"/>
          <p:cNvSpPr txBox="1">
            <a:spLocks noGrp="1"/>
          </p:cNvSpPr>
          <p:nvPr>
            <p:ph type="subTitle" idx="1"/>
          </p:nvPr>
        </p:nvSpPr>
        <p:spPr>
          <a:xfrm>
            <a:off x="531000" y="5606149"/>
            <a:ext cx="8090400" cy="2470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4200"/>
            </a:lvl1pPr>
            <a:lvl2pPr lvl="1" algn="ctr">
              <a:lnSpc>
                <a:spcPct val="100000"/>
              </a:lnSpc>
              <a:spcBef>
                <a:spcPts val="0"/>
              </a:spcBef>
              <a:spcAft>
                <a:spcPts val="0"/>
              </a:spcAft>
              <a:buSzPts val="2100"/>
              <a:buNone/>
              <a:defRPr sz="4200"/>
            </a:lvl2pPr>
            <a:lvl3pPr lvl="2" algn="ctr">
              <a:lnSpc>
                <a:spcPct val="100000"/>
              </a:lnSpc>
              <a:spcBef>
                <a:spcPts val="0"/>
              </a:spcBef>
              <a:spcAft>
                <a:spcPts val="0"/>
              </a:spcAft>
              <a:buSzPts val="2100"/>
              <a:buNone/>
              <a:defRPr sz="4200"/>
            </a:lvl3pPr>
            <a:lvl4pPr lvl="3" algn="ctr">
              <a:lnSpc>
                <a:spcPct val="100000"/>
              </a:lnSpc>
              <a:spcBef>
                <a:spcPts val="0"/>
              </a:spcBef>
              <a:spcAft>
                <a:spcPts val="0"/>
              </a:spcAft>
              <a:buSzPts val="2100"/>
              <a:buNone/>
              <a:defRPr sz="4200"/>
            </a:lvl4pPr>
            <a:lvl5pPr lvl="4" algn="ctr">
              <a:lnSpc>
                <a:spcPct val="100000"/>
              </a:lnSpc>
              <a:spcBef>
                <a:spcPts val="0"/>
              </a:spcBef>
              <a:spcAft>
                <a:spcPts val="0"/>
              </a:spcAft>
              <a:buSzPts val="2100"/>
              <a:buNone/>
              <a:defRPr sz="4200"/>
            </a:lvl5pPr>
            <a:lvl6pPr lvl="5" algn="ctr">
              <a:lnSpc>
                <a:spcPct val="100000"/>
              </a:lnSpc>
              <a:spcBef>
                <a:spcPts val="0"/>
              </a:spcBef>
              <a:spcAft>
                <a:spcPts val="0"/>
              </a:spcAft>
              <a:buSzPts val="2100"/>
              <a:buNone/>
              <a:defRPr sz="4200"/>
            </a:lvl6pPr>
            <a:lvl7pPr lvl="6" algn="ctr">
              <a:lnSpc>
                <a:spcPct val="100000"/>
              </a:lnSpc>
              <a:spcBef>
                <a:spcPts val="0"/>
              </a:spcBef>
              <a:spcAft>
                <a:spcPts val="0"/>
              </a:spcAft>
              <a:buSzPts val="2100"/>
              <a:buNone/>
              <a:defRPr sz="4200"/>
            </a:lvl7pPr>
            <a:lvl8pPr lvl="7" algn="ctr">
              <a:lnSpc>
                <a:spcPct val="100000"/>
              </a:lnSpc>
              <a:spcBef>
                <a:spcPts val="0"/>
              </a:spcBef>
              <a:spcAft>
                <a:spcPts val="0"/>
              </a:spcAft>
              <a:buSzPts val="2100"/>
              <a:buNone/>
              <a:defRPr sz="4200"/>
            </a:lvl8pPr>
            <a:lvl9pPr lvl="8" algn="ctr">
              <a:lnSpc>
                <a:spcPct val="100000"/>
              </a:lnSpc>
              <a:spcBef>
                <a:spcPts val="0"/>
              </a:spcBef>
              <a:spcAft>
                <a:spcPts val="0"/>
              </a:spcAft>
              <a:buSzPts val="2100"/>
              <a:buNone/>
              <a:defRPr sz="4200"/>
            </a:lvl9pPr>
          </a:lstStyle>
          <a:p>
            <a:endParaRPr/>
          </a:p>
        </p:txBody>
      </p:sp>
      <p:sp>
        <p:nvSpPr>
          <p:cNvPr id="39" name="Google Shape;39;p9"/>
          <p:cNvSpPr txBox="1">
            <a:spLocks noGrp="1"/>
          </p:cNvSpPr>
          <p:nvPr>
            <p:ph type="body" idx="2"/>
          </p:nvPr>
        </p:nvSpPr>
        <p:spPr>
          <a:xfrm>
            <a:off x="9879000" y="1448150"/>
            <a:ext cx="7674000" cy="7390200"/>
          </a:xfrm>
          <a:prstGeom prst="rect">
            <a:avLst/>
          </a:prstGeom>
        </p:spPr>
        <p:txBody>
          <a:bodyPr spcFirstLastPara="1" wrap="square" lIns="91425" tIns="91425" rIns="91425" bIns="91425" anchor="ctr" anchorCtr="0">
            <a:noAutofit/>
          </a:bodyPr>
          <a:lstStyle>
            <a:lvl1pPr marL="914378" lvl="0" indent="-685784">
              <a:spcBef>
                <a:spcPts val="0"/>
              </a:spcBef>
              <a:spcAft>
                <a:spcPts val="0"/>
              </a:spcAft>
              <a:buSzPts val="1800"/>
              <a:buChar char="●"/>
              <a:defRPr/>
            </a:lvl1pPr>
            <a:lvl2pPr marL="1828755" lvl="1" indent="-634985">
              <a:spcBef>
                <a:spcPts val="3200"/>
              </a:spcBef>
              <a:spcAft>
                <a:spcPts val="0"/>
              </a:spcAft>
              <a:buSzPts val="1400"/>
              <a:buChar char="○"/>
              <a:defRPr/>
            </a:lvl2pPr>
            <a:lvl3pPr marL="2743131" lvl="2" indent="-634985">
              <a:spcBef>
                <a:spcPts val="3200"/>
              </a:spcBef>
              <a:spcAft>
                <a:spcPts val="0"/>
              </a:spcAft>
              <a:buSzPts val="1400"/>
              <a:buChar char="■"/>
              <a:defRPr/>
            </a:lvl3pPr>
            <a:lvl4pPr marL="3657509" lvl="3" indent="-634985">
              <a:spcBef>
                <a:spcPts val="3200"/>
              </a:spcBef>
              <a:spcAft>
                <a:spcPts val="0"/>
              </a:spcAft>
              <a:buSzPts val="1400"/>
              <a:buChar char="●"/>
              <a:defRPr/>
            </a:lvl4pPr>
            <a:lvl5pPr marL="4571886" lvl="4" indent="-634985">
              <a:spcBef>
                <a:spcPts val="3200"/>
              </a:spcBef>
              <a:spcAft>
                <a:spcPts val="0"/>
              </a:spcAft>
              <a:buSzPts val="1400"/>
              <a:buChar char="○"/>
              <a:defRPr/>
            </a:lvl5pPr>
            <a:lvl6pPr marL="5486264" lvl="5" indent="-634985">
              <a:spcBef>
                <a:spcPts val="3200"/>
              </a:spcBef>
              <a:spcAft>
                <a:spcPts val="0"/>
              </a:spcAft>
              <a:buSzPts val="1400"/>
              <a:buChar char="■"/>
              <a:defRPr/>
            </a:lvl6pPr>
            <a:lvl7pPr marL="6400640" lvl="6" indent="-634985">
              <a:spcBef>
                <a:spcPts val="3200"/>
              </a:spcBef>
              <a:spcAft>
                <a:spcPts val="0"/>
              </a:spcAft>
              <a:buSzPts val="1400"/>
              <a:buChar char="●"/>
              <a:defRPr/>
            </a:lvl7pPr>
            <a:lvl8pPr marL="7315017" lvl="7" indent="-634985">
              <a:spcBef>
                <a:spcPts val="3200"/>
              </a:spcBef>
              <a:spcAft>
                <a:spcPts val="0"/>
              </a:spcAft>
              <a:buSzPts val="1400"/>
              <a:buChar char="○"/>
              <a:defRPr/>
            </a:lvl8pPr>
            <a:lvl9pPr marL="8229395" lvl="8" indent="-634985">
              <a:spcBef>
                <a:spcPts val="3200"/>
              </a:spcBef>
              <a:spcAft>
                <a:spcPts val="3200"/>
              </a:spcAft>
              <a:buSzPts val="1400"/>
              <a:buChar char="■"/>
              <a:defRPr/>
            </a:lvl9pPr>
          </a:lstStyle>
          <a:p>
            <a:endParaRPr/>
          </a:p>
        </p:txBody>
      </p:sp>
      <p:sp>
        <p:nvSpPr>
          <p:cNvPr id="40" name="Google Shape;40;p9"/>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3682170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623400" y="8461151"/>
            <a:ext cx="11997600" cy="1210200"/>
          </a:xfrm>
          <a:prstGeom prst="rect">
            <a:avLst/>
          </a:prstGeom>
        </p:spPr>
        <p:txBody>
          <a:bodyPr spcFirstLastPara="1" wrap="square" lIns="91425" tIns="91425" rIns="91425" bIns="91425" anchor="ctr" anchorCtr="0">
            <a:noAutofit/>
          </a:bodyPr>
          <a:lstStyle>
            <a:lvl1pPr marL="914378" lvl="0" indent="-45718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1761314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623400" y="2212250"/>
            <a:ext cx="17041200" cy="3927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24000"/>
            </a:lvl1pPr>
            <a:lvl2pPr lvl="1" algn="ctr">
              <a:spcBef>
                <a:spcPts val="0"/>
              </a:spcBef>
              <a:spcAft>
                <a:spcPts val="0"/>
              </a:spcAft>
              <a:buSzPts val="12000"/>
              <a:buNone/>
              <a:defRPr sz="24000"/>
            </a:lvl2pPr>
            <a:lvl3pPr lvl="2" algn="ctr">
              <a:spcBef>
                <a:spcPts val="0"/>
              </a:spcBef>
              <a:spcAft>
                <a:spcPts val="0"/>
              </a:spcAft>
              <a:buSzPts val="12000"/>
              <a:buNone/>
              <a:defRPr sz="24000"/>
            </a:lvl3pPr>
            <a:lvl4pPr lvl="3" algn="ctr">
              <a:spcBef>
                <a:spcPts val="0"/>
              </a:spcBef>
              <a:spcAft>
                <a:spcPts val="0"/>
              </a:spcAft>
              <a:buSzPts val="12000"/>
              <a:buNone/>
              <a:defRPr sz="24000"/>
            </a:lvl4pPr>
            <a:lvl5pPr lvl="4" algn="ctr">
              <a:spcBef>
                <a:spcPts val="0"/>
              </a:spcBef>
              <a:spcAft>
                <a:spcPts val="0"/>
              </a:spcAft>
              <a:buSzPts val="12000"/>
              <a:buNone/>
              <a:defRPr sz="24000"/>
            </a:lvl5pPr>
            <a:lvl6pPr lvl="5" algn="ctr">
              <a:spcBef>
                <a:spcPts val="0"/>
              </a:spcBef>
              <a:spcAft>
                <a:spcPts val="0"/>
              </a:spcAft>
              <a:buSzPts val="12000"/>
              <a:buNone/>
              <a:defRPr sz="24000"/>
            </a:lvl6pPr>
            <a:lvl7pPr lvl="6" algn="ctr">
              <a:spcBef>
                <a:spcPts val="0"/>
              </a:spcBef>
              <a:spcAft>
                <a:spcPts val="0"/>
              </a:spcAft>
              <a:buSzPts val="12000"/>
              <a:buNone/>
              <a:defRPr sz="24000"/>
            </a:lvl7pPr>
            <a:lvl8pPr lvl="7" algn="ctr">
              <a:spcBef>
                <a:spcPts val="0"/>
              </a:spcBef>
              <a:spcAft>
                <a:spcPts val="0"/>
              </a:spcAft>
              <a:buSzPts val="12000"/>
              <a:buNone/>
              <a:defRPr sz="24000"/>
            </a:lvl8pPr>
            <a:lvl9pPr lvl="8" algn="ctr">
              <a:spcBef>
                <a:spcPts val="0"/>
              </a:spcBef>
              <a:spcAft>
                <a:spcPts val="0"/>
              </a:spcAft>
              <a:buSzPts val="12000"/>
              <a:buNone/>
              <a:defRPr sz="24000"/>
            </a:lvl9pPr>
          </a:lstStyle>
          <a:p>
            <a:r>
              <a:t>xx%</a:t>
            </a:r>
          </a:p>
        </p:txBody>
      </p:sp>
      <p:sp>
        <p:nvSpPr>
          <p:cNvPr id="46" name="Google Shape;46;p11"/>
          <p:cNvSpPr txBox="1">
            <a:spLocks noGrp="1"/>
          </p:cNvSpPr>
          <p:nvPr>
            <p:ph type="body" idx="1"/>
          </p:nvPr>
        </p:nvSpPr>
        <p:spPr>
          <a:xfrm>
            <a:off x="623400" y="6304451"/>
            <a:ext cx="17041200" cy="2601600"/>
          </a:xfrm>
          <a:prstGeom prst="rect">
            <a:avLst/>
          </a:prstGeom>
        </p:spPr>
        <p:txBody>
          <a:bodyPr spcFirstLastPara="1" wrap="square" lIns="91425" tIns="91425" rIns="91425" bIns="91425" anchor="t" anchorCtr="0">
            <a:noAutofit/>
          </a:bodyPr>
          <a:lstStyle>
            <a:lvl1pPr marL="914378" lvl="0" indent="-685784" algn="ctr">
              <a:spcBef>
                <a:spcPts val="0"/>
              </a:spcBef>
              <a:spcAft>
                <a:spcPts val="0"/>
              </a:spcAft>
              <a:buSzPts val="1800"/>
              <a:buChar char="●"/>
              <a:defRPr/>
            </a:lvl1pPr>
            <a:lvl2pPr marL="1828755" lvl="1" indent="-634985" algn="ctr">
              <a:spcBef>
                <a:spcPts val="3200"/>
              </a:spcBef>
              <a:spcAft>
                <a:spcPts val="0"/>
              </a:spcAft>
              <a:buSzPts val="1400"/>
              <a:buChar char="○"/>
              <a:defRPr/>
            </a:lvl2pPr>
            <a:lvl3pPr marL="2743131" lvl="2" indent="-634985" algn="ctr">
              <a:spcBef>
                <a:spcPts val="3200"/>
              </a:spcBef>
              <a:spcAft>
                <a:spcPts val="0"/>
              </a:spcAft>
              <a:buSzPts val="1400"/>
              <a:buChar char="■"/>
              <a:defRPr/>
            </a:lvl3pPr>
            <a:lvl4pPr marL="3657509" lvl="3" indent="-634985" algn="ctr">
              <a:spcBef>
                <a:spcPts val="3200"/>
              </a:spcBef>
              <a:spcAft>
                <a:spcPts val="0"/>
              </a:spcAft>
              <a:buSzPts val="1400"/>
              <a:buChar char="●"/>
              <a:defRPr/>
            </a:lvl4pPr>
            <a:lvl5pPr marL="4571886" lvl="4" indent="-634985" algn="ctr">
              <a:spcBef>
                <a:spcPts val="3200"/>
              </a:spcBef>
              <a:spcAft>
                <a:spcPts val="0"/>
              </a:spcAft>
              <a:buSzPts val="1400"/>
              <a:buChar char="○"/>
              <a:defRPr/>
            </a:lvl5pPr>
            <a:lvl6pPr marL="5486264" lvl="5" indent="-634985" algn="ctr">
              <a:spcBef>
                <a:spcPts val="3200"/>
              </a:spcBef>
              <a:spcAft>
                <a:spcPts val="0"/>
              </a:spcAft>
              <a:buSzPts val="1400"/>
              <a:buChar char="■"/>
              <a:defRPr/>
            </a:lvl6pPr>
            <a:lvl7pPr marL="6400640" lvl="6" indent="-634985" algn="ctr">
              <a:spcBef>
                <a:spcPts val="3200"/>
              </a:spcBef>
              <a:spcAft>
                <a:spcPts val="0"/>
              </a:spcAft>
              <a:buSzPts val="1400"/>
              <a:buChar char="●"/>
              <a:defRPr/>
            </a:lvl7pPr>
            <a:lvl8pPr marL="7315017" lvl="7" indent="-634985" algn="ctr">
              <a:spcBef>
                <a:spcPts val="3200"/>
              </a:spcBef>
              <a:spcAft>
                <a:spcPts val="0"/>
              </a:spcAft>
              <a:buSzPts val="1400"/>
              <a:buChar char="○"/>
              <a:defRPr/>
            </a:lvl8pPr>
            <a:lvl9pPr marL="8229395" lvl="8" indent="-634985" algn="ctr">
              <a:spcBef>
                <a:spcPts val="3200"/>
              </a:spcBef>
              <a:spcAft>
                <a:spcPts val="3200"/>
              </a:spcAft>
              <a:buSzPts val="1400"/>
              <a:buChar char="■"/>
              <a:defRPr/>
            </a:lvl9pPr>
          </a:lstStyle>
          <a:p>
            <a:endParaRPr/>
          </a:p>
        </p:txBody>
      </p:sp>
      <p:sp>
        <p:nvSpPr>
          <p:cNvPr id="47" name="Google Shape;47;p11"/>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206582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6944917" y="9326435"/>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329219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5">
            <a:extLst>
              <a:ext uri="{FF2B5EF4-FFF2-40B4-BE49-F238E27FC236}">
                <a16:creationId xmlns:a16="http://schemas.microsoft.com/office/drawing/2014/main" id="{BF9FDB3D-4EF4-1B7F-F5E7-1CAF844E042C}"/>
              </a:ext>
            </a:extLst>
          </p:cNvPr>
          <p:cNvSpPr txBox="1"/>
          <p:nvPr userDrawn="1"/>
        </p:nvSpPr>
        <p:spPr>
          <a:xfrm>
            <a:off x="7086600" y="11696700"/>
            <a:ext cx="9144000" cy="369332"/>
          </a:xfrm>
          <a:prstGeom prst="rect">
            <a:avLst/>
          </a:prstGeom>
          <a:noFill/>
        </p:spPr>
        <p:txBody>
          <a:bodyPr wrap="square">
            <a:spAutoFit/>
          </a:bodyPr>
          <a:lstStyle/>
          <a:p>
            <a:r>
              <a:rPr lang="en-US" sz="1800" b="0" i="0" u="sng" strike="noStrike" dirty="0">
                <a:solidFill>
                  <a:schemeClr val="bg2"/>
                </a:solidFill>
                <a:effectLst/>
                <a:latin typeface="Times New Roman" panose="02020603050405020304" pitchFamily="18" charset="0"/>
                <a:hlinkClick r:id="rId2">
                  <a:extLst>
                    <a:ext uri="{A12FA001-AC4F-418D-AE19-62706E023703}">
                      <ahyp:hlinkClr xmlns:ahyp="http://schemas.microsoft.com/office/drawing/2018/hyperlinkcolor" val="tx"/>
                    </a:ext>
                  </a:extLst>
                </a:hlinkClick>
              </a:rPr>
              <a:t>linh126002@gmail.com</a:t>
            </a:r>
            <a:r>
              <a:rPr lang="en-US" dirty="0">
                <a:solidFill>
                  <a:schemeClr val="bg2"/>
                </a:solidFill>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890051"/>
            <a:ext cx="17041200" cy="114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2304950"/>
            <a:ext cx="17041200" cy="68328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6944917" y="9326435"/>
            <a:ext cx="1097400" cy="787200"/>
          </a:xfrm>
          <a:prstGeom prst="rect">
            <a:avLst/>
          </a:prstGeom>
          <a:noFill/>
          <a:ln>
            <a:noFill/>
          </a:ln>
        </p:spPr>
        <p:txBody>
          <a:bodyPr spcFirstLastPara="1" wrap="square" lIns="91425" tIns="91425" rIns="91425" bIns="91425" anchor="ctr" anchorCtr="0">
            <a:noAutofit/>
          </a:bodyPr>
          <a:lstStyle>
            <a:lvl1pPr lvl="0" algn="r">
              <a:buNone/>
              <a:defRPr sz="2000">
                <a:solidFill>
                  <a:schemeClr val="dk2"/>
                </a:solidFill>
              </a:defRPr>
            </a:lvl1pPr>
            <a:lvl2pPr lvl="1" algn="r">
              <a:buNone/>
              <a:defRPr sz="2000">
                <a:solidFill>
                  <a:schemeClr val="dk2"/>
                </a:solidFill>
              </a:defRPr>
            </a:lvl2pPr>
            <a:lvl3pPr lvl="2" algn="r">
              <a:buNone/>
              <a:defRPr sz="2000">
                <a:solidFill>
                  <a:schemeClr val="dk2"/>
                </a:solidFill>
              </a:defRPr>
            </a:lvl3pPr>
            <a:lvl4pPr lvl="3" algn="r">
              <a:buNone/>
              <a:defRPr sz="2000">
                <a:solidFill>
                  <a:schemeClr val="dk2"/>
                </a:solidFill>
              </a:defRPr>
            </a:lvl4pPr>
            <a:lvl5pPr lvl="4" algn="r">
              <a:buNone/>
              <a:defRPr sz="2000">
                <a:solidFill>
                  <a:schemeClr val="dk2"/>
                </a:solidFill>
              </a:defRPr>
            </a:lvl5pPr>
            <a:lvl6pPr lvl="5" algn="r">
              <a:buNone/>
              <a:defRPr sz="2000">
                <a:solidFill>
                  <a:schemeClr val="dk2"/>
                </a:solidFill>
              </a:defRPr>
            </a:lvl6pPr>
            <a:lvl7pPr lvl="6" algn="r">
              <a:buNone/>
              <a:defRPr sz="2000">
                <a:solidFill>
                  <a:schemeClr val="dk2"/>
                </a:solidFill>
              </a:defRPr>
            </a:lvl7pPr>
            <a:lvl8pPr lvl="7" algn="r">
              <a:buNone/>
              <a:defRPr sz="2000">
                <a:solidFill>
                  <a:schemeClr val="dk2"/>
                </a:solidFill>
              </a:defRPr>
            </a:lvl8pPr>
            <a:lvl9pPr lvl="8" algn="r">
              <a:buNone/>
              <a:defRPr sz="2000">
                <a:solidFill>
                  <a:schemeClr val="dk2"/>
                </a:solidFill>
              </a:defRPr>
            </a:lvl9pPr>
          </a:lstStyle>
          <a:p>
            <a:pPr defTabSz="1371600">
              <a:defRPr/>
            </a:pPr>
            <a:fld id="{00000000-1234-1234-1234-123412341234}" type="slidenum">
              <a:rPr lang="en-GB" smtClean="0">
                <a:solidFill>
                  <a:srgbClr val="595959"/>
                </a:solidFill>
              </a:rPr>
              <a:pPr defTabSz="1371600">
                <a:defRPr/>
              </a:pPr>
              <a:t>‹#›</a:t>
            </a:fld>
            <a:endParaRPr lang="en-GB">
              <a:solidFill>
                <a:srgbClr val="595959"/>
              </a:solidFill>
            </a:endParaRPr>
          </a:p>
        </p:txBody>
      </p:sp>
    </p:spTree>
    <p:extLst>
      <p:ext uri="{BB962C8B-B14F-4D97-AF65-F5344CB8AC3E}">
        <p14:creationId xmlns:p14="http://schemas.microsoft.com/office/powerpoint/2010/main" val="46429051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7.svg"/><Relationship Id="rId7" Type="http://schemas.openxmlformats.org/officeDocument/2006/relationships/image" Target="../media/image64.svg"/><Relationship Id="rId12" Type="http://schemas.openxmlformats.org/officeDocument/2006/relationships/image" Target="../media/image69.svg"/><Relationship Id="rId2" Type="http://schemas.openxmlformats.org/officeDocument/2006/relationships/image" Target="../media/image6.png"/><Relationship Id="rId16"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svg"/><Relationship Id="rId15" Type="http://schemas.openxmlformats.org/officeDocument/2006/relationships/image" Target="../media/image59.emf"/><Relationship Id="rId10" Type="http://schemas.openxmlformats.org/officeDocument/2006/relationships/image" Target="../media/image67.sv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sv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7.svg"/><Relationship Id="rId7" Type="http://schemas.openxmlformats.org/officeDocument/2006/relationships/image" Target="../media/image64.svg"/><Relationship Id="rId12" Type="http://schemas.openxmlformats.org/officeDocument/2006/relationships/image" Target="../media/image69.svg"/><Relationship Id="rId2" Type="http://schemas.openxmlformats.org/officeDocument/2006/relationships/image" Target="../media/image6.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svg"/><Relationship Id="rId15" Type="http://schemas.openxmlformats.org/officeDocument/2006/relationships/image" Target="../media/image59.emf"/><Relationship Id="rId10" Type="http://schemas.openxmlformats.org/officeDocument/2006/relationships/image" Target="../media/image67.sv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svg"/></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7.svg"/><Relationship Id="rId7" Type="http://schemas.openxmlformats.org/officeDocument/2006/relationships/image" Target="../media/image64.svg"/><Relationship Id="rId12" Type="http://schemas.openxmlformats.org/officeDocument/2006/relationships/image" Target="../media/image69.svg"/><Relationship Id="rId2" Type="http://schemas.openxmlformats.org/officeDocument/2006/relationships/image" Target="../media/image6.png"/><Relationship Id="rId16"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svg"/><Relationship Id="rId15" Type="http://schemas.openxmlformats.org/officeDocument/2006/relationships/image" Target="../media/image59.emf"/><Relationship Id="rId10" Type="http://schemas.openxmlformats.org/officeDocument/2006/relationships/image" Target="../media/image67.sv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 Id="rId9" Type="http://schemas.openxmlformats.org/officeDocument/2006/relationships/image" Target="../media/image84.sv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86.png"/><Relationship Id="rId3" Type="http://schemas.openxmlformats.org/officeDocument/2006/relationships/image" Target="../media/image7.svg"/><Relationship Id="rId7" Type="http://schemas.openxmlformats.org/officeDocument/2006/relationships/image" Target="../media/image47.svg"/><Relationship Id="rId12" Type="http://schemas.openxmlformats.org/officeDocument/2006/relationships/image" Target="../media/image85.png"/><Relationship Id="rId2" Type="http://schemas.openxmlformats.org/officeDocument/2006/relationships/image" Target="../media/image6.png"/><Relationship Id="rId16" Type="http://schemas.openxmlformats.org/officeDocument/2006/relationships/image" Target="../media/image89.sv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88.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87.sv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92.svg"/><Relationship Id="rId3" Type="http://schemas.openxmlformats.org/officeDocument/2006/relationships/image" Target="../media/image7.svg"/><Relationship Id="rId7" Type="http://schemas.openxmlformats.org/officeDocument/2006/relationships/image" Target="../media/image47.svg"/><Relationship Id="rId12" Type="http://schemas.openxmlformats.org/officeDocument/2006/relationships/image" Target="../media/image9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3.svg"/><Relationship Id="rId5" Type="http://schemas.openxmlformats.org/officeDocument/2006/relationships/image" Target="../media/image45.svg"/><Relationship Id="rId10" Type="http://schemas.openxmlformats.org/officeDocument/2006/relationships/image" Target="../media/image52.png"/><Relationship Id="rId4" Type="http://schemas.openxmlformats.org/officeDocument/2006/relationships/image" Target="../media/image44.png"/><Relationship Id="rId9" Type="http://schemas.openxmlformats.org/officeDocument/2006/relationships/image" Target="../media/image49.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6.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34.svg"/><Relationship Id="rId20"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37.png"/><Relationship Id="rId4" Type="http://schemas.openxmlformats.org/officeDocument/2006/relationships/image" Target="../media/image7.svg"/><Relationship Id="rId9" Type="http://schemas.openxmlformats.org/officeDocument/2006/relationships/image" Target="../media/image27.png"/><Relationship Id="rId14" Type="http://schemas.openxmlformats.org/officeDocument/2006/relationships/image" Target="../media/image32.svg"/><Relationship Id="rId22"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7.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9.emf"/><Relationship Id="rId5" Type="http://schemas.openxmlformats.org/officeDocument/2006/relationships/image" Target="../media/image58.jpg"/><Relationship Id="rId4" Type="http://schemas.openxmlformats.org/officeDocument/2006/relationships/image" Target="../media/image57.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7.svg"/><Relationship Id="rId7" Type="http://schemas.openxmlformats.org/officeDocument/2006/relationships/image" Target="../media/image64.svg"/><Relationship Id="rId12" Type="http://schemas.openxmlformats.org/officeDocument/2006/relationships/image" Target="../media/image69.svg"/><Relationship Id="rId2" Type="http://schemas.openxmlformats.org/officeDocument/2006/relationships/image" Target="../media/image6.png"/><Relationship Id="rId16" Type="http://schemas.openxmlformats.org/officeDocument/2006/relationships/image" Target="../media/image59.emf"/><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svg"/><Relationship Id="rId15" Type="http://schemas.openxmlformats.org/officeDocument/2006/relationships/image" Target="../media/image72.png"/><Relationship Id="rId10" Type="http://schemas.openxmlformats.org/officeDocument/2006/relationships/image" Target="../media/image67.sv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357246" y="7305406"/>
            <a:ext cx="2963018" cy="2837090"/>
          </a:xfrm>
          <a:custGeom>
            <a:avLst/>
            <a:gdLst/>
            <a:ahLst/>
            <a:cxnLst/>
            <a:rect l="l" t="t" r="r" b="b"/>
            <a:pathLst>
              <a:path w="2963018" h="2837090">
                <a:moveTo>
                  <a:pt x="0" y="0"/>
                </a:moveTo>
                <a:lnTo>
                  <a:pt x="2963018" y="0"/>
                </a:lnTo>
                <a:lnTo>
                  <a:pt x="2963018" y="2837090"/>
                </a:lnTo>
                <a:lnTo>
                  <a:pt x="0" y="28370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204CEB27-E886-700C-5A1A-24ACF9AB339B}"/>
              </a:ext>
            </a:extLst>
          </p:cNvPr>
          <p:cNvPicPr>
            <a:picLocks noChangeAspect="1"/>
          </p:cNvPicPr>
          <p:nvPr/>
        </p:nvPicPr>
        <p:blipFill>
          <a:blip r:embed="rId6"/>
          <a:stretch>
            <a:fillRect/>
          </a:stretch>
        </p:blipFill>
        <p:spPr>
          <a:xfrm>
            <a:off x="1066800" y="952500"/>
            <a:ext cx="10735986" cy="87241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5400000">
            <a:off x="4777002" y="3474177"/>
            <a:ext cx="19059813" cy="9196360"/>
          </a:xfrm>
          <a:custGeom>
            <a:avLst/>
            <a:gdLst/>
            <a:ahLst/>
            <a:cxnLst/>
            <a:rect l="l" t="t" r="r" b="b"/>
            <a:pathLst>
              <a:path w="19059813" h="9196360">
                <a:moveTo>
                  <a:pt x="0" y="0"/>
                </a:moveTo>
                <a:lnTo>
                  <a:pt x="19059813" y="0"/>
                </a:lnTo>
                <a:lnTo>
                  <a:pt x="19059813" y="9196359"/>
                </a:lnTo>
                <a:lnTo>
                  <a:pt x="0" y="9196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319272">
            <a:off x="15682602" y="-2314258"/>
            <a:ext cx="5907266" cy="6066512"/>
          </a:xfrm>
          <a:custGeom>
            <a:avLst/>
            <a:gdLst/>
            <a:ahLst/>
            <a:cxnLst/>
            <a:rect l="l" t="t" r="r" b="b"/>
            <a:pathLst>
              <a:path w="5907266" h="6066512">
                <a:moveTo>
                  <a:pt x="0" y="0"/>
                </a:moveTo>
                <a:lnTo>
                  <a:pt x="5907266" y="0"/>
                </a:lnTo>
                <a:lnTo>
                  <a:pt x="5907266" y="6066513"/>
                </a:lnTo>
                <a:lnTo>
                  <a:pt x="0" y="60665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a:off x="-3663036" y="-1293900"/>
            <a:ext cx="12122915" cy="15765701"/>
          </a:xfrm>
          <a:custGeom>
            <a:avLst/>
            <a:gdLst/>
            <a:ahLst/>
            <a:cxnLst/>
            <a:rect l="l" t="t" r="r" b="b"/>
            <a:pathLst>
              <a:path w="12122915" h="15765701">
                <a:moveTo>
                  <a:pt x="0" y="0"/>
                </a:moveTo>
                <a:lnTo>
                  <a:pt x="12122915" y="0"/>
                </a:lnTo>
                <a:lnTo>
                  <a:pt x="12122915" y="15765701"/>
                </a:lnTo>
                <a:lnTo>
                  <a:pt x="0" y="15765701"/>
                </a:lnTo>
                <a:lnTo>
                  <a:pt x="0" y="0"/>
                </a:lnTo>
                <a:close/>
              </a:path>
            </a:pathLst>
          </a:custGeom>
          <a:blipFill>
            <a:blip r:embed="rId6">
              <a:extLst>
                <a:ext uri="{96DAC541-7B7A-43D3-8B79-37D633B846F1}">
                  <asvg:svgBlip xmlns:asvg="http://schemas.microsoft.com/office/drawing/2016/SVG/main" r:embed="rId7"/>
                </a:ext>
              </a:extLst>
            </a:blip>
            <a:stretch>
              <a:fillRect l="-20457"/>
            </a:stretch>
          </a:blipFill>
        </p:spPr>
        <p:txBody>
          <a:bodyPr/>
          <a:lstStyle/>
          <a:p>
            <a:endParaRPr lang="en-US"/>
          </a:p>
        </p:txBody>
      </p:sp>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8"/>
            <a:stretch>
              <a:fillRect/>
            </a:stretch>
          </a:blipFill>
        </p:spPr>
        <p:txBody>
          <a:bodyPr/>
          <a:lstStyle/>
          <a:p>
            <a:endParaRPr lang="en-US"/>
          </a:p>
        </p:txBody>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2817894" y="-1904406"/>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rot="105157">
            <a:off x="12219450" y="6786217"/>
            <a:ext cx="10079700" cy="9764709"/>
          </a:xfrm>
          <a:custGeom>
            <a:avLst/>
            <a:gdLst/>
            <a:ahLst/>
            <a:cxnLst/>
            <a:rect l="l" t="t" r="r" b="b"/>
            <a:pathLst>
              <a:path w="10079700" h="9764709">
                <a:moveTo>
                  <a:pt x="0" y="0"/>
                </a:moveTo>
                <a:lnTo>
                  <a:pt x="10079700" y="0"/>
                </a:lnTo>
                <a:lnTo>
                  <a:pt x="10079700" y="9764709"/>
                </a:lnTo>
                <a:lnTo>
                  <a:pt x="0" y="97647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TextBox 12"/>
          <p:cNvSpPr txBox="1"/>
          <p:nvPr/>
        </p:nvSpPr>
        <p:spPr>
          <a:xfrm>
            <a:off x="2209800" y="2476500"/>
            <a:ext cx="6364780" cy="4616648"/>
          </a:xfrm>
          <a:prstGeom prst="rect">
            <a:avLst/>
          </a:prstGeom>
        </p:spPr>
        <p:txBody>
          <a:bodyPr wrap="square" lIns="0" tIns="0" rIns="0" bIns="0" rtlCol="0" anchor="t">
            <a:spAutoFit/>
          </a:bodyPr>
          <a:lstStyle/>
          <a:p>
            <a:pPr lvl="0" algn="ctr"/>
            <a:r>
              <a:rPr lang="vi-VN" sz="6000" dirty="0">
                <a:solidFill>
                  <a:srgbClr val="FF0000"/>
                </a:solidFill>
                <a:latin typeface="Calibri" panose="020F0502020204030204" pitchFamily="34" charset="0"/>
                <a:cs typeface="Calibri" panose="020F0502020204030204" pitchFamily="34" charset="0"/>
              </a:rPr>
              <a:t>Bóng đèn điện: </a:t>
            </a:r>
            <a:r>
              <a:rPr lang="vi-VN" sz="6000" b="1" dirty="0">
                <a:solidFill>
                  <a:srgbClr val="FF0000"/>
                </a:solidFill>
                <a:latin typeface="Calibri" panose="020F0502020204030204" pitchFamily="34" charset="0"/>
                <a:cs typeface="Calibri" panose="020F0502020204030204" pitchFamily="34" charset="0"/>
              </a:rPr>
              <a:t>Chiếu sáng, sưởi ấm và thuận tiện cho làm việc vào buổi tối.</a:t>
            </a:r>
          </a:p>
        </p:txBody>
      </p:sp>
      <p:pic>
        <p:nvPicPr>
          <p:cNvPr id="17" name="Picture 16">
            <a:extLst>
              <a:ext uri="{FF2B5EF4-FFF2-40B4-BE49-F238E27FC236}">
                <a16:creationId xmlns:a16="http://schemas.microsoft.com/office/drawing/2014/main" id="{A976C6CA-A1C8-E8C0-419E-A9E1698F2252}"/>
              </a:ext>
            </a:extLst>
          </p:cNvPr>
          <p:cNvPicPr>
            <a:picLocks noChangeAspect="1"/>
          </p:cNvPicPr>
          <p:nvPr/>
        </p:nvPicPr>
        <p:blipFill>
          <a:blip r:embed="rId15"/>
          <a:stretch>
            <a:fillRect/>
          </a:stretch>
        </p:blipFill>
        <p:spPr>
          <a:xfrm>
            <a:off x="3505200" y="190500"/>
            <a:ext cx="11193475" cy="1316308"/>
          </a:xfrm>
          <a:prstGeom prst="rect">
            <a:avLst/>
          </a:prstGeom>
        </p:spPr>
      </p:pic>
      <p:pic>
        <p:nvPicPr>
          <p:cNvPr id="7" name="Picture 6">
            <a:extLst>
              <a:ext uri="{FF2B5EF4-FFF2-40B4-BE49-F238E27FC236}">
                <a16:creationId xmlns:a16="http://schemas.microsoft.com/office/drawing/2014/main" id="{C3DCD893-70C9-EA16-F213-E96A6066F39A}"/>
              </a:ext>
            </a:extLst>
          </p:cNvPr>
          <p:cNvPicPr>
            <a:picLocks noChangeAspect="1"/>
          </p:cNvPicPr>
          <p:nvPr/>
        </p:nvPicPr>
        <p:blipFill>
          <a:blip r:embed="rId16"/>
          <a:stretch>
            <a:fillRect/>
          </a:stretch>
        </p:blipFill>
        <p:spPr>
          <a:xfrm>
            <a:off x="10439400" y="2705100"/>
            <a:ext cx="7305675" cy="51854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1291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5400000">
            <a:off x="4777002" y="3474177"/>
            <a:ext cx="19059813" cy="9196360"/>
          </a:xfrm>
          <a:custGeom>
            <a:avLst/>
            <a:gdLst/>
            <a:ahLst/>
            <a:cxnLst/>
            <a:rect l="l" t="t" r="r" b="b"/>
            <a:pathLst>
              <a:path w="19059813" h="9196360">
                <a:moveTo>
                  <a:pt x="0" y="0"/>
                </a:moveTo>
                <a:lnTo>
                  <a:pt x="19059813" y="0"/>
                </a:lnTo>
                <a:lnTo>
                  <a:pt x="19059813" y="9196359"/>
                </a:lnTo>
                <a:lnTo>
                  <a:pt x="0" y="9196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319272">
            <a:off x="15682602" y="-2314258"/>
            <a:ext cx="5907266" cy="6066512"/>
          </a:xfrm>
          <a:custGeom>
            <a:avLst/>
            <a:gdLst/>
            <a:ahLst/>
            <a:cxnLst/>
            <a:rect l="l" t="t" r="r" b="b"/>
            <a:pathLst>
              <a:path w="5907266" h="6066512">
                <a:moveTo>
                  <a:pt x="0" y="0"/>
                </a:moveTo>
                <a:lnTo>
                  <a:pt x="5907266" y="0"/>
                </a:lnTo>
                <a:lnTo>
                  <a:pt x="5907266" y="6066513"/>
                </a:lnTo>
                <a:lnTo>
                  <a:pt x="0" y="60665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a:off x="-3663036" y="-1293900"/>
            <a:ext cx="12122915" cy="15765701"/>
          </a:xfrm>
          <a:custGeom>
            <a:avLst/>
            <a:gdLst/>
            <a:ahLst/>
            <a:cxnLst/>
            <a:rect l="l" t="t" r="r" b="b"/>
            <a:pathLst>
              <a:path w="12122915" h="15765701">
                <a:moveTo>
                  <a:pt x="0" y="0"/>
                </a:moveTo>
                <a:lnTo>
                  <a:pt x="12122915" y="0"/>
                </a:lnTo>
                <a:lnTo>
                  <a:pt x="12122915" y="15765701"/>
                </a:lnTo>
                <a:lnTo>
                  <a:pt x="0" y="15765701"/>
                </a:lnTo>
                <a:lnTo>
                  <a:pt x="0" y="0"/>
                </a:lnTo>
                <a:close/>
              </a:path>
            </a:pathLst>
          </a:custGeom>
          <a:blipFill>
            <a:blip r:embed="rId6">
              <a:extLst>
                <a:ext uri="{96DAC541-7B7A-43D3-8B79-37D633B846F1}">
                  <asvg:svgBlip xmlns:asvg="http://schemas.microsoft.com/office/drawing/2016/SVG/main" r:embed="rId7"/>
                </a:ext>
              </a:extLst>
            </a:blip>
            <a:stretch>
              <a:fillRect l="-20457"/>
            </a:stretch>
          </a:blipFill>
        </p:spPr>
        <p:txBody>
          <a:bodyPr/>
          <a:lstStyle/>
          <a:p>
            <a:endParaRPr lang="en-US"/>
          </a:p>
        </p:txBody>
      </p:sp>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8"/>
            <a:stretch>
              <a:fillRect/>
            </a:stretch>
          </a:blipFill>
        </p:spPr>
        <p:txBody>
          <a:bodyPr/>
          <a:lstStyle/>
          <a:p>
            <a:endParaRPr lang="en-US"/>
          </a:p>
        </p:txBody>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2817894" y="-1904406"/>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rot="105157">
            <a:off x="12219450" y="6786217"/>
            <a:ext cx="10079700" cy="9764709"/>
          </a:xfrm>
          <a:custGeom>
            <a:avLst/>
            <a:gdLst/>
            <a:ahLst/>
            <a:cxnLst/>
            <a:rect l="l" t="t" r="r" b="b"/>
            <a:pathLst>
              <a:path w="10079700" h="9764709">
                <a:moveTo>
                  <a:pt x="0" y="0"/>
                </a:moveTo>
                <a:lnTo>
                  <a:pt x="10079700" y="0"/>
                </a:lnTo>
                <a:lnTo>
                  <a:pt x="10079700" y="9764709"/>
                </a:lnTo>
                <a:lnTo>
                  <a:pt x="0" y="97647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TextBox 12"/>
          <p:cNvSpPr txBox="1"/>
          <p:nvPr/>
        </p:nvSpPr>
        <p:spPr>
          <a:xfrm>
            <a:off x="2209800" y="2476500"/>
            <a:ext cx="6364780" cy="4062651"/>
          </a:xfrm>
          <a:prstGeom prst="rect">
            <a:avLst/>
          </a:prstGeom>
        </p:spPr>
        <p:txBody>
          <a:bodyPr wrap="square" lIns="0" tIns="0" rIns="0" bIns="0" rtlCol="0" anchor="t">
            <a:spAutoFit/>
          </a:bodyPr>
          <a:lstStyle/>
          <a:p>
            <a:pPr lvl="0" algn="ctr"/>
            <a:r>
              <a:rPr lang="vi-VN" sz="6600" dirty="0">
                <a:solidFill>
                  <a:srgbClr val="FF0000"/>
                </a:solidFill>
                <a:latin typeface="Calibri" panose="020F0502020204030204" pitchFamily="34" charset="0"/>
                <a:cs typeface="Calibri" panose="020F0502020204030204" pitchFamily="34" charset="0"/>
              </a:rPr>
              <a:t>Giấy viết: </a:t>
            </a:r>
            <a:r>
              <a:rPr lang="vi-VN" sz="6600" b="1" dirty="0">
                <a:solidFill>
                  <a:srgbClr val="FF0000"/>
                </a:solidFill>
                <a:latin typeface="Calibri" panose="020F0502020204030204" pitchFamily="34" charset="0"/>
                <a:cs typeface="Calibri" panose="020F0502020204030204" pitchFamily="34" charset="0"/>
              </a:rPr>
              <a:t>Sử dụng trong việc đọc và viết, lưu trữ thông tin.</a:t>
            </a:r>
          </a:p>
        </p:txBody>
      </p:sp>
      <p:pic>
        <p:nvPicPr>
          <p:cNvPr id="17" name="Picture 16">
            <a:extLst>
              <a:ext uri="{FF2B5EF4-FFF2-40B4-BE49-F238E27FC236}">
                <a16:creationId xmlns:a16="http://schemas.microsoft.com/office/drawing/2014/main" id="{A976C6CA-A1C8-E8C0-419E-A9E1698F2252}"/>
              </a:ext>
            </a:extLst>
          </p:cNvPr>
          <p:cNvPicPr>
            <a:picLocks noChangeAspect="1"/>
          </p:cNvPicPr>
          <p:nvPr/>
        </p:nvPicPr>
        <p:blipFill>
          <a:blip r:embed="rId15"/>
          <a:stretch>
            <a:fillRect/>
          </a:stretch>
        </p:blipFill>
        <p:spPr>
          <a:xfrm>
            <a:off x="3505200" y="190500"/>
            <a:ext cx="11193475" cy="1316308"/>
          </a:xfrm>
          <a:prstGeom prst="rect">
            <a:avLst/>
          </a:prstGeom>
        </p:spPr>
      </p:pic>
      <p:pic>
        <p:nvPicPr>
          <p:cNvPr id="10" name="Picture 9">
            <a:extLst>
              <a:ext uri="{FF2B5EF4-FFF2-40B4-BE49-F238E27FC236}">
                <a16:creationId xmlns:a16="http://schemas.microsoft.com/office/drawing/2014/main" id="{75EABAF9-F947-79F5-A298-D7796FE5BF3F}"/>
              </a:ext>
            </a:extLst>
          </p:cNvPr>
          <p:cNvPicPr>
            <a:picLocks noChangeAspect="1"/>
          </p:cNvPicPr>
          <p:nvPr/>
        </p:nvPicPr>
        <p:blipFill>
          <a:blip r:embed="rId16"/>
          <a:stretch>
            <a:fillRect/>
          </a:stretch>
        </p:blipFill>
        <p:spPr>
          <a:xfrm>
            <a:off x="10668000" y="3086100"/>
            <a:ext cx="6858000" cy="52141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769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5400000">
            <a:off x="4777002" y="3474177"/>
            <a:ext cx="19059813" cy="9196360"/>
          </a:xfrm>
          <a:custGeom>
            <a:avLst/>
            <a:gdLst/>
            <a:ahLst/>
            <a:cxnLst/>
            <a:rect l="l" t="t" r="r" b="b"/>
            <a:pathLst>
              <a:path w="19059813" h="9196360">
                <a:moveTo>
                  <a:pt x="0" y="0"/>
                </a:moveTo>
                <a:lnTo>
                  <a:pt x="19059813" y="0"/>
                </a:lnTo>
                <a:lnTo>
                  <a:pt x="19059813" y="9196359"/>
                </a:lnTo>
                <a:lnTo>
                  <a:pt x="0" y="9196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319272">
            <a:off x="15682602" y="-2314258"/>
            <a:ext cx="5907266" cy="6066512"/>
          </a:xfrm>
          <a:custGeom>
            <a:avLst/>
            <a:gdLst/>
            <a:ahLst/>
            <a:cxnLst/>
            <a:rect l="l" t="t" r="r" b="b"/>
            <a:pathLst>
              <a:path w="5907266" h="6066512">
                <a:moveTo>
                  <a:pt x="0" y="0"/>
                </a:moveTo>
                <a:lnTo>
                  <a:pt x="5907266" y="0"/>
                </a:lnTo>
                <a:lnTo>
                  <a:pt x="5907266" y="6066513"/>
                </a:lnTo>
                <a:lnTo>
                  <a:pt x="0" y="60665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a:off x="-3663036" y="-1293900"/>
            <a:ext cx="12122915" cy="15765701"/>
          </a:xfrm>
          <a:custGeom>
            <a:avLst/>
            <a:gdLst/>
            <a:ahLst/>
            <a:cxnLst/>
            <a:rect l="l" t="t" r="r" b="b"/>
            <a:pathLst>
              <a:path w="12122915" h="15765701">
                <a:moveTo>
                  <a:pt x="0" y="0"/>
                </a:moveTo>
                <a:lnTo>
                  <a:pt x="12122915" y="0"/>
                </a:lnTo>
                <a:lnTo>
                  <a:pt x="12122915" y="15765701"/>
                </a:lnTo>
                <a:lnTo>
                  <a:pt x="0" y="15765701"/>
                </a:lnTo>
                <a:lnTo>
                  <a:pt x="0" y="0"/>
                </a:lnTo>
                <a:close/>
              </a:path>
            </a:pathLst>
          </a:custGeom>
          <a:blipFill>
            <a:blip r:embed="rId6">
              <a:extLst>
                <a:ext uri="{96DAC541-7B7A-43D3-8B79-37D633B846F1}">
                  <asvg:svgBlip xmlns:asvg="http://schemas.microsoft.com/office/drawing/2016/SVG/main" r:embed="rId7"/>
                </a:ext>
              </a:extLst>
            </a:blip>
            <a:stretch>
              <a:fillRect l="-20457"/>
            </a:stretch>
          </a:blipFill>
        </p:spPr>
        <p:txBody>
          <a:bodyPr/>
          <a:lstStyle/>
          <a:p>
            <a:endParaRPr lang="en-US"/>
          </a:p>
        </p:txBody>
      </p:sp>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8"/>
            <a:stretch>
              <a:fillRect/>
            </a:stretch>
          </a:blipFill>
        </p:spPr>
        <p:txBody>
          <a:bodyPr/>
          <a:lstStyle/>
          <a:p>
            <a:endParaRPr lang="en-US"/>
          </a:p>
        </p:txBody>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2817894" y="-1904406"/>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rot="105157">
            <a:off x="12219450" y="6786217"/>
            <a:ext cx="10079700" cy="9764709"/>
          </a:xfrm>
          <a:custGeom>
            <a:avLst/>
            <a:gdLst/>
            <a:ahLst/>
            <a:cxnLst/>
            <a:rect l="l" t="t" r="r" b="b"/>
            <a:pathLst>
              <a:path w="10079700" h="9764709">
                <a:moveTo>
                  <a:pt x="0" y="0"/>
                </a:moveTo>
                <a:lnTo>
                  <a:pt x="10079700" y="0"/>
                </a:lnTo>
                <a:lnTo>
                  <a:pt x="10079700" y="9764709"/>
                </a:lnTo>
                <a:lnTo>
                  <a:pt x="0" y="97647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TextBox 12"/>
          <p:cNvSpPr txBox="1"/>
          <p:nvPr/>
        </p:nvSpPr>
        <p:spPr>
          <a:xfrm>
            <a:off x="2209800" y="2476500"/>
            <a:ext cx="6364780" cy="5539978"/>
          </a:xfrm>
          <a:prstGeom prst="rect">
            <a:avLst/>
          </a:prstGeom>
        </p:spPr>
        <p:txBody>
          <a:bodyPr wrap="square" lIns="0" tIns="0" rIns="0" bIns="0" rtlCol="0" anchor="t">
            <a:spAutoFit/>
          </a:bodyPr>
          <a:lstStyle/>
          <a:p>
            <a:pPr lvl="0" algn="ctr"/>
            <a:r>
              <a:rPr lang="vi-VN" sz="6000" dirty="0">
                <a:solidFill>
                  <a:srgbClr val="FF0000"/>
                </a:solidFill>
                <a:latin typeface="Calibri" panose="020F0502020204030204" pitchFamily="34" charset="0"/>
                <a:cs typeface="Calibri" panose="020F0502020204030204" pitchFamily="34" charset="0"/>
              </a:rPr>
              <a:t>Guồng nước: </a:t>
            </a:r>
            <a:r>
              <a:rPr lang="vi-VN" sz="6000" b="1" dirty="0">
                <a:solidFill>
                  <a:srgbClr val="FF0000"/>
                </a:solidFill>
                <a:latin typeface="Calibri" panose="020F0502020204030204" pitchFamily="34" charset="0"/>
                <a:cs typeface="Calibri" panose="020F0502020204030204" pitchFamily="34" charset="0"/>
              </a:rPr>
              <a:t>Dùng để chuyển đổi năng lượng nước thành điện hoặc đưa nước đi từ nơi này sang nơi khác.</a:t>
            </a:r>
          </a:p>
        </p:txBody>
      </p:sp>
      <p:pic>
        <p:nvPicPr>
          <p:cNvPr id="17" name="Picture 16">
            <a:extLst>
              <a:ext uri="{FF2B5EF4-FFF2-40B4-BE49-F238E27FC236}">
                <a16:creationId xmlns:a16="http://schemas.microsoft.com/office/drawing/2014/main" id="{A976C6CA-A1C8-E8C0-419E-A9E1698F2252}"/>
              </a:ext>
            </a:extLst>
          </p:cNvPr>
          <p:cNvPicPr>
            <a:picLocks noChangeAspect="1"/>
          </p:cNvPicPr>
          <p:nvPr/>
        </p:nvPicPr>
        <p:blipFill>
          <a:blip r:embed="rId15"/>
          <a:stretch>
            <a:fillRect/>
          </a:stretch>
        </p:blipFill>
        <p:spPr>
          <a:xfrm>
            <a:off x="3505200" y="190500"/>
            <a:ext cx="11193475" cy="1316308"/>
          </a:xfrm>
          <a:prstGeom prst="rect">
            <a:avLst/>
          </a:prstGeom>
        </p:spPr>
      </p:pic>
      <p:pic>
        <p:nvPicPr>
          <p:cNvPr id="7" name="Picture 6">
            <a:extLst>
              <a:ext uri="{FF2B5EF4-FFF2-40B4-BE49-F238E27FC236}">
                <a16:creationId xmlns:a16="http://schemas.microsoft.com/office/drawing/2014/main" id="{AD679365-E7F2-F8C4-3C63-FAF130F86E62}"/>
              </a:ext>
            </a:extLst>
          </p:cNvPr>
          <p:cNvPicPr>
            <a:picLocks noChangeAspect="1"/>
          </p:cNvPicPr>
          <p:nvPr/>
        </p:nvPicPr>
        <p:blipFill>
          <a:blip r:embed="rId16"/>
          <a:stretch>
            <a:fillRect/>
          </a:stretch>
        </p:blipFill>
        <p:spPr>
          <a:xfrm>
            <a:off x="10744200" y="3086099"/>
            <a:ext cx="6629400" cy="4978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07057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grpSp>
        <p:nvGrpSpPr>
          <p:cNvPr id="21" name="组合 14">
            <a:extLst>
              <a:ext uri="{FF2B5EF4-FFF2-40B4-BE49-F238E27FC236}">
                <a16:creationId xmlns:a16="http://schemas.microsoft.com/office/drawing/2014/main" id="{C22E0C73-8AA5-BA39-AC29-A1B1C4325D36}"/>
              </a:ext>
            </a:extLst>
          </p:cNvPr>
          <p:cNvGrpSpPr/>
          <p:nvPr/>
        </p:nvGrpSpPr>
        <p:grpSpPr>
          <a:xfrm>
            <a:off x="3200400" y="1714500"/>
            <a:ext cx="13264787" cy="4761132"/>
            <a:chOff x="1710430" y="1284911"/>
            <a:chExt cx="8020062" cy="2564311"/>
          </a:xfrm>
        </p:grpSpPr>
        <p:sp>
          <p:nvSpPr>
            <p:cNvPr id="22" name="矩形 22">
              <a:extLst>
                <a:ext uri="{FF2B5EF4-FFF2-40B4-BE49-F238E27FC236}">
                  <a16:creationId xmlns:a16="http://schemas.microsoft.com/office/drawing/2014/main" id="{28B95925-6C00-8007-F17C-2D13ED32C80A}"/>
                </a:ext>
              </a:extLst>
            </p:cNvPr>
            <p:cNvSpPr/>
            <p:nvPr/>
          </p:nvSpPr>
          <p:spPr>
            <a:xfrm>
              <a:off x="1710430" y="1284911"/>
              <a:ext cx="8020062" cy="2564311"/>
            </a:xfrm>
            <a:prstGeom prst="rect">
              <a:avLst/>
            </a:prstGeom>
            <a:solidFill>
              <a:schemeClr val="accent5">
                <a:lumMod val="20000"/>
                <a:lumOff val="80000"/>
              </a:schemeClr>
            </a:solidFill>
            <a:ln>
              <a:solidFill>
                <a:srgbClr val="7030A0">
                  <a:alpha val="50000"/>
                </a:srgb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430">
                <a:solidFill>
                  <a:prstClr val="white"/>
                </a:solidFill>
                <a:latin typeface="Calibri"/>
                <a:ea typeface="宋体" panose="02010600030101010101" pitchFamily="2" charset="-122"/>
              </a:endParaRPr>
            </a:p>
          </p:txBody>
        </p:sp>
        <p:sp>
          <p:nvSpPr>
            <p:cNvPr id="23" name="矩形 23">
              <a:extLst>
                <a:ext uri="{FF2B5EF4-FFF2-40B4-BE49-F238E27FC236}">
                  <a16:creationId xmlns:a16="http://schemas.microsoft.com/office/drawing/2014/main" id="{2DD1DE59-1CF2-DE4A-3D5F-DA38BC1E615A}"/>
                </a:ext>
              </a:extLst>
            </p:cNvPr>
            <p:cNvSpPr/>
            <p:nvPr/>
          </p:nvSpPr>
          <p:spPr>
            <a:xfrm flipH="1">
              <a:off x="1854446" y="1284912"/>
              <a:ext cx="1925466" cy="1279113"/>
            </a:xfrm>
            <a:prstGeom prst="rect">
              <a:avLst/>
            </a:prstGeom>
            <a:gradFill>
              <a:gsLst>
                <a:gs pos="7000">
                  <a:srgbClr val="000000">
                    <a:alpha val="4706"/>
                  </a:srgbClr>
                </a:gs>
                <a:gs pos="22000">
                  <a:schemeClr val="bg1">
                    <a:alpha val="0"/>
                  </a:schemeClr>
                </a:gs>
              </a:gsLst>
              <a:lin ang="10800000" scaled="0"/>
            </a:gradFill>
            <a:ln>
              <a:noFill/>
            </a:ln>
            <a:effectLst>
              <a:outerShdw blurRad="127000" dist="63500" dir="2700000" algn="tl" rotWithShape="0">
                <a:schemeClr val="tx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zh-CN" altLang="en-US" sz="2430">
                <a:solidFill>
                  <a:prstClr val="white"/>
                </a:solidFill>
                <a:latin typeface="Calibri"/>
                <a:ea typeface="宋体" panose="02010600030101010101" pitchFamily="2" charset="-122"/>
              </a:endParaRPr>
            </a:p>
          </p:txBody>
        </p:sp>
      </p:grpSp>
      <p:grpSp>
        <p:nvGrpSpPr>
          <p:cNvPr id="24" name="组合 15">
            <a:extLst>
              <a:ext uri="{FF2B5EF4-FFF2-40B4-BE49-F238E27FC236}">
                <a16:creationId xmlns:a16="http://schemas.microsoft.com/office/drawing/2014/main" id="{D4F7FF37-A254-73D0-2E65-53FFECC706A9}"/>
              </a:ext>
            </a:extLst>
          </p:cNvPr>
          <p:cNvGrpSpPr/>
          <p:nvPr/>
        </p:nvGrpSpPr>
        <p:grpSpPr>
          <a:xfrm>
            <a:off x="1358381" y="2711910"/>
            <a:ext cx="2123768" cy="1997559"/>
            <a:chOff x="713110" y="905764"/>
            <a:chExt cx="1361797" cy="1280869"/>
          </a:xfrm>
        </p:grpSpPr>
        <p:grpSp>
          <p:nvGrpSpPr>
            <p:cNvPr id="25" name="组合 16">
              <a:extLst>
                <a:ext uri="{FF2B5EF4-FFF2-40B4-BE49-F238E27FC236}">
                  <a16:creationId xmlns:a16="http://schemas.microsoft.com/office/drawing/2014/main" id="{1E47BC37-D340-6E07-1329-D94742D7F32D}"/>
                </a:ext>
              </a:extLst>
            </p:cNvPr>
            <p:cNvGrpSpPr/>
            <p:nvPr/>
          </p:nvGrpSpPr>
          <p:grpSpPr>
            <a:xfrm>
              <a:off x="713110" y="905764"/>
              <a:ext cx="1270764" cy="1280869"/>
              <a:chOff x="3315195" y="1967685"/>
              <a:chExt cx="1881008" cy="1895965"/>
            </a:xfrm>
          </p:grpSpPr>
          <p:sp>
            <p:nvSpPr>
              <p:cNvPr id="27" name="Freeform 6">
                <a:extLst>
                  <a:ext uri="{FF2B5EF4-FFF2-40B4-BE49-F238E27FC236}">
                    <a16:creationId xmlns:a16="http://schemas.microsoft.com/office/drawing/2014/main" id="{9C408D78-1EF3-87DC-D63A-6264EFEC6856}"/>
                  </a:ext>
                </a:extLst>
              </p:cNvPr>
              <p:cNvSpPr>
                <a:spLocks/>
              </p:cNvSpPr>
              <p:nvPr/>
            </p:nvSpPr>
            <p:spPr bwMode="auto">
              <a:xfrm>
                <a:off x="3675108" y="2355747"/>
                <a:ext cx="1161181" cy="1119839"/>
              </a:xfrm>
              <a:custGeom>
                <a:avLst/>
                <a:gdLst>
                  <a:gd name="T0" fmla="*/ 447 w 447"/>
                  <a:gd name="T1" fmla="*/ 351 h 447"/>
                  <a:gd name="T2" fmla="*/ 351 w 447"/>
                  <a:gd name="T3" fmla="*/ 447 h 447"/>
                  <a:gd name="T4" fmla="*/ 96 w 447"/>
                  <a:gd name="T5" fmla="*/ 447 h 447"/>
                  <a:gd name="T6" fmla="*/ 0 w 447"/>
                  <a:gd name="T7" fmla="*/ 351 h 447"/>
                  <a:gd name="T8" fmla="*/ 0 w 447"/>
                  <a:gd name="T9" fmla="*/ 96 h 447"/>
                  <a:gd name="T10" fmla="*/ 96 w 447"/>
                  <a:gd name="T11" fmla="*/ 0 h 447"/>
                  <a:gd name="T12" fmla="*/ 351 w 447"/>
                  <a:gd name="T13" fmla="*/ 0 h 447"/>
                  <a:gd name="T14" fmla="*/ 447 w 447"/>
                  <a:gd name="T15" fmla="*/ 96 h 447"/>
                  <a:gd name="T16" fmla="*/ 447 w 447"/>
                  <a:gd name="T17" fmla="*/ 35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7" h="447">
                    <a:moveTo>
                      <a:pt x="447" y="351"/>
                    </a:moveTo>
                    <a:cubicBezTo>
                      <a:pt x="447" y="404"/>
                      <a:pt x="404" y="447"/>
                      <a:pt x="351" y="447"/>
                    </a:cubicBezTo>
                    <a:cubicBezTo>
                      <a:pt x="96" y="447"/>
                      <a:pt x="96" y="447"/>
                      <a:pt x="96" y="447"/>
                    </a:cubicBezTo>
                    <a:cubicBezTo>
                      <a:pt x="43" y="447"/>
                      <a:pt x="0" y="404"/>
                      <a:pt x="0" y="351"/>
                    </a:cubicBezTo>
                    <a:cubicBezTo>
                      <a:pt x="0" y="96"/>
                      <a:pt x="0" y="96"/>
                      <a:pt x="0" y="96"/>
                    </a:cubicBezTo>
                    <a:cubicBezTo>
                      <a:pt x="0" y="43"/>
                      <a:pt x="43" y="0"/>
                      <a:pt x="96" y="0"/>
                    </a:cubicBezTo>
                    <a:cubicBezTo>
                      <a:pt x="351" y="0"/>
                      <a:pt x="351" y="0"/>
                      <a:pt x="351" y="0"/>
                    </a:cubicBezTo>
                    <a:cubicBezTo>
                      <a:pt x="404" y="0"/>
                      <a:pt x="447" y="43"/>
                      <a:pt x="447" y="96"/>
                    </a:cubicBezTo>
                    <a:lnTo>
                      <a:pt x="447" y="351"/>
                    </a:lnTo>
                    <a:close/>
                  </a:path>
                </a:pathLst>
              </a:custGeom>
              <a:solidFill>
                <a:schemeClr val="bg1">
                  <a:lumMod val="95000"/>
                </a:schemeClr>
              </a:solidFill>
              <a:ln>
                <a:solidFill>
                  <a:schemeClr val="bg1"/>
                </a:solidFill>
              </a:ln>
            </p:spPr>
            <p:txBody>
              <a:bodyPr vert="horz" wrap="square" lIns="164592" tIns="82296" rIns="164592" bIns="82296" numCol="1" anchor="t" anchorCtr="0" compatLnSpc="1">
                <a:prstTxWarp prst="textNoShape">
                  <a:avLst/>
                </a:prstTxWarp>
              </a:bodyPr>
              <a:lstStyle/>
              <a:p>
                <a:pPr defTabSz="1371600">
                  <a:defRPr/>
                </a:pPr>
                <a:endParaRPr lang="zh-CN" altLang="en-US" sz="2430">
                  <a:solidFill>
                    <a:prstClr val="black"/>
                  </a:solidFill>
                  <a:latin typeface="Calibri"/>
                  <a:ea typeface="宋体" panose="02010600030101010101" pitchFamily="2" charset="-122"/>
                </a:endParaRPr>
              </a:p>
            </p:txBody>
          </p:sp>
          <p:sp>
            <p:nvSpPr>
              <p:cNvPr id="28" name="Freeform 11">
                <a:extLst>
                  <a:ext uri="{FF2B5EF4-FFF2-40B4-BE49-F238E27FC236}">
                    <a16:creationId xmlns:a16="http://schemas.microsoft.com/office/drawing/2014/main" id="{E6F6B040-0185-D406-10BB-E2E86EF40124}"/>
                  </a:ext>
                </a:extLst>
              </p:cNvPr>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dir="5400000" algn="t" rotWithShape="0">
                  <a:schemeClr val="tx1">
                    <a:lumMod val="85000"/>
                    <a:lumOff val="15000"/>
                    <a:alpha val="50000"/>
                  </a:schemeClr>
                </a:outerShdw>
              </a:effectLst>
            </p:spPr>
            <p:txBody>
              <a:bodyPr vert="horz" wrap="square" lIns="164592" tIns="82296" rIns="164592" bIns="82296" numCol="1" anchor="t" anchorCtr="0" compatLnSpc="1">
                <a:prstTxWarp prst="textNoShape">
                  <a:avLst/>
                </a:prstTxWarp>
              </a:bodyPr>
              <a:lstStyle/>
              <a:p>
                <a:pPr defTabSz="1371600">
                  <a:defRPr/>
                </a:pPr>
                <a:endParaRPr lang="zh-CN" altLang="en-US" sz="2430">
                  <a:solidFill>
                    <a:prstClr val="black"/>
                  </a:solidFill>
                  <a:latin typeface="Calibri"/>
                  <a:ea typeface="宋体" panose="02010600030101010101" pitchFamily="2" charset="-122"/>
                </a:endParaRPr>
              </a:p>
            </p:txBody>
          </p:sp>
          <p:sp>
            <p:nvSpPr>
              <p:cNvPr id="29" name="Freeform 11">
                <a:extLst>
                  <a:ext uri="{FF2B5EF4-FFF2-40B4-BE49-F238E27FC236}">
                    <a16:creationId xmlns:a16="http://schemas.microsoft.com/office/drawing/2014/main" id="{72B670BA-3A14-4AC4-B471-B2C1A71CDFE7}"/>
                  </a:ext>
                </a:extLst>
              </p:cNvPr>
              <p:cNvSpPr>
                <a:spLocks noEditPoints="1"/>
              </p:cNvSpPr>
              <p:nvPr/>
            </p:nvSpPr>
            <p:spPr bwMode="auto">
              <a:xfrm>
                <a:off x="3315195" y="1970286"/>
                <a:ext cx="1881008" cy="1890762"/>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gradFill>
                <a:gsLst>
                  <a:gs pos="49500">
                    <a:srgbClr val="676C6E">
                      <a:alpha val="80000"/>
                    </a:srgbClr>
                  </a:gs>
                  <a:gs pos="38000">
                    <a:srgbClr val="73787A">
                      <a:alpha val="78000"/>
                    </a:srgbClr>
                  </a:gs>
                </a:gsLst>
                <a:lin ang="5400000" scaled="0"/>
              </a:gradFill>
              <a:ln>
                <a:noFill/>
              </a:ln>
              <a:effectLst>
                <a:outerShdw blurRad="50800" dist="38100" algn="l" rotWithShape="0">
                  <a:schemeClr val="tx1">
                    <a:lumMod val="95000"/>
                    <a:lumOff val="5000"/>
                    <a:alpha val="50000"/>
                  </a:schemeClr>
                </a:outerShdw>
              </a:effectLst>
            </p:spPr>
            <p:txBody>
              <a:bodyPr vert="horz" wrap="square" lIns="164592" tIns="82296" rIns="164592" bIns="82296" numCol="1" anchor="t" anchorCtr="0" compatLnSpc="1">
                <a:prstTxWarp prst="textNoShape">
                  <a:avLst/>
                </a:prstTxWarp>
              </a:bodyPr>
              <a:lstStyle/>
              <a:p>
                <a:pPr defTabSz="1371600">
                  <a:defRPr/>
                </a:pPr>
                <a:endParaRPr lang="zh-CN" altLang="en-US" sz="2430">
                  <a:solidFill>
                    <a:prstClr val="black"/>
                  </a:solidFill>
                  <a:latin typeface="Calibri"/>
                  <a:ea typeface="宋体" panose="02010600030101010101" pitchFamily="2" charset="-122"/>
                </a:endParaRPr>
              </a:p>
            </p:txBody>
          </p:sp>
          <p:sp>
            <p:nvSpPr>
              <p:cNvPr id="30" name="Freeform 11">
                <a:extLst>
                  <a:ext uri="{FF2B5EF4-FFF2-40B4-BE49-F238E27FC236}">
                    <a16:creationId xmlns:a16="http://schemas.microsoft.com/office/drawing/2014/main" id="{F825063F-0F9B-C778-960B-ECF0B209E330}"/>
                  </a:ext>
                </a:extLst>
              </p:cNvPr>
              <p:cNvSpPr>
                <a:spLocks noEditPoints="1"/>
              </p:cNvSpPr>
              <p:nvPr/>
            </p:nvSpPr>
            <p:spPr bwMode="auto">
              <a:xfrm>
                <a:off x="3315195" y="1967685"/>
                <a:ext cx="1881008" cy="1895965"/>
              </a:xfrm>
              <a:custGeom>
                <a:avLst/>
                <a:gdLst>
                  <a:gd name="T0" fmla="*/ 573 w 628"/>
                  <a:gd name="T1" fmla="*/ 0 h 629"/>
                  <a:gd name="T2" fmla="*/ 56 w 628"/>
                  <a:gd name="T3" fmla="*/ 0 h 629"/>
                  <a:gd name="T4" fmla="*/ 0 w 628"/>
                  <a:gd name="T5" fmla="*/ 56 h 629"/>
                  <a:gd name="T6" fmla="*/ 0 w 628"/>
                  <a:gd name="T7" fmla="*/ 573 h 629"/>
                  <a:gd name="T8" fmla="*/ 56 w 628"/>
                  <a:gd name="T9" fmla="*/ 629 h 629"/>
                  <a:gd name="T10" fmla="*/ 573 w 628"/>
                  <a:gd name="T11" fmla="*/ 629 h 629"/>
                  <a:gd name="T12" fmla="*/ 628 w 628"/>
                  <a:gd name="T13" fmla="*/ 573 h 629"/>
                  <a:gd name="T14" fmla="*/ 628 w 628"/>
                  <a:gd name="T15" fmla="*/ 56 h 629"/>
                  <a:gd name="T16" fmla="*/ 573 w 628"/>
                  <a:gd name="T17" fmla="*/ 0 h 629"/>
                  <a:gd name="T18" fmla="*/ 491 w 628"/>
                  <a:gd name="T19" fmla="*/ 460 h 629"/>
                  <a:gd name="T20" fmla="*/ 459 w 628"/>
                  <a:gd name="T21" fmla="*/ 491 h 629"/>
                  <a:gd name="T22" fmla="*/ 169 w 628"/>
                  <a:gd name="T23" fmla="*/ 491 h 629"/>
                  <a:gd name="T24" fmla="*/ 138 w 628"/>
                  <a:gd name="T25" fmla="*/ 460 h 629"/>
                  <a:gd name="T26" fmla="*/ 138 w 628"/>
                  <a:gd name="T27" fmla="*/ 169 h 629"/>
                  <a:gd name="T28" fmla="*/ 169 w 628"/>
                  <a:gd name="T29" fmla="*/ 138 h 629"/>
                  <a:gd name="T30" fmla="*/ 459 w 628"/>
                  <a:gd name="T31" fmla="*/ 138 h 629"/>
                  <a:gd name="T32" fmla="*/ 491 w 628"/>
                  <a:gd name="T33" fmla="*/ 169 h 629"/>
                  <a:gd name="T34" fmla="*/ 491 w 628"/>
                  <a:gd name="T35" fmla="*/ 46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8" h="629">
                    <a:moveTo>
                      <a:pt x="573" y="0"/>
                    </a:moveTo>
                    <a:cubicBezTo>
                      <a:pt x="56" y="0"/>
                      <a:pt x="56" y="0"/>
                      <a:pt x="56" y="0"/>
                    </a:cubicBezTo>
                    <a:cubicBezTo>
                      <a:pt x="25" y="0"/>
                      <a:pt x="0" y="25"/>
                      <a:pt x="0" y="56"/>
                    </a:cubicBezTo>
                    <a:cubicBezTo>
                      <a:pt x="0" y="573"/>
                      <a:pt x="0" y="573"/>
                      <a:pt x="0" y="573"/>
                    </a:cubicBezTo>
                    <a:cubicBezTo>
                      <a:pt x="0" y="604"/>
                      <a:pt x="25" y="629"/>
                      <a:pt x="56" y="629"/>
                    </a:cubicBezTo>
                    <a:cubicBezTo>
                      <a:pt x="573" y="629"/>
                      <a:pt x="573" y="629"/>
                      <a:pt x="573" y="629"/>
                    </a:cubicBezTo>
                    <a:cubicBezTo>
                      <a:pt x="603" y="629"/>
                      <a:pt x="628" y="604"/>
                      <a:pt x="628" y="573"/>
                    </a:cubicBezTo>
                    <a:cubicBezTo>
                      <a:pt x="628" y="56"/>
                      <a:pt x="628" y="56"/>
                      <a:pt x="628" y="56"/>
                    </a:cubicBezTo>
                    <a:cubicBezTo>
                      <a:pt x="628" y="25"/>
                      <a:pt x="603" y="0"/>
                      <a:pt x="573" y="0"/>
                    </a:cubicBezTo>
                    <a:moveTo>
                      <a:pt x="491" y="460"/>
                    </a:moveTo>
                    <a:cubicBezTo>
                      <a:pt x="491" y="477"/>
                      <a:pt x="477" y="491"/>
                      <a:pt x="459" y="491"/>
                    </a:cubicBezTo>
                    <a:cubicBezTo>
                      <a:pt x="169" y="491"/>
                      <a:pt x="169" y="491"/>
                      <a:pt x="169" y="491"/>
                    </a:cubicBezTo>
                    <a:cubicBezTo>
                      <a:pt x="152" y="491"/>
                      <a:pt x="138" y="477"/>
                      <a:pt x="138" y="460"/>
                    </a:cubicBezTo>
                    <a:cubicBezTo>
                      <a:pt x="138" y="169"/>
                      <a:pt x="138" y="169"/>
                      <a:pt x="138" y="169"/>
                    </a:cubicBezTo>
                    <a:cubicBezTo>
                      <a:pt x="138" y="152"/>
                      <a:pt x="152" y="138"/>
                      <a:pt x="169" y="138"/>
                    </a:cubicBezTo>
                    <a:cubicBezTo>
                      <a:pt x="459" y="138"/>
                      <a:pt x="459" y="138"/>
                      <a:pt x="459" y="138"/>
                    </a:cubicBezTo>
                    <a:cubicBezTo>
                      <a:pt x="477" y="138"/>
                      <a:pt x="491" y="152"/>
                      <a:pt x="491" y="169"/>
                    </a:cubicBezTo>
                    <a:cubicBezTo>
                      <a:pt x="491" y="460"/>
                      <a:pt x="491" y="460"/>
                      <a:pt x="491" y="460"/>
                    </a:cubicBezTo>
                  </a:path>
                </a:pathLst>
              </a:custGeom>
              <a:solidFill>
                <a:schemeClr val="bg1">
                  <a:lumMod val="95000"/>
                </a:schemeClr>
              </a:solidFill>
              <a:ln>
                <a:solidFill>
                  <a:schemeClr val="bg1"/>
                </a:solidFill>
              </a:ln>
              <a:effectLst/>
            </p:spPr>
            <p:txBody>
              <a:bodyPr vert="horz" wrap="square" lIns="164592" tIns="82296" rIns="164592" bIns="82296" numCol="1" anchor="t" anchorCtr="0" compatLnSpc="1">
                <a:prstTxWarp prst="textNoShape">
                  <a:avLst/>
                </a:prstTxWarp>
              </a:bodyPr>
              <a:lstStyle/>
              <a:p>
                <a:pPr defTabSz="1371600">
                  <a:defRPr/>
                </a:pPr>
                <a:endParaRPr lang="zh-CN" altLang="en-US" sz="2430">
                  <a:solidFill>
                    <a:prstClr val="black"/>
                  </a:solidFill>
                  <a:latin typeface="Calibri"/>
                  <a:ea typeface="宋体" panose="02010600030101010101" pitchFamily="2" charset="-122"/>
                </a:endParaRPr>
              </a:p>
            </p:txBody>
          </p:sp>
        </p:grpSp>
        <p:sp>
          <p:nvSpPr>
            <p:cNvPr id="26" name="TextBox 25">
              <a:extLst>
                <a:ext uri="{FF2B5EF4-FFF2-40B4-BE49-F238E27FC236}">
                  <a16:creationId xmlns:a16="http://schemas.microsoft.com/office/drawing/2014/main" id="{4D8610E3-2040-67CC-83E9-A7A2A00322B6}"/>
                </a:ext>
              </a:extLst>
            </p:cNvPr>
            <p:cNvSpPr txBox="1"/>
            <p:nvPr/>
          </p:nvSpPr>
          <p:spPr>
            <a:xfrm>
              <a:off x="982460" y="1192254"/>
              <a:ext cx="1092447" cy="651260"/>
            </a:xfrm>
            <a:prstGeom prst="rect">
              <a:avLst/>
            </a:prstGeom>
            <a:noFill/>
          </p:spPr>
          <p:txBody>
            <a:bodyPr wrap="square" rtlCol="0">
              <a:spAutoFit/>
            </a:bodyPr>
            <a:lstStyle/>
            <a:p>
              <a:pPr defTabSz="1371600">
                <a:defRPr/>
              </a:pPr>
              <a:r>
                <a:rPr lang="en-US" altLang="zh-CN" sz="6000" b="1" dirty="0">
                  <a:solidFill>
                    <a:srgbClr val="7E9F3D"/>
                  </a:solidFill>
                  <a:effectLst>
                    <a:innerShdw blurRad="63500" dist="50800" dir="13500000">
                      <a:prstClr val="black">
                        <a:alpha val="50000"/>
                      </a:prstClr>
                    </a:innerShdw>
                  </a:effectLst>
                  <a:latin typeface="方正大标宋简体" pitchFamily="2" charset="-122"/>
                  <a:ea typeface="方正大标宋简体" pitchFamily="2" charset="-122"/>
                </a:rPr>
                <a:t>KL</a:t>
              </a:r>
              <a:endParaRPr lang="zh-CN" altLang="en-US" sz="6000" b="1" dirty="0">
                <a:solidFill>
                  <a:srgbClr val="7E9F3D"/>
                </a:solidFill>
                <a:effectLst>
                  <a:innerShdw blurRad="63500" dist="50800" dir="13500000">
                    <a:prstClr val="black">
                      <a:alpha val="50000"/>
                    </a:prstClr>
                  </a:innerShdw>
                </a:effectLst>
                <a:latin typeface="方正大标宋简体" pitchFamily="2" charset="-122"/>
                <a:ea typeface="方正大标宋简体" pitchFamily="2" charset="-122"/>
              </a:endParaRPr>
            </a:p>
          </p:txBody>
        </p:sp>
      </p:grpSp>
      <p:sp>
        <p:nvSpPr>
          <p:cNvPr id="32" name="TextBox 31">
            <a:extLst>
              <a:ext uri="{FF2B5EF4-FFF2-40B4-BE49-F238E27FC236}">
                <a16:creationId xmlns:a16="http://schemas.microsoft.com/office/drawing/2014/main" id="{BAEB47B7-B5B7-7001-47BE-92345DA17D24}"/>
              </a:ext>
            </a:extLst>
          </p:cNvPr>
          <p:cNvSpPr txBox="1"/>
          <p:nvPr/>
        </p:nvSpPr>
        <p:spPr>
          <a:xfrm>
            <a:off x="4087450" y="2056032"/>
            <a:ext cx="12101513" cy="4247317"/>
          </a:xfrm>
          <a:prstGeom prst="rect">
            <a:avLst/>
          </a:prstGeom>
          <a:noFill/>
        </p:spPr>
        <p:txBody>
          <a:bodyPr wrap="square" rtlCol="0">
            <a:spAutoFit/>
          </a:bodyPr>
          <a:lstStyle/>
          <a:p>
            <a:pPr algn="just" defTabSz="1371600">
              <a:defRPr/>
            </a:pPr>
            <a:r>
              <a:rPr lang="vi-VN" altLang="zh-CN" sz="5400" b="1" dirty="0">
                <a:solidFill>
                  <a:srgbClr val="002060"/>
                </a:solidFill>
                <a:effectLst>
                  <a:innerShdw blurRad="63500" dist="50800" dir="13500000">
                    <a:prstClr val="black">
                      <a:alpha val="50000"/>
                    </a:prstClr>
                  </a:innerShdw>
                </a:effectLst>
                <a:latin typeface="Calibri" panose="020F0502020204030204" pitchFamily="34" charset="0"/>
                <a:ea typeface="方正大标宋简体" pitchFamily="2" charset="-122"/>
                <a:cs typeface="Calibri" panose="020F0502020204030204" pitchFamily="34" charset="0"/>
              </a:rPr>
              <a:t>Như các em vừa tìm hiểu, các sáng chế sẽ góp phần tạo ra sản phẩm mới, cải tiến sản phẩm, thúc đẩy sự phát triển của công nghệ, giúp đời sống con người tiện nghi và văn minh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13" name="Picture 12">
            <a:extLst>
              <a:ext uri="{FF2B5EF4-FFF2-40B4-BE49-F238E27FC236}">
                <a16:creationId xmlns:a16="http://schemas.microsoft.com/office/drawing/2014/main" id="{236A3784-4C08-29B7-39B7-776477404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2476500"/>
            <a:ext cx="10433125" cy="8061960"/>
          </a:xfrm>
          <a:prstGeom prst="rect">
            <a:avLst/>
          </a:prstGeom>
        </p:spPr>
      </p:pic>
    </p:spTree>
    <p:extLst>
      <p:ext uri="{BB962C8B-B14F-4D97-AF65-F5344CB8AC3E}">
        <p14:creationId xmlns:p14="http://schemas.microsoft.com/office/powerpoint/2010/main" val="84039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3767713">
            <a:off x="-8032167" y="-584678"/>
            <a:ext cx="17774704" cy="8176364"/>
          </a:xfrm>
          <a:custGeom>
            <a:avLst/>
            <a:gdLst/>
            <a:ahLst/>
            <a:cxnLst/>
            <a:rect l="l" t="t" r="r" b="b"/>
            <a:pathLst>
              <a:path w="17774704" h="8176364">
                <a:moveTo>
                  <a:pt x="0" y="0"/>
                </a:moveTo>
                <a:lnTo>
                  <a:pt x="17774705" y="0"/>
                </a:lnTo>
                <a:lnTo>
                  <a:pt x="17774705" y="8176364"/>
                </a:lnTo>
                <a:lnTo>
                  <a:pt x="0" y="817636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rot="-735118" flipV="1">
            <a:off x="-717020" y="169718"/>
            <a:ext cx="8158832" cy="1315612"/>
          </a:xfrm>
          <a:custGeom>
            <a:avLst/>
            <a:gdLst/>
            <a:ahLst/>
            <a:cxnLst/>
            <a:rect l="l" t="t" r="r" b="b"/>
            <a:pathLst>
              <a:path w="8158832" h="1315612">
                <a:moveTo>
                  <a:pt x="0" y="1315611"/>
                </a:moveTo>
                <a:lnTo>
                  <a:pt x="8158832" y="1315611"/>
                </a:lnTo>
                <a:lnTo>
                  <a:pt x="8158832" y="0"/>
                </a:lnTo>
                <a:lnTo>
                  <a:pt x="0" y="0"/>
                </a:lnTo>
                <a:lnTo>
                  <a:pt x="0" y="1315611"/>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3713809" y="307717"/>
            <a:ext cx="3372620" cy="3090547"/>
          </a:xfrm>
          <a:custGeom>
            <a:avLst/>
            <a:gdLst/>
            <a:ahLst/>
            <a:cxnLst/>
            <a:rect l="l" t="t" r="r" b="b"/>
            <a:pathLst>
              <a:path w="3372620" h="3090547">
                <a:moveTo>
                  <a:pt x="0" y="0"/>
                </a:moveTo>
                <a:lnTo>
                  <a:pt x="3372620" y="0"/>
                </a:lnTo>
                <a:lnTo>
                  <a:pt x="3372620" y="3090547"/>
                </a:lnTo>
                <a:lnTo>
                  <a:pt x="0" y="30905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7">
            <a:extLst>
              <a:ext uri="{FF2B5EF4-FFF2-40B4-BE49-F238E27FC236}">
                <a16:creationId xmlns:a16="http://schemas.microsoft.com/office/drawing/2014/main" id="{FE6E3EC6-DFE2-95DC-F057-A2CE00200FB2}"/>
              </a:ext>
            </a:extLst>
          </p:cNvPr>
          <p:cNvSpPr/>
          <p:nvPr/>
        </p:nvSpPr>
        <p:spPr>
          <a:xfrm>
            <a:off x="762000" y="190500"/>
            <a:ext cx="15316200" cy="8077200"/>
          </a:xfrm>
          <a:custGeom>
            <a:avLst/>
            <a:gdLst/>
            <a:ahLst/>
            <a:cxnLst/>
            <a:rect l="l" t="t" r="r" b="b"/>
            <a:pathLst>
              <a:path w="3024000" h="2241540">
                <a:moveTo>
                  <a:pt x="0" y="0"/>
                </a:moveTo>
                <a:lnTo>
                  <a:pt x="3024000" y="0"/>
                </a:lnTo>
                <a:lnTo>
                  <a:pt x="3024000" y="2241540"/>
                </a:lnTo>
                <a:lnTo>
                  <a:pt x="0" y="22415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B4BE6C70-6BB9-BE7A-60A5-F4BA545E786E}"/>
              </a:ext>
            </a:extLst>
          </p:cNvPr>
          <p:cNvSpPr txBox="1"/>
          <p:nvPr/>
        </p:nvSpPr>
        <p:spPr>
          <a:xfrm>
            <a:off x="3124200" y="3924300"/>
            <a:ext cx="11658600" cy="2862322"/>
          </a:xfrm>
          <a:prstGeom prst="rect">
            <a:avLst/>
          </a:prstGeom>
          <a:noFill/>
        </p:spPr>
        <p:txBody>
          <a:bodyPr wrap="square" rtlCol="0">
            <a:spAutoFit/>
          </a:bodyPr>
          <a:lstStyle/>
          <a:p>
            <a:pPr algn="ctr"/>
            <a:r>
              <a:rPr lang="vi-VN" sz="6000" b="1" i="0" dirty="0">
                <a:solidFill>
                  <a:srgbClr val="FF0000"/>
                </a:solidFill>
                <a:effectLst/>
                <a:latin typeface="Calibri" panose="020F0502020204030204" pitchFamily="34" charset="0"/>
                <a:cs typeface="Calibri" panose="020F0502020204030204" pitchFamily="34" charset="0"/>
              </a:rPr>
              <a:t>Tìm hiểu và chia sẻ với bạn về vai trò của một sáng chế đối với đời sống con người mà em biết.</a:t>
            </a:r>
            <a:endParaRPr lang="en-US" sz="6000" b="1"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2357860" y="-2775847"/>
            <a:ext cx="11506102"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291302">
            <a:off x="11959688" y="-310083"/>
            <a:ext cx="7980382"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r:embed="rId5"/>
                </a:ext>
              </a:extLst>
            </a:blip>
            <a:stretch>
              <a:fillRect l="-4079" t="-2292" r="-48138" b="-88622"/>
            </a:stretch>
          </a:blipFill>
        </p:spPr>
        <p:txBody>
          <a:bodyPr/>
          <a:lstStyle/>
          <a:p>
            <a:endParaRPr lang="en-US"/>
          </a:p>
        </p:txBody>
      </p:sp>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375518"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Rectangle: Rounded Corners 10">
            <a:extLst>
              <a:ext uri="{FF2B5EF4-FFF2-40B4-BE49-F238E27FC236}">
                <a16:creationId xmlns:a16="http://schemas.microsoft.com/office/drawing/2014/main"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F140B829-5D7A-C5E1-D310-1DFF74789292}"/>
              </a:ext>
            </a:extLst>
          </p:cNvPr>
          <p:cNvPicPr>
            <a:picLocks noChangeAspect="1"/>
          </p:cNvPicPr>
          <p:nvPr/>
        </p:nvPicPr>
        <p:blipFill>
          <a:blip r:embed="rId12"/>
          <a:stretch>
            <a:fillRect/>
          </a:stretch>
        </p:blipFill>
        <p:spPr>
          <a:xfrm>
            <a:off x="7696200" y="647700"/>
            <a:ext cx="3584759" cy="2060627"/>
          </a:xfrm>
          <a:prstGeom prst="rect">
            <a:avLst/>
          </a:prstGeom>
        </p:spPr>
      </p:pic>
      <p:sp>
        <p:nvSpPr>
          <p:cNvPr id="10" name="Freeform 2">
            <a:extLst>
              <a:ext uri="{FF2B5EF4-FFF2-40B4-BE49-F238E27FC236}">
                <a16:creationId xmlns:a16="http://schemas.microsoft.com/office/drawing/2014/main" id="{62F27503-BE23-2716-5F5A-B3EF437F2D2A}"/>
              </a:ext>
            </a:extLst>
          </p:cNvPr>
          <p:cNvSpPr/>
          <p:nvPr/>
        </p:nvSpPr>
        <p:spPr>
          <a:xfrm rot="20989778">
            <a:off x="1374770" y="3700366"/>
            <a:ext cx="3846064" cy="3830496"/>
          </a:xfrm>
          <a:custGeom>
            <a:avLst/>
            <a:gdLst/>
            <a:ahLst/>
            <a:cxnLst/>
            <a:rect l="l" t="t" r="r" b="b"/>
            <a:pathLst>
              <a:path w="4156364" h="4114800">
                <a:moveTo>
                  <a:pt x="0" y="0"/>
                </a:moveTo>
                <a:lnTo>
                  <a:pt x="4156364" y="0"/>
                </a:lnTo>
                <a:lnTo>
                  <a:pt x="4156364"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4" name="Freeform 7">
            <a:extLst>
              <a:ext uri="{FF2B5EF4-FFF2-40B4-BE49-F238E27FC236}">
                <a16:creationId xmlns:a16="http://schemas.microsoft.com/office/drawing/2014/main" id="{67E07092-8291-F6FF-9DA4-25D4DA421C11}"/>
              </a:ext>
            </a:extLst>
          </p:cNvPr>
          <p:cNvSpPr/>
          <p:nvPr/>
        </p:nvSpPr>
        <p:spPr>
          <a:xfrm>
            <a:off x="5715000" y="4610100"/>
            <a:ext cx="11201400" cy="2590800"/>
          </a:xfrm>
          <a:custGeom>
            <a:avLst/>
            <a:gdLst/>
            <a:ahLst/>
            <a:cxnLst/>
            <a:rect l="l" t="t" r="r" b="b"/>
            <a:pathLst>
              <a:path w="3024000" h="1043280">
                <a:moveTo>
                  <a:pt x="0" y="0"/>
                </a:moveTo>
                <a:lnTo>
                  <a:pt x="3024000" y="0"/>
                </a:lnTo>
                <a:lnTo>
                  <a:pt x="3024000" y="1043280"/>
                </a:lnTo>
                <a:lnTo>
                  <a:pt x="0" y="104328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4DADF0C9-9AE5-6ED7-A749-90B9AF6399B6}"/>
              </a:ext>
            </a:extLst>
          </p:cNvPr>
          <p:cNvSpPr txBox="1"/>
          <p:nvPr/>
        </p:nvSpPr>
        <p:spPr>
          <a:xfrm>
            <a:off x="6477000" y="5295900"/>
            <a:ext cx="9982200" cy="923330"/>
          </a:xfrm>
          <a:prstGeom prst="rect">
            <a:avLst/>
          </a:prstGeom>
          <a:noFill/>
        </p:spPr>
        <p:txBody>
          <a:bodyPr wrap="square" rtlCol="0">
            <a:spAutoFit/>
          </a:bodyPr>
          <a:lstStyle/>
          <a:p>
            <a:pPr algn="ctr"/>
            <a:r>
              <a:rPr lang="en-US" sz="5400" b="1" dirty="0" err="1"/>
              <a:t>Dùng</a:t>
            </a:r>
            <a:r>
              <a:rPr lang="en-US" sz="5400" b="1" dirty="0"/>
              <a:t> </a:t>
            </a:r>
            <a:r>
              <a:rPr lang="en-US" sz="5400" b="1" dirty="0" err="1"/>
              <a:t>để</a:t>
            </a:r>
            <a:r>
              <a:rPr lang="en-US" sz="5400" b="1" dirty="0"/>
              <a:t> </a:t>
            </a:r>
            <a:r>
              <a:rPr lang="en-US" sz="5400" b="1" dirty="0" err="1"/>
              <a:t>biết</a:t>
            </a:r>
            <a:r>
              <a:rPr lang="en-US" sz="5400" b="1" dirty="0"/>
              <a:t>, </a:t>
            </a:r>
            <a:r>
              <a:rPr lang="en-US" sz="5400" b="1" dirty="0" err="1"/>
              <a:t>lưu</a:t>
            </a:r>
            <a:r>
              <a:rPr lang="en-US" sz="5400" b="1" dirty="0"/>
              <a:t> </a:t>
            </a:r>
            <a:r>
              <a:rPr lang="en-US" sz="5400" b="1" dirty="0" err="1"/>
              <a:t>trữ</a:t>
            </a:r>
            <a:r>
              <a:rPr lang="en-US" sz="5400" b="1" dirty="0"/>
              <a:t> </a:t>
            </a:r>
            <a:r>
              <a:rPr lang="en-US" sz="5400" b="1" dirty="0" err="1"/>
              <a:t>thông</a:t>
            </a:r>
            <a:r>
              <a:rPr lang="en-US" sz="5400" b="1" dirty="0"/>
              <a:t> tin.</a:t>
            </a:r>
          </a:p>
        </p:txBody>
      </p:sp>
    </p:spTree>
    <p:extLst>
      <p:ext uri="{BB962C8B-B14F-4D97-AF65-F5344CB8AC3E}">
        <p14:creationId xmlns:p14="http://schemas.microsoft.com/office/powerpoint/2010/main" val="5978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2327CF93-3C0E-7CED-7EF8-F6FBC797B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866900"/>
            <a:ext cx="9180896" cy="7391400"/>
          </a:xfrm>
          <a:prstGeom prst="rect">
            <a:avLst/>
          </a:prstGeom>
        </p:spPr>
      </p:pic>
    </p:spTree>
    <p:extLst>
      <p:ext uri="{BB962C8B-B14F-4D97-AF65-F5344CB8AC3E}">
        <p14:creationId xmlns:p14="http://schemas.microsoft.com/office/powerpoint/2010/main" val="261426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2357860" y="-2775847"/>
            <a:ext cx="11506102"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291302">
            <a:off x="11959688" y="-310083"/>
            <a:ext cx="7980382"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r:embed="rId5"/>
                </a:ext>
              </a:extLst>
            </a:blip>
            <a:stretch>
              <a:fillRect l="-4079" t="-2292" r="-48138" b="-88622"/>
            </a:stretch>
          </a:blipFill>
        </p:spPr>
        <p:txBody>
          <a:bodyPr/>
          <a:lstStyle/>
          <a:p>
            <a:endParaRPr lang="en-US"/>
          </a:p>
        </p:txBody>
      </p:sp>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Rectangle: Rounded Corners 10">
            <a:extLst>
              <a:ext uri="{FF2B5EF4-FFF2-40B4-BE49-F238E27FC236}">
                <a16:creationId xmlns:a16="http://schemas.microsoft.com/office/drawing/2014/main" id="{51D8F6D3-F3C2-AE38-086C-84BF6BB160CB}"/>
              </a:ext>
            </a:extLst>
          </p:cNvPr>
          <p:cNvSpPr/>
          <p:nvPr/>
        </p:nvSpPr>
        <p:spPr>
          <a:xfrm>
            <a:off x="3810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6">
            <a:extLst>
              <a:ext uri="{FF2B5EF4-FFF2-40B4-BE49-F238E27FC236}">
                <a16:creationId xmlns:a16="http://schemas.microsoft.com/office/drawing/2014/main" id="{125DA35D-28B2-275E-46D9-4A0F2C1F1515}"/>
              </a:ext>
            </a:extLst>
          </p:cNvPr>
          <p:cNvSpPr/>
          <p:nvPr/>
        </p:nvSpPr>
        <p:spPr>
          <a:xfrm>
            <a:off x="685800" y="1"/>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80318F15-3235-E61F-DC0C-B60A059A1D43}"/>
              </a:ext>
            </a:extLst>
          </p:cNvPr>
          <p:cNvSpPr txBox="1"/>
          <p:nvPr/>
        </p:nvSpPr>
        <p:spPr>
          <a:xfrm>
            <a:off x="2362200" y="0"/>
            <a:ext cx="14630400" cy="1446550"/>
          </a:xfrm>
          <a:prstGeom prst="rect">
            <a:avLst/>
          </a:prstGeom>
          <a:noFill/>
        </p:spPr>
        <p:txBody>
          <a:bodyPr wrap="square" rtlCol="0">
            <a:spAutoFit/>
          </a:bodyPr>
          <a:lstStyle/>
          <a:p>
            <a:pPr lvl="0"/>
            <a:r>
              <a:rPr lang="en-US" sz="4400" b="1" dirty="0">
                <a:solidFill>
                  <a:prstClr val="white"/>
                </a:solidFill>
                <a:latin typeface="Calibri" panose="020F0502020204030204" pitchFamily="34" charset="0"/>
                <a:cs typeface="Calibri" panose="020F0502020204030204" pitchFamily="34" charset="0"/>
              </a:rPr>
              <a:t>T</a:t>
            </a:r>
            <a:r>
              <a:rPr lang="vi-VN" sz="4400" b="1" dirty="0">
                <a:solidFill>
                  <a:prstClr val="white"/>
                </a:solidFill>
                <a:latin typeface="Calibri" panose="020F0502020204030204" pitchFamily="34" charset="0"/>
                <a:cs typeface="Calibri" panose="020F0502020204030204" pitchFamily="34" charset="0"/>
              </a:rPr>
              <a:t>ìm hiểu, thiết kế poster cải tiến một sáng chế mà em yêu thích và trình bày đơn giản ra giấy A5 theo một số gợi ý sau: </a:t>
            </a:r>
          </a:p>
        </p:txBody>
      </p:sp>
      <p:grpSp>
        <p:nvGrpSpPr>
          <p:cNvPr id="6" name="Group 5">
            <a:extLst>
              <a:ext uri="{FF2B5EF4-FFF2-40B4-BE49-F238E27FC236}">
                <a16:creationId xmlns:a16="http://schemas.microsoft.com/office/drawing/2014/main" id="{79E7376B-4C4A-084E-4122-3B4079A786B9}"/>
              </a:ext>
            </a:extLst>
          </p:cNvPr>
          <p:cNvGrpSpPr/>
          <p:nvPr/>
        </p:nvGrpSpPr>
        <p:grpSpPr>
          <a:xfrm>
            <a:off x="609600" y="1485900"/>
            <a:ext cx="7315200" cy="1828800"/>
            <a:chOff x="4800600" y="1943100"/>
            <a:chExt cx="7315200" cy="2133600"/>
          </a:xfrm>
        </p:grpSpPr>
        <p:sp>
          <p:nvSpPr>
            <p:cNvPr id="3" name="Freeform 10">
              <a:extLst>
                <a:ext uri="{FF2B5EF4-FFF2-40B4-BE49-F238E27FC236}">
                  <a16:creationId xmlns:a16="http://schemas.microsoft.com/office/drawing/2014/main" id="{4743D510-B95E-1D56-172E-6C47299965E9}"/>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5" name="TextBox 4">
              <a:extLst>
                <a:ext uri="{FF2B5EF4-FFF2-40B4-BE49-F238E27FC236}">
                  <a16:creationId xmlns:a16="http://schemas.microsoft.com/office/drawing/2014/main" id="{7DD45470-E032-3EB8-9A8E-98AB8DA2D21F}"/>
                </a:ext>
              </a:extLst>
            </p:cNvPr>
            <p:cNvSpPr txBox="1"/>
            <p:nvPr/>
          </p:nvSpPr>
          <p:spPr>
            <a:xfrm>
              <a:off x="6248400" y="2552700"/>
              <a:ext cx="5334000" cy="923330"/>
            </a:xfrm>
            <a:prstGeom prst="rect">
              <a:avLst/>
            </a:prstGeom>
            <a:noFill/>
          </p:spPr>
          <p:txBody>
            <a:bodyPr wrap="square" rtlCol="0">
              <a:spAutoFit/>
            </a:bodyPr>
            <a:lstStyle/>
            <a:p>
              <a:pPr rtl="0">
                <a:spcBef>
                  <a:spcPts val="0"/>
                </a:spcBef>
                <a:spcAft>
                  <a:spcPts val="500"/>
                </a:spcAft>
              </a:pP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Tên</a:t>
              </a: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sáng</a:t>
              </a:r>
              <a:r>
                <a:rPr lang="en-US" sz="5400" b="0" i="0" u="none" strike="noStrike" dirty="0">
                  <a:solidFill>
                    <a:srgbClr val="002060"/>
                  </a:solidFill>
                  <a:effectLst/>
                  <a:latin typeface="Arial" panose="020B0604020202020204" pitchFamily="34" charset="0"/>
                </a:rPr>
                <a:t> </a:t>
              </a:r>
              <a:r>
                <a:rPr lang="en-US" sz="5400" b="0" i="0" u="none" strike="noStrike" dirty="0" err="1">
                  <a:solidFill>
                    <a:srgbClr val="002060"/>
                  </a:solidFill>
                  <a:effectLst/>
                  <a:latin typeface="Arial" panose="020B0604020202020204" pitchFamily="34" charset="0"/>
                </a:rPr>
                <a:t>chế</a:t>
              </a:r>
              <a:r>
                <a:rPr lang="en-US" sz="5400" b="0" i="0" u="none" strike="noStrike" dirty="0">
                  <a:solidFill>
                    <a:srgbClr val="002060"/>
                  </a:solidFill>
                  <a:effectLst/>
                  <a:latin typeface="Arial" panose="020B0604020202020204" pitchFamily="34" charset="0"/>
                </a:rPr>
                <a:t>.</a:t>
              </a:r>
              <a:endParaRPr lang="en-US" sz="5400" b="0" dirty="0">
                <a:solidFill>
                  <a:srgbClr val="002060"/>
                </a:solidFill>
                <a:effectLst/>
              </a:endParaRPr>
            </a:p>
          </p:txBody>
        </p:sp>
      </p:grpSp>
      <p:grpSp>
        <p:nvGrpSpPr>
          <p:cNvPr id="10" name="Group 9">
            <a:extLst>
              <a:ext uri="{FF2B5EF4-FFF2-40B4-BE49-F238E27FC236}">
                <a16:creationId xmlns:a16="http://schemas.microsoft.com/office/drawing/2014/main" id="{5430914C-BB28-05ED-0E8B-792D5B5D27B2}"/>
              </a:ext>
            </a:extLst>
          </p:cNvPr>
          <p:cNvGrpSpPr/>
          <p:nvPr/>
        </p:nvGrpSpPr>
        <p:grpSpPr>
          <a:xfrm>
            <a:off x="4114800" y="3009900"/>
            <a:ext cx="11353800" cy="2133600"/>
            <a:chOff x="4800600" y="1943100"/>
            <a:chExt cx="7315200" cy="2133600"/>
          </a:xfrm>
        </p:grpSpPr>
        <p:sp>
          <p:nvSpPr>
            <p:cNvPr id="14" name="Freeform 10">
              <a:extLst>
                <a:ext uri="{FF2B5EF4-FFF2-40B4-BE49-F238E27FC236}">
                  <a16:creationId xmlns:a16="http://schemas.microsoft.com/office/drawing/2014/main" id="{F60EB18B-3F43-EE73-1B1E-726AD8AAAD00}"/>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4D5A109D-2204-BFF6-FE54-F259E5411E12}"/>
                </a:ext>
              </a:extLst>
            </p:cNvPr>
            <p:cNvSpPr txBox="1"/>
            <p:nvPr/>
          </p:nvSpPr>
          <p:spPr>
            <a:xfrm>
              <a:off x="6248400" y="2552700"/>
              <a:ext cx="5572828" cy="769441"/>
            </a:xfrm>
            <a:prstGeom prst="rect">
              <a:avLst/>
            </a:prstGeom>
            <a:noFill/>
          </p:spPr>
          <p:txBody>
            <a:bodyPr wrap="square" rtlCol="0">
              <a:spAutoFit/>
            </a:bodyPr>
            <a:lstStyle/>
            <a:p>
              <a:pPr rtl="0">
                <a:spcBef>
                  <a:spcPts val="0"/>
                </a:spcBef>
                <a:spcAft>
                  <a:spcPts val="500"/>
                </a:spcAft>
              </a:pPr>
              <a:r>
                <a:rPr lang="en-US" sz="4400" dirty="0" err="1">
                  <a:solidFill>
                    <a:srgbClr val="002060"/>
                  </a:solidFill>
                </a:rPr>
                <a:t>Nhà</a:t>
              </a:r>
              <a:r>
                <a:rPr lang="en-US" sz="4400" dirty="0">
                  <a:solidFill>
                    <a:srgbClr val="002060"/>
                  </a:solidFill>
                </a:rPr>
                <a:t> </a:t>
              </a:r>
              <a:r>
                <a:rPr lang="en-US" sz="4400" dirty="0" err="1">
                  <a:solidFill>
                    <a:srgbClr val="002060"/>
                  </a:solidFill>
                </a:rPr>
                <a:t>sáng</a:t>
              </a:r>
              <a:r>
                <a:rPr lang="en-US" sz="4400" dirty="0">
                  <a:solidFill>
                    <a:srgbClr val="002060"/>
                  </a:solidFill>
                </a:rPr>
                <a:t> </a:t>
              </a:r>
              <a:r>
                <a:rPr lang="en-US" sz="4400" dirty="0" err="1">
                  <a:solidFill>
                    <a:srgbClr val="002060"/>
                  </a:solidFill>
                </a:rPr>
                <a:t>chế</a:t>
              </a:r>
              <a:r>
                <a:rPr lang="en-US" sz="4400" dirty="0">
                  <a:solidFill>
                    <a:srgbClr val="002060"/>
                  </a:solidFill>
                </a:rPr>
                <a:t> </a:t>
              </a:r>
              <a:r>
                <a:rPr lang="en-US" sz="4400" dirty="0" err="1">
                  <a:solidFill>
                    <a:srgbClr val="002060"/>
                  </a:solidFill>
                </a:rPr>
                <a:t>phát</a:t>
              </a:r>
              <a:r>
                <a:rPr lang="en-US" sz="4400" dirty="0">
                  <a:solidFill>
                    <a:srgbClr val="002060"/>
                  </a:solidFill>
                </a:rPr>
                <a:t> </a:t>
              </a:r>
              <a:r>
                <a:rPr lang="en-US" sz="4400" dirty="0" err="1">
                  <a:solidFill>
                    <a:srgbClr val="002060"/>
                  </a:solidFill>
                </a:rPr>
                <a:t>minh</a:t>
              </a:r>
              <a:r>
                <a:rPr lang="en-US" sz="4400" dirty="0">
                  <a:solidFill>
                    <a:srgbClr val="002060"/>
                  </a:solidFill>
                </a:rPr>
                <a:t> </a:t>
              </a:r>
              <a:r>
                <a:rPr lang="en-US" sz="4400" dirty="0" err="1">
                  <a:solidFill>
                    <a:srgbClr val="002060"/>
                  </a:solidFill>
                </a:rPr>
                <a:t>sáng</a:t>
              </a:r>
              <a:r>
                <a:rPr lang="en-US" sz="4400" dirty="0">
                  <a:solidFill>
                    <a:srgbClr val="002060"/>
                  </a:solidFill>
                </a:rPr>
                <a:t> </a:t>
              </a:r>
              <a:r>
                <a:rPr lang="en-US" sz="4400" dirty="0" err="1">
                  <a:solidFill>
                    <a:srgbClr val="002060"/>
                  </a:solidFill>
                </a:rPr>
                <a:t>chế</a:t>
              </a:r>
              <a:r>
                <a:rPr lang="en-US" sz="4400" dirty="0">
                  <a:solidFill>
                    <a:srgbClr val="002060"/>
                  </a:solidFill>
                </a:rPr>
                <a:t> </a:t>
              </a:r>
              <a:r>
                <a:rPr lang="en-US" sz="4400" dirty="0" err="1">
                  <a:solidFill>
                    <a:srgbClr val="002060"/>
                  </a:solidFill>
                </a:rPr>
                <a:t>đó</a:t>
              </a:r>
              <a:r>
                <a:rPr lang="en-US" sz="4400" dirty="0">
                  <a:solidFill>
                    <a:srgbClr val="002060"/>
                  </a:solidFill>
                </a:rPr>
                <a:t>.</a:t>
              </a:r>
            </a:p>
          </p:txBody>
        </p:sp>
      </p:grpSp>
      <p:grpSp>
        <p:nvGrpSpPr>
          <p:cNvPr id="20" name="Group 19">
            <a:extLst>
              <a:ext uri="{FF2B5EF4-FFF2-40B4-BE49-F238E27FC236}">
                <a16:creationId xmlns:a16="http://schemas.microsoft.com/office/drawing/2014/main" id="{9A597C30-1F7A-698C-A263-98796766A4A6}"/>
              </a:ext>
            </a:extLst>
          </p:cNvPr>
          <p:cNvGrpSpPr/>
          <p:nvPr/>
        </p:nvGrpSpPr>
        <p:grpSpPr>
          <a:xfrm>
            <a:off x="838200" y="4686300"/>
            <a:ext cx="10972800" cy="2133600"/>
            <a:chOff x="4800600" y="1943100"/>
            <a:chExt cx="7315200" cy="2133600"/>
          </a:xfrm>
        </p:grpSpPr>
        <p:sp>
          <p:nvSpPr>
            <p:cNvPr id="21" name="Freeform 10">
              <a:extLst>
                <a:ext uri="{FF2B5EF4-FFF2-40B4-BE49-F238E27FC236}">
                  <a16:creationId xmlns:a16="http://schemas.microsoft.com/office/drawing/2014/main" id="{22296BBD-9B28-13C9-0A2D-B011170672A7}"/>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2" name="TextBox 21">
              <a:extLst>
                <a:ext uri="{FF2B5EF4-FFF2-40B4-BE49-F238E27FC236}">
                  <a16:creationId xmlns:a16="http://schemas.microsoft.com/office/drawing/2014/main" id="{294D41A6-7718-B1F9-AF28-5FA49A012181}"/>
                </a:ext>
              </a:extLst>
            </p:cNvPr>
            <p:cNvSpPr txBox="1"/>
            <p:nvPr/>
          </p:nvSpPr>
          <p:spPr>
            <a:xfrm>
              <a:off x="6248400" y="2552700"/>
              <a:ext cx="5334000" cy="769441"/>
            </a:xfrm>
            <a:prstGeom prst="rect">
              <a:avLst/>
            </a:prstGeom>
            <a:noFill/>
          </p:spPr>
          <p:txBody>
            <a:bodyPr wrap="square" rtlCol="0">
              <a:spAutoFit/>
            </a:bodyPr>
            <a:lstStyle/>
            <a:p>
              <a:pPr rtl="0">
                <a:spcBef>
                  <a:spcPts val="0"/>
                </a:spcBef>
                <a:spcAft>
                  <a:spcPts val="500"/>
                </a:spcAft>
              </a:pPr>
              <a:r>
                <a:rPr lang="en-US" sz="4400" b="0" i="0" u="none" strike="noStrike" dirty="0" err="1">
                  <a:solidFill>
                    <a:srgbClr val="002060"/>
                  </a:solidFill>
                  <a:effectLst/>
                  <a:latin typeface="Arial" panose="020B0604020202020204" pitchFamily="34" charset="0"/>
                </a:rPr>
                <a:t>Công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dụng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của</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sáng</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chế</a:t>
              </a:r>
              <a:r>
                <a:rPr lang="en-US" sz="4400" b="0" i="0" u="none" strike="noStrike" dirty="0">
                  <a:solidFill>
                    <a:srgbClr val="002060"/>
                  </a:solidFill>
                  <a:effectLst/>
                  <a:latin typeface="Arial" panose="020B0604020202020204" pitchFamily="34" charset="0"/>
                </a:rPr>
                <a:t> </a:t>
              </a:r>
              <a:r>
                <a:rPr lang="en-US" sz="4400" b="0" i="0" u="none" strike="noStrike" dirty="0" err="1">
                  <a:solidFill>
                    <a:srgbClr val="002060"/>
                  </a:solidFill>
                  <a:effectLst/>
                  <a:latin typeface="Arial" panose="020B0604020202020204" pitchFamily="34" charset="0"/>
                </a:rPr>
                <a:t>đó</a:t>
              </a:r>
              <a:r>
                <a:rPr lang="en-US" sz="4400" b="0" i="0" u="none" strike="noStrike" dirty="0">
                  <a:solidFill>
                    <a:srgbClr val="002060"/>
                  </a:solidFill>
                  <a:effectLst/>
                  <a:latin typeface="Arial" panose="020B0604020202020204" pitchFamily="34" charset="0"/>
                </a:rPr>
                <a:t>.</a:t>
              </a:r>
            </a:p>
          </p:txBody>
        </p:sp>
      </p:grpSp>
      <p:grpSp>
        <p:nvGrpSpPr>
          <p:cNvPr id="23" name="Group 22">
            <a:extLst>
              <a:ext uri="{FF2B5EF4-FFF2-40B4-BE49-F238E27FC236}">
                <a16:creationId xmlns:a16="http://schemas.microsoft.com/office/drawing/2014/main" id="{FAAF15B5-D049-9C76-BA77-433693E22336}"/>
              </a:ext>
            </a:extLst>
          </p:cNvPr>
          <p:cNvGrpSpPr/>
          <p:nvPr/>
        </p:nvGrpSpPr>
        <p:grpSpPr>
          <a:xfrm>
            <a:off x="5257800" y="6362700"/>
            <a:ext cx="10972800" cy="2133600"/>
            <a:chOff x="4800600" y="1943100"/>
            <a:chExt cx="7315200" cy="2133600"/>
          </a:xfrm>
        </p:grpSpPr>
        <p:sp>
          <p:nvSpPr>
            <p:cNvPr id="24" name="Freeform 10">
              <a:extLst>
                <a:ext uri="{FF2B5EF4-FFF2-40B4-BE49-F238E27FC236}">
                  <a16:creationId xmlns:a16="http://schemas.microsoft.com/office/drawing/2014/main" id="{C82E3A83-AAB7-765A-B848-F1E74CB88F13}"/>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5" name="TextBox 24">
              <a:extLst>
                <a:ext uri="{FF2B5EF4-FFF2-40B4-BE49-F238E27FC236}">
                  <a16:creationId xmlns:a16="http://schemas.microsoft.com/office/drawing/2014/main" id="{CB7D2431-3B15-9DF2-7A39-D8A14066EAD8}"/>
                </a:ext>
              </a:extLst>
            </p:cNvPr>
            <p:cNvSpPr txBox="1"/>
            <p:nvPr/>
          </p:nvSpPr>
          <p:spPr>
            <a:xfrm>
              <a:off x="6273800" y="2400300"/>
              <a:ext cx="5334000" cy="1200329"/>
            </a:xfrm>
            <a:prstGeom prst="rect">
              <a:avLst/>
            </a:prstGeom>
            <a:noFill/>
          </p:spPr>
          <p:txBody>
            <a:bodyPr wrap="square" rtlCol="0">
              <a:spAutoFit/>
            </a:bodyPr>
            <a:lstStyle/>
            <a:p>
              <a:pPr rtl="0">
                <a:spcBef>
                  <a:spcPts val="0"/>
                </a:spcBef>
                <a:spcAft>
                  <a:spcPts val="500"/>
                </a:spcAft>
              </a:pPr>
              <a:r>
                <a:rPr lang="vi-VN" sz="3600" b="0" i="0" u="none" strike="noStrike" dirty="0">
                  <a:solidFill>
                    <a:srgbClr val="002060"/>
                  </a:solidFill>
                  <a:effectLst/>
                  <a:latin typeface="Calibri" panose="020F0502020204030204" pitchFamily="34" charset="0"/>
                  <a:cs typeface="Calibri" panose="020F0502020204030204" pitchFamily="34" charset="0"/>
                </a:rPr>
                <a:t>Ý tưởng cải tiến sáng chế (ưu điểm/điểm mới của sáng chế đó).</a:t>
              </a:r>
              <a:endParaRPr lang="vi-VN" sz="7200" b="0" dirty="0">
                <a:solidFill>
                  <a:srgbClr val="002060"/>
                </a:solidFill>
                <a:effectLst/>
                <a:latin typeface="Calibri" panose="020F0502020204030204" pitchFamily="34" charset="0"/>
                <a:cs typeface="Calibri" panose="020F0502020204030204" pitchFamily="34" charset="0"/>
              </a:endParaRPr>
            </a:p>
          </p:txBody>
        </p:sp>
      </p:grpSp>
      <p:grpSp>
        <p:nvGrpSpPr>
          <p:cNvPr id="26" name="Group 25">
            <a:extLst>
              <a:ext uri="{FF2B5EF4-FFF2-40B4-BE49-F238E27FC236}">
                <a16:creationId xmlns:a16="http://schemas.microsoft.com/office/drawing/2014/main" id="{08C88096-9688-B3C1-3BA5-72EBA110FD5D}"/>
              </a:ext>
            </a:extLst>
          </p:cNvPr>
          <p:cNvGrpSpPr/>
          <p:nvPr/>
        </p:nvGrpSpPr>
        <p:grpSpPr>
          <a:xfrm>
            <a:off x="2133600" y="7962900"/>
            <a:ext cx="9753600" cy="2133600"/>
            <a:chOff x="4800600" y="1943100"/>
            <a:chExt cx="7315200" cy="2133600"/>
          </a:xfrm>
        </p:grpSpPr>
        <p:sp>
          <p:nvSpPr>
            <p:cNvPr id="27" name="Freeform 10">
              <a:extLst>
                <a:ext uri="{FF2B5EF4-FFF2-40B4-BE49-F238E27FC236}">
                  <a16:creationId xmlns:a16="http://schemas.microsoft.com/office/drawing/2014/main" id="{19A48453-EB58-32C0-EE83-B7EEF48C1764}"/>
                </a:ext>
              </a:extLst>
            </p:cNvPr>
            <p:cNvSpPr/>
            <p:nvPr/>
          </p:nvSpPr>
          <p:spPr>
            <a:xfrm>
              <a:off x="4800600" y="1943100"/>
              <a:ext cx="7315200" cy="2133600"/>
            </a:xfrm>
            <a:custGeom>
              <a:avLst/>
              <a:gdLst/>
              <a:ahLst/>
              <a:cxnLst/>
              <a:rect l="l" t="t" r="r" b="b"/>
              <a:pathLst>
                <a:path w="3024000" h="1218420">
                  <a:moveTo>
                    <a:pt x="0" y="0"/>
                  </a:moveTo>
                  <a:lnTo>
                    <a:pt x="3024000" y="0"/>
                  </a:lnTo>
                  <a:lnTo>
                    <a:pt x="3024000" y="1218420"/>
                  </a:lnTo>
                  <a:lnTo>
                    <a:pt x="0" y="12184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8" name="TextBox 27">
              <a:extLst>
                <a:ext uri="{FF2B5EF4-FFF2-40B4-BE49-F238E27FC236}">
                  <a16:creationId xmlns:a16="http://schemas.microsoft.com/office/drawing/2014/main" id="{D446A0B8-C16E-FF52-15F9-557FFF3CE1AB}"/>
                </a:ext>
              </a:extLst>
            </p:cNvPr>
            <p:cNvSpPr txBox="1"/>
            <p:nvPr/>
          </p:nvSpPr>
          <p:spPr>
            <a:xfrm>
              <a:off x="6248400" y="2552700"/>
              <a:ext cx="5572828" cy="830997"/>
            </a:xfrm>
            <a:prstGeom prst="rect">
              <a:avLst/>
            </a:prstGeom>
            <a:noFill/>
          </p:spPr>
          <p:txBody>
            <a:bodyPr wrap="square" rtlCol="0">
              <a:spAutoFit/>
            </a:bodyPr>
            <a:lstStyle/>
            <a:p>
              <a:pPr rtl="0">
                <a:spcBef>
                  <a:spcPts val="0"/>
                </a:spcBef>
                <a:spcAft>
                  <a:spcPts val="500"/>
                </a:spcAft>
              </a:pPr>
              <a:r>
                <a:rPr lang="vi-VN" sz="4800" b="0" i="0" u="none" strike="noStrike" dirty="0">
                  <a:solidFill>
                    <a:srgbClr val="002060"/>
                  </a:solidFill>
                  <a:effectLst/>
                  <a:latin typeface="Calibri" panose="020F0502020204030204" pitchFamily="34" charset="0"/>
                  <a:cs typeface="Calibri" panose="020F0502020204030204" pitchFamily="34" charset="0"/>
                </a:rPr>
                <a:t>Hình vẽ minh hoạ đơn giản.</a:t>
              </a:r>
              <a:endParaRPr lang="vi-VN" sz="9600" b="0" dirty="0">
                <a:solidFill>
                  <a:srgbClr val="002060"/>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4952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7551038" y="6658870"/>
            <a:ext cx="12767842" cy="6160484"/>
          </a:xfrm>
          <a:custGeom>
            <a:avLst/>
            <a:gdLst/>
            <a:ahLst/>
            <a:cxnLst/>
            <a:rect l="l" t="t" r="r" b="b"/>
            <a:pathLst>
              <a:path w="12767842" h="6160484">
                <a:moveTo>
                  <a:pt x="0" y="0"/>
                </a:moveTo>
                <a:lnTo>
                  <a:pt x="12767842" y="0"/>
                </a:lnTo>
                <a:lnTo>
                  <a:pt x="12767842" y="6160483"/>
                </a:lnTo>
                <a:lnTo>
                  <a:pt x="0" y="61604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317407">
            <a:off x="295215" y="-1635834"/>
            <a:ext cx="8559999" cy="10161562"/>
          </a:xfrm>
          <a:custGeom>
            <a:avLst/>
            <a:gdLst/>
            <a:ahLst/>
            <a:cxnLst/>
            <a:rect l="l" t="t" r="r" b="b"/>
            <a:pathLst>
              <a:path w="8559999" h="10161562">
                <a:moveTo>
                  <a:pt x="0" y="0"/>
                </a:moveTo>
                <a:lnTo>
                  <a:pt x="8559999" y="0"/>
                </a:lnTo>
                <a:lnTo>
                  <a:pt x="8559999" y="10161562"/>
                </a:lnTo>
                <a:lnTo>
                  <a:pt x="0" y="10161562"/>
                </a:lnTo>
                <a:lnTo>
                  <a:pt x="0" y="0"/>
                </a:lnTo>
                <a:close/>
              </a:path>
            </a:pathLst>
          </a:custGeom>
          <a:blipFill>
            <a:blip r:embed="rId4">
              <a:extLst>
                <a:ext uri="{96DAC541-7B7A-43D3-8B79-37D633B846F1}">
                  <asvg:svgBlip xmlns:asvg="http://schemas.microsoft.com/office/drawing/2016/SVG/main" r:embed="rId5"/>
                </a:ext>
              </a:extLst>
            </a:blip>
            <a:stretch>
              <a:fillRect t="-38549" r="-79017"/>
            </a:stretch>
          </a:blipFill>
        </p:spPr>
        <p:txBody>
          <a:bodyPr/>
          <a:lstStyle/>
          <a:p>
            <a:endParaRPr lang="en-US"/>
          </a:p>
        </p:txBody>
      </p:sp>
      <p:sp>
        <p:nvSpPr>
          <p:cNvPr id="4" name="Freeform 4"/>
          <p:cNvSpPr/>
          <p:nvPr/>
        </p:nvSpPr>
        <p:spPr>
          <a:xfrm>
            <a:off x="7222831" y="685090"/>
            <a:ext cx="8894529" cy="8916821"/>
          </a:xfrm>
          <a:custGeom>
            <a:avLst/>
            <a:gdLst/>
            <a:ahLst/>
            <a:cxnLst/>
            <a:rect l="l" t="t" r="r" b="b"/>
            <a:pathLst>
              <a:path w="8894529" h="8916821">
                <a:moveTo>
                  <a:pt x="0" y="0"/>
                </a:moveTo>
                <a:lnTo>
                  <a:pt x="8894528" y="0"/>
                </a:lnTo>
                <a:lnTo>
                  <a:pt x="8894528" y="8916820"/>
                </a:lnTo>
                <a:lnTo>
                  <a:pt x="0" y="89168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8527810">
            <a:off x="-2084167" y="-887385"/>
            <a:ext cx="7315200" cy="3998976"/>
          </a:xfrm>
          <a:custGeom>
            <a:avLst/>
            <a:gdLst/>
            <a:ahLst/>
            <a:cxnLst/>
            <a:rect l="l" t="t" r="r" b="b"/>
            <a:pathLst>
              <a:path w="7315200" h="3998976">
                <a:moveTo>
                  <a:pt x="0" y="0"/>
                </a:moveTo>
                <a:lnTo>
                  <a:pt x="7315200" y="0"/>
                </a:lnTo>
                <a:lnTo>
                  <a:pt x="7315200" y="3998976"/>
                </a:lnTo>
                <a:lnTo>
                  <a:pt x="0" y="39989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14208681" y="7753764"/>
            <a:ext cx="4333100" cy="3970696"/>
          </a:xfrm>
          <a:custGeom>
            <a:avLst/>
            <a:gdLst/>
            <a:ahLst/>
            <a:cxnLst/>
            <a:rect l="l" t="t" r="r" b="b"/>
            <a:pathLst>
              <a:path w="4333100" h="3970696">
                <a:moveTo>
                  <a:pt x="0" y="0"/>
                </a:moveTo>
                <a:lnTo>
                  <a:pt x="4333100" y="0"/>
                </a:lnTo>
                <a:lnTo>
                  <a:pt x="4333100" y="3970695"/>
                </a:lnTo>
                <a:lnTo>
                  <a:pt x="0" y="39706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rot="1526331">
            <a:off x="15362699" y="1345491"/>
            <a:ext cx="3768144" cy="4564932"/>
          </a:xfrm>
          <a:custGeom>
            <a:avLst/>
            <a:gdLst/>
            <a:ahLst/>
            <a:cxnLst/>
            <a:rect l="l" t="t" r="r" b="b"/>
            <a:pathLst>
              <a:path w="3768144" h="4564932">
                <a:moveTo>
                  <a:pt x="0" y="0"/>
                </a:moveTo>
                <a:lnTo>
                  <a:pt x="3768144" y="0"/>
                </a:lnTo>
                <a:lnTo>
                  <a:pt x="3768144" y="4564932"/>
                </a:lnTo>
                <a:lnTo>
                  <a:pt x="0" y="456493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rot="8166164" flipV="1">
            <a:off x="-549714" y="3027234"/>
            <a:ext cx="2537034" cy="3073499"/>
          </a:xfrm>
          <a:custGeom>
            <a:avLst/>
            <a:gdLst/>
            <a:ahLst/>
            <a:cxnLst/>
            <a:rect l="l" t="t" r="r" b="b"/>
            <a:pathLst>
              <a:path w="2537034" h="3073499">
                <a:moveTo>
                  <a:pt x="0" y="3073499"/>
                </a:moveTo>
                <a:lnTo>
                  <a:pt x="2537034" y="3073499"/>
                </a:lnTo>
                <a:lnTo>
                  <a:pt x="2537034" y="0"/>
                </a:lnTo>
                <a:lnTo>
                  <a:pt x="0" y="0"/>
                </a:lnTo>
                <a:lnTo>
                  <a:pt x="0" y="3073499"/>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2" name="Freeform 4">
            <a:extLst>
              <a:ext uri="{FF2B5EF4-FFF2-40B4-BE49-F238E27FC236}">
                <a16:creationId xmlns:a16="http://schemas.microsoft.com/office/drawing/2014/main" id="{FFA92DF8-41AF-F7A3-726B-A67DE7273F7B}"/>
              </a:ext>
            </a:extLst>
          </p:cNvPr>
          <p:cNvSpPr/>
          <p:nvPr/>
        </p:nvSpPr>
        <p:spPr>
          <a:xfrm>
            <a:off x="-304800" y="1790700"/>
            <a:ext cx="7924419" cy="8229600"/>
          </a:xfrm>
          <a:custGeom>
            <a:avLst/>
            <a:gdLst/>
            <a:ahLst/>
            <a:cxnLst/>
            <a:rect l="l" t="t" r="r" b="b"/>
            <a:pathLst>
              <a:path w="7924419" h="8229600">
                <a:moveTo>
                  <a:pt x="0" y="0"/>
                </a:moveTo>
                <a:lnTo>
                  <a:pt x="7924420" y="0"/>
                </a:lnTo>
                <a:lnTo>
                  <a:pt x="7924420" y="8229600"/>
                </a:lnTo>
                <a:lnTo>
                  <a:pt x="0" y="8229600"/>
                </a:lnTo>
                <a:lnTo>
                  <a:pt x="0" y="0"/>
                </a:lnTo>
                <a:close/>
              </a:path>
            </a:pathLst>
          </a:custGeom>
          <a:blipFill>
            <a:blip r:embed="rId14"/>
            <a:stretch>
              <a:fillRect/>
            </a:stretch>
          </a:blipFill>
        </p:spPr>
        <p:txBody>
          <a:bodyPr/>
          <a:lstStyle/>
          <a:p>
            <a:endParaRPr lang="en-US"/>
          </a:p>
        </p:txBody>
      </p:sp>
      <p:pic>
        <p:nvPicPr>
          <p:cNvPr id="13" name="Picture 12">
            <a:extLst>
              <a:ext uri="{FF2B5EF4-FFF2-40B4-BE49-F238E27FC236}">
                <a16:creationId xmlns:a16="http://schemas.microsoft.com/office/drawing/2014/main" id="{79BD8CCD-BEF4-EA41-94BE-AF23DEAD9FCA}"/>
              </a:ext>
            </a:extLst>
          </p:cNvPr>
          <p:cNvPicPr>
            <a:picLocks noChangeAspect="1"/>
          </p:cNvPicPr>
          <p:nvPr/>
        </p:nvPicPr>
        <p:blipFill>
          <a:blip r:embed="rId15"/>
          <a:stretch>
            <a:fillRect/>
          </a:stretch>
        </p:blipFill>
        <p:spPr>
          <a:xfrm>
            <a:off x="6858000" y="2628900"/>
            <a:ext cx="9431329" cy="50357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a:off x="-727455" y="7606295"/>
            <a:ext cx="9271364" cy="4473433"/>
          </a:xfrm>
          <a:custGeom>
            <a:avLst/>
            <a:gdLst/>
            <a:ahLst/>
            <a:cxnLst/>
            <a:rect l="l" t="t" r="r" b="b"/>
            <a:pathLst>
              <a:path w="9271364" h="4473433">
                <a:moveTo>
                  <a:pt x="0" y="0"/>
                </a:moveTo>
                <a:lnTo>
                  <a:pt x="9271364" y="0"/>
                </a:lnTo>
                <a:lnTo>
                  <a:pt x="9271364" y="4473433"/>
                </a:lnTo>
                <a:lnTo>
                  <a:pt x="0" y="44734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flipH="1">
            <a:off x="5943600" y="517655"/>
            <a:ext cx="11847869" cy="14177279"/>
          </a:xfrm>
          <a:custGeom>
            <a:avLst/>
            <a:gdLst/>
            <a:ahLst/>
            <a:cxnLst/>
            <a:rect l="l" t="t" r="r" b="b"/>
            <a:pathLst>
              <a:path w="11394988" h="14177279">
                <a:moveTo>
                  <a:pt x="11394988" y="0"/>
                </a:moveTo>
                <a:lnTo>
                  <a:pt x="0" y="0"/>
                </a:lnTo>
                <a:lnTo>
                  <a:pt x="0" y="14177279"/>
                </a:lnTo>
                <a:lnTo>
                  <a:pt x="11394988" y="14177279"/>
                </a:lnTo>
                <a:lnTo>
                  <a:pt x="1139498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7620000" y="3162300"/>
            <a:ext cx="9677400" cy="4924425"/>
          </a:xfrm>
          <a:prstGeom prst="rect">
            <a:avLst/>
          </a:prstGeom>
        </p:spPr>
        <p:txBody>
          <a:bodyPr wrap="square" lIns="0" tIns="0" rIns="0" bIns="0" rtlCol="0" anchor="t">
            <a:spAutoFit/>
          </a:bodyPr>
          <a:lstStyle/>
          <a:p>
            <a:pPr marL="457200" indent="-457200" algn="just">
              <a:buFont typeface="Arial" panose="020B0604020202020204" pitchFamily="34" charset="0"/>
              <a:buChar char="•"/>
            </a:pPr>
            <a:r>
              <a:rPr lang="en-US" sz="4000" dirty="0">
                <a:solidFill>
                  <a:srgbClr val="000000"/>
                </a:solidFill>
                <a:latin typeface="Cambria" panose="02040503050406030204" pitchFamily="18" charset="0"/>
                <a:ea typeface="Cambria" panose="02040503050406030204" pitchFamily="18" charset="0"/>
              </a:rPr>
              <a:t>C</a:t>
            </a:r>
            <a:r>
              <a:rPr lang="vi-VN" sz="4000" dirty="0">
                <a:solidFill>
                  <a:srgbClr val="000000"/>
                </a:solidFill>
                <a:latin typeface="Cambria" panose="02040503050406030204" pitchFamily="18" charset="0"/>
                <a:ea typeface="Cambria" panose="02040503050406030204" pitchFamily="18" charset="0"/>
              </a:rPr>
              <a:t>huẩn bị trước một chiếc hộp bên trong chứa các sản phẩm công nghệ/sáng chế (cuộn giấy vệ sinh/điện thoại/bút chì/bóng đèn,...) và có khoét lỗ phía trên để HS có thể luồn tay qua.</a:t>
            </a:r>
          </a:p>
          <a:p>
            <a:pPr marL="457200" indent="-457200" algn="just">
              <a:buFont typeface="Arial" panose="020B0604020202020204" pitchFamily="34" charset="0"/>
              <a:buChar char="•"/>
            </a:pPr>
            <a:r>
              <a:rPr lang="vi-VN" sz="4000" dirty="0">
                <a:solidFill>
                  <a:srgbClr val="000000"/>
                </a:solidFill>
                <a:latin typeface="Cambria" panose="02040503050406030204" pitchFamily="18" charset="0"/>
                <a:ea typeface="Cambria" panose="02040503050406030204" pitchFamily="18" charset="0"/>
              </a:rPr>
              <a:t>HS giơ tay lên bục giảng, thò tay qua hộp (không nhìn), sờ vào đồ vật bí ẩn được giấu bên trong và đoán đó là cái gì.</a:t>
            </a:r>
          </a:p>
        </p:txBody>
      </p:sp>
      <p:pic>
        <p:nvPicPr>
          <p:cNvPr id="12" name="Picture 11">
            <a:extLst>
              <a:ext uri="{FF2B5EF4-FFF2-40B4-BE49-F238E27FC236}">
                <a16:creationId xmlns:a16="http://schemas.microsoft.com/office/drawing/2014/main" id="{A04B3C84-F7EE-57AC-3C45-057425DBF0E2}"/>
              </a:ext>
            </a:extLst>
          </p:cNvPr>
          <p:cNvPicPr>
            <a:picLocks noChangeAspect="1"/>
          </p:cNvPicPr>
          <p:nvPr/>
        </p:nvPicPr>
        <p:blipFill>
          <a:blip r:embed="rId6"/>
          <a:stretch>
            <a:fillRect/>
          </a:stretch>
        </p:blipFill>
        <p:spPr>
          <a:xfrm>
            <a:off x="9982200" y="1333500"/>
            <a:ext cx="5852667"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6615834" y="6736085"/>
            <a:ext cx="14529757" cy="7010608"/>
          </a:xfrm>
          <a:custGeom>
            <a:avLst/>
            <a:gdLst/>
            <a:ahLst/>
            <a:cxnLst/>
            <a:rect l="l" t="t" r="r" b="b"/>
            <a:pathLst>
              <a:path w="14529757" h="7010608">
                <a:moveTo>
                  <a:pt x="0" y="0"/>
                </a:moveTo>
                <a:lnTo>
                  <a:pt x="14529757" y="0"/>
                </a:lnTo>
                <a:lnTo>
                  <a:pt x="14529757" y="7010608"/>
                </a:lnTo>
                <a:lnTo>
                  <a:pt x="0" y="70106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4588844">
            <a:off x="-1255161" y="-458875"/>
            <a:ext cx="6596345" cy="5509169"/>
          </a:xfrm>
          <a:custGeom>
            <a:avLst/>
            <a:gdLst/>
            <a:ahLst/>
            <a:cxnLst/>
            <a:rect l="l" t="t" r="r" b="b"/>
            <a:pathLst>
              <a:path w="6596345" h="5509169">
                <a:moveTo>
                  <a:pt x="0" y="0"/>
                </a:moveTo>
                <a:lnTo>
                  <a:pt x="6596345" y="0"/>
                </a:lnTo>
                <a:lnTo>
                  <a:pt x="6596345" y="5509169"/>
                </a:lnTo>
                <a:lnTo>
                  <a:pt x="0" y="5509169"/>
                </a:lnTo>
                <a:lnTo>
                  <a:pt x="0" y="0"/>
                </a:lnTo>
                <a:close/>
              </a:path>
            </a:pathLst>
          </a:custGeom>
          <a:blipFill>
            <a:blip r:embed="rId5">
              <a:extLst>
                <a:ext uri="{96DAC541-7B7A-43D3-8B79-37D633B846F1}">
                  <asvg:svgBlip xmlns:asvg="http://schemas.microsoft.com/office/drawing/2016/SVG/main" r:embed="rId6"/>
                </a:ext>
              </a:extLst>
            </a:blip>
            <a:stretch>
              <a:fillRect l="-5007" t="-51538" r="-25637"/>
            </a:stretch>
          </a:blipFill>
        </p:spPr>
        <p:txBody>
          <a:bodyPr/>
          <a:lstStyle/>
          <a:p>
            <a:endParaRPr lang="en-US"/>
          </a:p>
        </p:txBody>
      </p:sp>
      <p:sp>
        <p:nvSpPr>
          <p:cNvPr id="4" name="Freeform 4"/>
          <p:cNvSpPr/>
          <p:nvPr/>
        </p:nvSpPr>
        <p:spPr>
          <a:xfrm rot="-2700000">
            <a:off x="9206243" y="-431926"/>
            <a:ext cx="4114136" cy="2741043"/>
          </a:xfrm>
          <a:custGeom>
            <a:avLst/>
            <a:gdLst/>
            <a:ahLst/>
            <a:cxnLst/>
            <a:rect l="l" t="t" r="r" b="b"/>
            <a:pathLst>
              <a:path w="4114136" h="2741043">
                <a:moveTo>
                  <a:pt x="0" y="0"/>
                </a:moveTo>
                <a:lnTo>
                  <a:pt x="4114137" y="0"/>
                </a:lnTo>
                <a:lnTo>
                  <a:pt x="4114137" y="2741043"/>
                </a:lnTo>
                <a:lnTo>
                  <a:pt x="0" y="274104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rot="-7105757">
            <a:off x="13818701" y="-4608774"/>
            <a:ext cx="8136733" cy="7882460"/>
          </a:xfrm>
          <a:custGeom>
            <a:avLst/>
            <a:gdLst/>
            <a:ahLst/>
            <a:cxnLst/>
            <a:rect l="l" t="t" r="r" b="b"/>
            <a:pathLst>
              <a:path w="8136733" h="7882460">
                <a:moveTo>
                  <a:pt x="0" y="0"/>
                </a:moveTo>
                <a:lnTo>
                  <a:pt x="8136733" y="0"/>
                </a:lnTo>
                <a:lnTo>
                  <a:pt x="8136733" y="7882461"/>
                </a:lnTo>
                <a:lnTo>
                  <a:pt x="0" y="788246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4800600" y="1627692"/>
            <a:ext cx="11381976" cy="7325807"/>
          </a:xfrm>
          <a:custGeom>
            <a:avLst/>
            <a:gdLst/>
            <a:ahLst/>
            <a:cxnLst/>
            <a:rect l="l" t="t" r="r" b="b"/>
            <a:pathLst>
              <a:path w="10127012" h="6317646">
                <a:moveTo>
                  <a:pt x="0" y="0"/>
                </a:moveTo>
                <a:lnTo>
                  <a:pt x="10127012" y="0"/>
                </a:lnTo>
                <a:lnTo>
                  <a:pt x="10127012" y="6317646"/>
                </a:lnTo>
                <a:lnTo>
                  <a:pt x="0" y="631764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Freeform 7"/>
          <p:cNvSpPr/>
          <p:nvPr/>
        </p:nvSpPr>
        <p:spPr>
          <a:xfrm>
            <a:off x="14859000" y="3238500"/>
            <a:ext cx="1571763" cy="1314566"/>
          </a:xfrm>
          <a:custGeom>
            <a:avLst/>
            <a:gdLst/>
            <a:ahLst/>
            <a:cxnLst/>
            <a:rect l="l" t="t" r="r" b="b"/>
            <a:pathLst>
              <a:path w="1571763" h="1314566">
                <a:moveTo>
                  <a:pt x="0" y="0"/>
                </a:moveTo>
                <a:lnTo>
                  <a:pt x="1571763" y="0"/>
                </a:lnTo>
                <a:lnTo>
                  <a:pt x="1571763" y="1314566"/>
                </a:lnTo>
                <a:lnTo>
                  <a:pt x="0" y="131456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8" name="Freeform 8"/>
          <p:cNvSpPr/>
          <p:nvPr/>
        </p:nvSpPr>
        <p:spPr>
          <a:xfrm>
            <a:off x="14768215" y="7637131"/>
            <a:ext cx="3386254" cy="3242339"/>
          </a:xfrm>
          <a:custGeom>
            <a:avLst/>
            <a:gdLst/>
            <a:ahLst/>
            <a:cxnLst/>
            <a:rect l="l" t="t" r="r" b="b"/>
            <a:pathLst>
              <a:path w="3386254" h="3242339">
                <a:moveTo>
                  <a:pt x="0" y="0"/>
                </a:moveTo>
                <a:lnTo>
                  <a:pt x="3386254" y="0"/>
                </a:lnTo>
                <a:lnTo>
                  <a:pt x="3386254" y="3242338"/>
                </a:lnTo>
                <a:lnTo>
                  <a:pt x="0" y="324233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9" name="Freeform 9"/>
          <p:cNvSpPr/>
          <p:nvPr/>
        </p:nvSpPr>
        <p:spPr>
          <a:xfrm>
            <a:off x="2195969" y="-1150581"/>
            <a:ext cx="4097047" cy="4358561"/>
          </a:xfrm>
          <a:custGeom>
            <a:avLst/>
            <a:gdLst/>
            <a:ahLst/>
            <a:cxnLst/>
            <a:rect l="l" t="t" r="r" b="b"/>
            <a:pathLst>
              <a:path w="4097047" h="4358561">
                <a:moveTo>
                  <a:pt x="0" y="0"/>
                </a:moveTo>
                <a:lnTo>
                  <a:pt x="4097047" y="0"/>
                </a:lnTo>
                <a:lnTo>
                  <a:pt x="4097047" y="4358562"/>
                </a:lnTo>
                <a:lnTo>
                  <a:pt x="0" y="435856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0" name="Freeform 10"/>
          <p:cNvSpPr/>
          <p:nvPr/>
        </p:nvSpPr>
        <p:spPr>
          <a:xfrm>
            <a:off x="-969144" y="3362267"/>
            <a:ext cx="7733379" cy="7163043"/>
          </a:xfrm>
          <a:custGeom>
            <a:avLst/>
            <a:gdLst/>
            <a:ahLst/>
            <a:cxnLst/>
            <a:rect l="l" t="t" r="r" b="b"/>
            <a:pathLst>
              <a:path w="7733379" h="7163043">
                <a:moveTo>
                  <a:pt x="0" y="0"/>
                </a:moveTo>
                <a:lnTo>
                  <a:pt x="7733379" y="0"/>
                </a:lnTo>
                <a:lnTo>
                  <a:pt x="7733379" y="7163043"/>
                </a:lnTo>
                <a:lnTo>
                  <a:pt x="0" y="7163043"/>
                </a:lnTo>
                <a:lnTo>
                  <a:pt x="0" y="0"/>
                </a:lnTo>
                <a:close/>
              </a:path>
            </a:pathLst>
          </a:custGeom>
          <a:blipFill>
            <a:blip r:embed="rId19"/>
            <a:stretch>
              <a:fillRect/>
            </a:stretch>
          </a:blipFill>
        </p:spPr>
        <p:txBody>
          <a:bodyPr/>
          <a:lstStyle/>
          <a:p>
            <a:endParaRPr lang="en-US"/>
          </a:p>
        </p:txBody>
      </p:sp>
      <p:sp>
        <p:nvSpPr>
          <p:cNvPr id="11" name="Freeform 11"/>
          <p:cNvSpPr/>
          <p:nvPr/>
        </p:nvSpPr>
        <p:spPr>
          <a:xfrm>
            <a:off x="14948729" y="-156525"/>
            <a:ext cx="3339271" cy="3364505"/>
          </a:xfrm>
          <a:custGeom>
            <a:avLst/>
            <a:gdLst/>
            <a:ahLst/>
            <a:cxnLst/>
            <a:rect l="l" t="t" r="r" b="b"/>
            <a:pathLst>
              <a:path w="3339271" h="3364505">
                <a:moveTo>
                  <a:pt x="0" y="0"/>
                </a:moveTo>
                <a:lnTo>
                  <a:pt x="3339271" y="0"/>
                </a:lnTo>
                <a:lnTo>
                  <a:pt x="3339271" y="3364506"/>
                </a:lnTo>
                <a:lnTo>
                  <a:pt x="0" y="3364506"/>
                </a:lnTo>
                <a:lnTo>
                  <a:pt x="0" y="0"/>
                </a:lnTo>
                <a:close/>
              </a:path>
            </a:pathLst>
          </a:custGeom>
          <a:blipFill>
            <a:blip r:embed="rId20"/>
            <a:stretch>
              <a:fillRect/>
            </a:stretch>
          </a:blipFill>
        </p:spPr>
        <p:txBody>
          <a:bodyPr/>
          <a:lstStyle/>
          <a:p>
            <a:endParaRPr lang="en-US"/>
          </a:p>
        </p:txBody>
      </p:sp>
      <p:pic>
        <p:nvPicPr>
          <p:cNvPr id="14" name="Picture 13">
            <a:extLst>
              <a:ext uri="{FF2B5EF4-FFF2-40B4-BE49-F238E27FC236}">
                <a16:creationId xmlns:a16="http://schemas.microsoft.com/office/drawing/2014/main" id="{ACC24337-73E1-6626-9633-71AFB5C9177E}"/>
              </a:ext>
            </a:extLst>
          </p:cNvPr>
          <p:cNvPicPr>
            <a:picLocks noChangeAspect="1"/>
          </p:cNvPicPr>
          <p:nvPr/>
        </p:nvPicPr>
        <p:blipFill>
          <a:blip r:embed="rId21"/>
          <a:stretch>
            <a:fillRect/>
          </a:stretch>
        </p:blipFill>
        <p:spPr>
          <a:xfrm>
            <a:off x="5638800" y="2247900"/>
            <a:ext cx="9980017" cy="1987468"/>
          </a:xfrm>
          <a:prstGeom prst="rect">
            <a:avLst/>
          </a:prstGeom>
        </p:spPr>
      </p:pic>
      <p:pic>
        <p:nvPicPr>
          <p:cNvPr id="16" name="Picture 15">
            <a:extLst>
              <a:ext uri="{FF2B5EF4-FFF2-40B4-BE49-F238E27FC236}">
                <a16:creationId xmlns:a16="http://schemas.microsoft.com/office/drawing/2014/main" id="{D60BBFAE-8CDC-A831-C5D6-9C75549D9782}"/>
              </a:ext>
            </a:extLst>
          </p:cNvPr>
          <p:cNvPicPr>
            <a:picLocks noChangeAspect="1"/>
          </p:cNvPicPr>
          <p:nvPr/>
        </p:nvPicPr>
        <p:blipFill>
          <a:blip r:embed="rId22"/>
          <a:stretch>
            <a:fillRect/>
          </a:stretch>
        </p:blipFill>
        <p:spPr>
          <a:xfrm>
            <a:off x="4876800" y="4000500"/>
            <a:ext cx="11034716" cy="21398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4" name="Freeform 4"/>
          <p:cNvSpPr/>
          <p:nvPr/>
        </p:nvSpPr>
        <p:spPr>
          <a:xfrm>
            <a:off x="1591096" y="487115"/>
            <a:ext cx="9398208" cy="9312770"/>
          </a:xfrm>
          <a:custGeom>
            <a:avLst/>
            <a:gdLst/>
            <a:ahLst/>
            <a:cxnLst/>
            <a:rect l="l" t="t" r="r" b="b"/>
            <a:pathLst>
              <a:path w="9398208" h="9312770">
                <a:moveTo>
                  <a:pt x="0" y="0"/>
                </a:moveTo>
                <a:lnTo>
                  <a:pt x="9398208" y="0"/>
                </a:lnTo>
                <a:lnTo>
                  <a:pt x="9398208" y="9312770"/>
                </a:lnTo>
                <a:lnTo>
                  <a:pt x="0" y="9312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E5D39744-463C-4A93-CECD-352D2FA40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781300"/>
            <a:ext cx="7456054" cy="5584420"/>
          </a:xfrm>
          <a:prstGeom prst="rect">
            <a:avLst/>
          </a:prstGeom>
        </p:spPr>
      </p:pic>
    </p:spTree>
    <p:extLst>
      <p:ext uri="{BB962C8B-B14F-4D97-AF65-F5344CB8AC3E}">
        <p14:creationId xmlns:p14="http://schemas.microsoft.com/office/powerpoint/2010/main" val="252045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4" name="Freeform 4"/>
          <p:cNvSpPr/>
          <p:nvPr/>
        </p:nvSpPr>
        <p:spPr>
          <a:xfrm>
            <a:off x="1600200" y="1638300"/>
            <a:ext cx="13411200" cy="3886200"/>
          </a:xfrm>
          <a:custGeom>
            <a:avLst/>
            <a:gdLst/>
            <a:ahLst/>
            <a:cxnLst/>
            <a:rect l="l" t="t" r="r" b="b"/>
            <a:pathLst>
              <a:path w="8958177" h="2182538">
                <a:moveTo>
                  <a:pt x="0" y="0"/>
                </a:moveTo>
                <a:lnTo>
                  <a:pt x="8958177" y="0"/>
                </a:lnTo>
                <a:lnTo>
                  <a:pt x="8958177" y="2182538"/>
                </a:lnTo>
                <a:lnTo>
                  <a:pt x="0" y="2182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2057400" y="3086100"/>
            <a:ext cx="11937392" cy="1271502"/>
          </a:xfrm>
          <a:prstGeom prst="rect">
            <a:avLst/>
          </a:prstGeom>
        </p:spPr>
        <p:txBody>
          <a:bodyPr wrap="square" lIns="0" tIns="0" rIns="0" bIns="0" rtlCol="0" anchor="t">
            <a:spAutoFit/>
          </a:bodyPr>
          <a:lstStyle/>
          <a:p>
            <a:pPr algn="ctr">
              <a:lnSpc>
                <a:spcPts val="9699"/>
              </a:lnSpc>
            </a:pPr>
            <a:r>
              <a:rPr lang="en-US" sz="9999" dirty="0">
                <a:solidFill>
                  <a:srgbClr val="121212"/>
                </a:solidFill>
                <a:latin typeface="+mj-lt"/>
              </a:rPr>
              <a:t>1. Vai </a:t>
            </a:r>
            <a:r>
              <a:rPr lang="en-US" sz="9999" dirty="0" err="1">
                <a:solidFill>
                  <a:srgbClr val="121212"/>
                </a:solidFill>
                <a:latin typeface="+mj-lt"/>
              </a:rPr>
              <a:t>trò</a:t>
            </a:r>
            <a:r>
              <a:rPr lang="en-US" sz="9999" dirty="0">
                <a:solidFill>
                  <a:srgbClr val="121212"/>
                </a:solidFill>
                <a:latin typeface="+mj-lt"/>
              </a:rPr>
              <a:t> </a:t>
            </a:r>
            <a:r>
              <a:rPr lang="en-US" sz="9999" dirty="0" err="1">
                <a:solidFill>
                  <a:srgbClr val="121212"/>
                </a:solidFill>
                <a:latin typeface="+mj-lt"/>
              </a:rPr>
              <a:t>của</a:t>
            </a:r>
            <a:r>
              <a:rPr lang="en-US" sz="9999" dirty="0">
                <a:solidFill>
                  <a:srgbClr val="121212"/>
                </a:solidFill>
                <a:latin typeface="+mj-lt"/>
              </a:rPr>
              <a:t> </a:t>
            </a:r>
            <a:r>
              <a:rPr lang="en-US" sz="9999" dirty="0" err="1">
                <a:solidFill>
                  <a:srgbClr val="121212"/>
                </a:solidFill>
                <a:latin typeface="+mj-lt"/>
              </a:rPr>
              <a:t>sáng</a:t>
            </a:r>
            <a:r>
              <a:rPr lang="en-US" sz="9999" dirty="0">
                <a:solidFill>
                  <a:srgbClr val="121212"/>
                </a:solidFill>
                <a:latin typeface="+mj-lt"/>
              </a:rPr>
              <a:t> </a:t>
            </a:r>
            <a:r>
              <a:rPr lang="en-US" sz="9999" dirty="0" err="1">
                <a:solidFill>
                  <a:srgbClr val="121212"/>
                </a:solidFill>
                <a:latin typeface="+mj-lt"/>
              </a:rPr>
              <a:t>chế</a:t>
            </a:r>
            <a:endParaRPr lang="en-US" sz="9999" dirty="0">
              <a:solidFill>
                <a:srgbClr val="12121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1482996">
            <a:off x="-2357860" y="-2775847"/>
            <a:ext cx="11506102" cy="5551694"/>
          </a:xfrm>
          <a:custGeom>
            <a:avLst/>
            <a:gdLst/>
            <a:ahLst/>
            <a:cxnLst/>
            <a:rect l="l" t="t" r="r" b="b"/>
            <a:pathLst>
              <a:path w="11506102" h="5551694">
                <a:moveTo>
                  <a:pt x="0" y="0"/>
                </a:moveTo>
                <a:lnTo>
                  <a:pt x="11506101" y="0"/>
                </a:lnTo>
                <a:lnTo>
                  <a:pt x="11506101" y="5551694"/>
                </a:lnTo>
                <a:lnTo>
                  <a:pt x="0" y="55516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291302">
            <a:off x="11959688" y="-310083"/>
            <a:ext cx="7980382" cy="6163973"/>
          </a:xfrm>
          <a:custGeom>
            <a:avLst/>
            <a:gdLst/>
            <a:ahLst/>
            <a:cxnLst/>
            <a:rect l="l" t="t" r="r" b="b"/>
            <a:pathLst>
              <a:path w="7980382" h="6163973">
                <a:moveTo>
                  <a:pt x="0" y="0"/>
                </a:moveTo>
                <a:lnTo>
                  <a:pt x="7980383" y="0"/>
                </a:lnTo>
                <a:lnTo>
                  <a:pt x="7980383" y="6163972"/>
                </a:lnTo>
                <a:lnTo>
                  <a:pt x="0" y="6163972"/>
                </a:lnTo>
                <a:lnTo>
                  <a:pt x="0" y="0"/>
                </a:lnTo>
                <a:close/>
              </a:path>
            </a:pathLst>
          </a:custGeom>
          <a:blipFill>
            <a:blip r:embed="rId4">
              <a:extLst>
                <a:ext uri="{96DAC541-7B7A-43D3-8B79-37D633B846F1}">
                  <asvg:svgBlip xmlns:asvg="http://schemas.microsoft.com/office/drawing/2016/SVG/main" r:embed="rId5"/>
                </a:ext>
              </a:extLst>
            </a:blip>
            <a:stretch>
              <a:fillRect l="-4079" t="-2292" r="-48138" b="-88622"/>
            </a:stretch>
          </a:blipFill>
        </p:spPr>
        <p:txBody>
          <a:bodyPr/>
          <a:lstStyle/>
          <a:p>
            <a:endParaRPr lang="en-US"/>
          </a:p>
        </p:txBody>
      </p:sp>
      <p:sp>
        <p:nvSpPr>
          <p:cNvPr id="7" name="Freeform 7"/>
          <p:cNvSpPr/>
          <p:nvPr/>
        </p:nvSpPr>
        <p:spPr>
          <a:xfrm>
            <a:off x="12590635" y="-1666889"/>
            <a:ext cx="5341006" cy="4114800"/>
          </a:xfrm>
          <a:custGeom>
            <a:avLst/>
            <a:gdLst/>
            <a:ahLst/>
            <a:cxnLst/>
            <a:rect l="l" t="t" r="r" b="b"/>
            <a:pathLst>
              <a:path w="5341006" h="4114800">
                <a:moveTo>
                  <a:pt x="0" y="0"/>
                </a:moveTo>
                <a:lnTo>
                  <a:pt x="5341006" y="0"/>
                </a:lnTo>
                <a:lnTo>
                  <a:pt x="534100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484938" y="-1295896"/>
            <a:ext cx="4490914" cy="4114800"/>
          </a:xfrm>
          <a:custGeom>
            <a:avLst/>
            <a:gdLst/>
            <a:ahLst/>
            <a:cxnLst/>
            <a:rect l="l" t="t" r="r" b="b"/>
            <a:pathLst>
              <a:path w="4490914" h="4114800">
                <a:moveTo>
                  <a:pt x="0" y="0"/>
                </a:moveTo>
                <a:lnTo>
                  <a:pt x="4490914" y="0"/>
                </a:lnTo>
                <a:lnTo>
                  <a:pt x="449091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4375518" y="8574383"/>
            <a:ext cx="8330339" cy="6966246"/>
          </a:xfrm>
          <a:custGeom>
            <a:avLst/>
            <a:gdLst/>
            <a:ahLst/>
            <a:cxnLst/>
            <a:rect l="l" t="t" r="r" b="b"/>
            <a:pathLst>
              <a:path w="8330339" h="6966246">
                <a:moveTo>
                  <a:pt x="0" y="0"/>
                </a:moveTo>
                <a:lnTo>
                  <a:pt x="8330340" y="0"/>
                </a:lnTo>
                <a:lnTo>
                  <a:pt x="8330340" y="6966247"/>
                </a:lnTo>
                <a:lnTo>
                  <a:pt x="0" y="696624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1" name="Rectangle: Rounded Corners 10">
            <a:extLst>
              <a:ext uri="{FF2B5EF4-FFF2-40B4-BE49-F238E27FC236}">
                <a16:creationId xmlns:a16="http://schemas.microsoft.com/office/drawing/2014/main" id="{51D8F6D3-F3C2-AE38-086C-84BF6BB160CB}"/>
              </a:ext>
            </a:extLst>
          </p:cNvPr>
          <p:cNvSpPr/>
          <p:nvPr/>
        </p:nvSpPr>
        <p:spPr>
          <a:xfrm>
            <a:off x="457200" y="495300"/>
            <a:ext cx="17373600" cy="94488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Freeform 6">
            <a:extLst>
              <a:ext uri="{FF2B5EF4-FFF2-40B4-BE49-F238E27FC236}">
                <a16:creationId xmlns:a16="http://schemas.microsoft.com/office/drawing/2014/main" id="{125DA35D-28B2-275E-46D9-4A0F2C1F1515}"/>
              </a:ext>
            </a:extLst>
          </p:cNvPr>
          <p:cNvSpPr/>
          <p:nvPr/>
        </p:nvSpPr>
        <p:spPr>
          <a:xfrm>
            <a:off x="685800" y="1"/>
            <a:ext cx="16535400" cy="1638300"/>
          </a:xfrm>
          <a:custGeom>
            <a:avLst/>
            <a:gdLst/>
            <a:ahLst/>
            <a:cxnLst/>
            <a:rect l="l" t="t" r="r" b="b"/>
            <a:pathLst>
              <a:path w="6130760" h="1969507">
                <a:moveTo>
                  <a:pt x="0" y="0"/>
                </a:moveTo>
                <a:lnTo>
                  <a:pt x="6130760" y="0"/>
                </a:lnTo>
                <a:lnTo>
                  <a:pt x="6130760" y="1969507"/>
                </a:lnTo>
                <a:lnTo>
                  <a:pt x="0" y="196950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3" name="TextBox 12">
            <a:extLst>
              <a:ext uri="{FF2B5EF4-FFF2-40B4-BE49-F238E27FC236}">
                <a16:creationId xmlns:a16="http://schemas.microsoft.com/office/drawing/2014/main" id="{80318F15-3235-E61F-DC0C-B60A059A1D43}"/>
              </a:ext>
            </a:extLst>
          </p:cNvPr>
          <p:cNvSpPr txBox="1"/>
          <p:nvPr/>
        </p:nvSpPr>
        <p:spPr>
          <a:xfrm>
            <a:off x="2362200" y="0"/>
            <a:ext cx="13792200" cy="1446550"/>
          </a:xfrm>
          <a:prstGeom prst="rect">
            <a:avLst/>
          </a:prstGeom>
          <a:noFill/>
        </p:spPr>
        <p:txBody>
          <a:bodyPr wrap="square" rtlCol="0">
            <a:spAutoFit/>
          </a:bodyPr>
          <a:lstStyle/>
          <a:p>
            <a:pPr algn="just"/>
            <a:r>
              <a:rPr lang="vi-VN" sz="4400" b="1" i="0" dirty="0">
                <a:solidFill>
                  <a:schemeClr val="bg1"/>
                </a:solidFill>
                <a:effectLst/>
                <a:latin typeface="Calibri" panose="020F0502020204030204" pitchFamily="34" charset="0"/>
                <a:cs typeface="Calibri" panose="020F0502020204030204" pitchFamily="34" charset="0"/>
              </a:rPr>
              <a:t>Quan sát Hình 1 và cho biết các sáng chế dưới đây có vai trò như thế nào trong đời sống.</a:t>
            </a:r>
            <a:endParaRPr lang="en-US" sz="4400" b="1" dirty="0">
              <a:solidFill>
                <a:schemeClr val="bg1"/>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1C66A3E8-EDB6-7ADB-9BBA-15C55090F637}"/>
              </a:ext>
            </a:extLst>
          </p:cNvPr>
          <p:cNvPicPr>
            <a:picLocks noChangeAspect="1"/>
          </p:cNvPicPr>
          <p:nvPr/>
        </p:nvPicPr>
        <p:blipFill>
          <a:blip r:embed="rId14"/>
          <a:stretch>
            <a:fillRect/>
          </a:stretch>
        </p:blipFill>
        <p:spPr>
          <a:xfrm>
            <a:off x="4191000" y="1943100"/>
            <a:ext cx="10591800" cy="7586236"/>
          </a:xfrm>
          <a:prstGeom prst="rect">
            <a:avLst/>
          </a:prstGeom>
        </p:spPr>
      </p:pic>
      <p:grpSp>
        <p:nvGrpSpPr>
          <p:cNvPr id="16" name="Group 15">
            <a:extLst>
              <a:ext uri="{FF2B5EF4-FFF2-40B4-BE49-F238E27FC236}">
                <a16:creationId xmlns:a16="http://schemas.microsoft.com/office/drawing/2014/main" id="{2B52C1D8-8D01-5ABF-3478-D60142734667}"/>
              </a:ext>
            </a:extLst>
          </p:cNvPr>
          <p:cNvGrpSpPr/>
          <p:nvPr/>
        </p:nvGrpSpPr>
        <p:grpSpPr>
          <a:xfrm>
            <a:off x="-30480" y="7200900"/>
            <a:ext cx="5212080" cy="2860801"/>
            <a:chOff x="892354" y="3758439"/>
            <a:chExt cx="4278451" cy="2175001"/>
          </a:xfrm>
        </p:grpSpPr>
        <p:pic>
          <p:nvPicPr>
            <p:cNvPr id="17" name="Picture 9">
              <a:extLst>
                <a:ext uri="{FF2B5EF4-FFF2-40B4-BE49-F238E27FC236}">
                  <a16:creationId xmlns:a16="http://schemas.microsoft.com/office/drawing/2014/main" id="{F1068755-6ABF-6A47-E624-478FDC35640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Rounded Corners 17">
              <a:extLst>
                <a:ext uri="{FF2B5EF4-FFF2-40B4-BE49-F238E27FC236}">
                  <a16:creationId xmlns:a16="http://schemas.microsoft.com/office/drawing/2014/main" id="{B8F0427C-1D07-5746-A457-C8A001F8A9E1}"/>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3" name="TextBox 2">
            <a:extLst>
              <a:ext uri="{FF2B5EF4-FFF2-40B4-BE49-F238E27FC236}">
                <a16:creationId xmlns:a16="http://schemas.microsoft.com/office/drawing/2014/main" id="{9673B94C-EAC2-B4AC-EDCB-77725BFA60B7}"/>
              </a:ext>
            </a:extLst>
          </p:cNvPr>
          <p:cNvSpPr txBox="1"/>
          <p:nvPr/>
        </p:nvSpPr>
        <p:spPr>
          <a:xfrm>
            <a:off x="762000" y="1790700"/>
            <a:ext cx="3733800" cy="646331"/>
          </a:xfrm>
          <a:prstGeom prst="rect">
            <a:avLst/>
          </a:prstGeom>
          <a:noFill/>
        </p:spPr>
        <p:txBody>
          <a:bodyPr wrap="square" rtlCol="0">
            <a:spAutoFit/>
          </a:bodyPr>
          <a:lstStyle/>
          <a:p>
            <a:r>
              <a:rPr lang="en-US" sz="3600" b="1" dirty="0"/>
              <a:t>a) Trong </a:t>
            </a:r>
            <a:r>
              <a:rPr lang="en-US" sz="3600" b="1" dirty="0" err="1"/>
              <a:t>đời</a:t>
            </a:r>
            <a:r>
              <a:rPr lang="en-US" sz="3600" b="1" dirty="0"/>
              <a:t> </a:t>
            </a:r>
            <a:r>
              <a:rPr lang="en-US" sz="3600" b="1" dirty="0" err="1"/>
              <a:t>sống</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4062898" y="3963296"/>
            <a:ext cx="1341401" cy="1788521"/>
          </a:xfrm>
          <a:prstGeom prst="rect">
            <a:avLst/>
          </a:prstGeom>
          <a:noFill/>
          <a:ln>
            <a:noFill/>
          </a:ln>
        </p:spPr>
      </p:pic>
      <p:pic>
        <p:nvPicPr>
          <p:cNvPr id="55" name="Google Shape;55;p13"/>
          <p:cNvPicPr preferRelativeResize="0"/>
          <p:nvPr/>
        </p:nvPicPr>
        <p:blipFill>
          <a:blip r:embed="rId4">
            <a:alphaModFix/>
          </a:blip>
          <a:stretch>
            <a:fillRect/>
          </a:stretch>
        </p:blipFill>
        <p:spPr>
          <a:xfrm>
            <a:off x="1" y="2"/>
            <a:ext cx="18288002" cy="10287000"/>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5">
            <a:alphaModFix/>
          </a:blip>
          <a:stretch>
            <a:fillRect/>
          </a:stretch>
        </p:blipFill>
        <p:spPr>
          <a:xfrm>
            <a:off x="4597670" y="1461995"/>
            <a:ext cx="9557562" cy="5686844"/>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4984289" y="1696116"/>
            <a:ext cx="8784201" cy="4854591"/>
          </a:xfrm>
          <a:prstGeom prst="rect">
            <a:avLst/>
          </a:prstGeom>
          <a:solidFill>
            <a:srgbClr val="FFFFFF"/>
          </a:solidFill>
          <a:ln>
            <a:noFill/>
          </a:ln>
        </p:spPr>
        <p:txBody>
          <a:bodyPr spcFirstLastPara="1" wrap="square" lIns="182850" tIns="182850" rIns="182850" bIns="182850" anchor="t" anchorCtr="0">
            <a:noAutofit/>
          </a:bodyPr>
          <a:lstStyle/>
          <a:p>
            <a:pPr algn="ctr" defTabSz="1828755">
              <a:buClr>
                <a:srgbClr val="000000"/>
              </a:buClr>
              <a:defRPr/>
            </a:pPr>
            <a:endParaRPr sz="7001" b="1" kern="0">
              <a:solidFill>
                <a:srgbClr val="FFFF00"/>
              </a:solidFill>
              <a:latin typeface="Georgia"/>
              <a:ea typeface="Georgia"/>
              <a:cs typeface="Georgia"/>
              <a:sym typeface="Georgia"/>
            </a:endParaRPr>
          </a:p>
        </p:txBody>
      </p:sp>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6"/>
          <a:stretch>
            <a:fillRect/>
          </a:stretch>
        </p:blipFill>
        <p:spPr>
          <a:xfrm>
            <a:off x="5562600" y="3619500"/>
            <a:ext cx="7418399" cy="998627"/>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10357601" y="4261240"/>
            <a:ext cx="5773841" cy="6354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
        <p:cNvGrpSpPr/>
        <p:nvPr/>
      </p:nvGrpSpPr>
      <p:grpSpPr>
        <a:xfrm>
          <a:off x="0" y="0"/>
          <a:ext cx="0" cy="0"/>
          <a:chOff x="0" y="0"/>
          <a:chExt cx="0" cy="0"/>
        </a:xfrm>
      </p:grpSpPr>
      <p:sp>
        <p:nvSpPr>
          <p:cNvPr id="2" name="Freeform 2"/>
          <p:cNvSpPr/>
          <p:nvPr/>
        </p:nvSpPr>
        <p:spPr>
          <a:xfrm rot="-5400000">
            <a:off x="4777002" y="3474177"/>
            <a:ext cx="19059813" cy="9196360"/>
          </a:xfrm>
          <a:custGeom>
            <a:avLst/>
            <a:gdLst/>
            <a:ahLst/>
            <a:cxnLst/>
            <a:rect l="l" t="t" r="r" b="b"/>
            <a:pathLst>
              <a:path w="19059813" h="9196360">
                <a:moveTo>
                  <a:pt x="0" y="0"/>
                </a:moveTo>
                <a:lnTo>
                  <a:pt x="19059813" y="0"/>
                </a:lnTo>
                <a:lnTo>
                  <a:pt x="19059813" y="9196359"/>
                </a:lnTo>
                <a:lnTo>
                  <a:pt x="0" y="9196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319272">
            <a:off x="15682602" y="-2314258"/>
            <a:ext cx="5907266" cy="6066512"/>
          </a:xfrm>
          <a:custGeom>
            <a:avLst/>
            <a:gdLst/>
            <a:ahLst/>
            <a:cxnLst/>
            <a:rect l="l" t="t" r="r" b="b"/>
            <a:pathLst>
              <a:path w="5907266" h="6066512">
                <a:moveTo>
                  <a:pt x="0" y="0"/>
                </a:moveTo>
                <a:lnTo>
                  <a:pt x="5907266" y="0"/>
                </a:lnTo>
                <a:lnTo>
                  <a:pt x="5907266" y="6066513"/>
                </a:lnTo>
                <a:lnTo>
                  <a:pt x="0" y="60665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a:off x="-3663036" y="-1293900"/>
            <a:ext cx="12122915" cy="15765701"/>
          </a:xfrm>
          <a:custGeom>
            <a:avLst/>
            <a:gdLst/>
            <a:ahLst/>
            <a:cxnLst/>
            <a:rect l="l" t="t" r="r" b="b"/>
            <a:pathLst>
              <a:path w="12122915" h="15765701">
                <a:moveTo>
                  <a:pt x="0" y="0"/>
                </a:moveTo>
                <a:lnTo>
                  <a:pt x="12122915" y="0"/>
                </a:lnTo>
                <a:lnTo>
                  <a:pt x="12122915" y="15765701"/>
                </a:lnTo>
                <a:lnTo>
                  <a:pt x="0" y="15765701"/>
                </a:lnTo>
                <a:lnTo>
                  <a:pt x="0" y="0"/>
                </a:lnTo>
                <a:close/>
              </a:path>
            </a:pathLst>
          </a:custGeom>
          <a:blipFill>
            <a:blip r:embed="rId6">
              <a:extLst>
                <a:ext uri="{96DAC541-7B7A-43D3-8B79-37D633B846F1}">
                  <asvg:svgBlip xmlns:asvg="http://schemas.microsoft.com/office/drawing/2016/SVG/main" r:embed="rId7"/>
                </a:ext>
              </a:extLst>
            </a:blip>
            <a:stretch>
              <a:fillRect l="-20457"/>
            </a:stretch>
          </a:blipFill>
        </p:spPr>
        <p:txBody>
          <a:bodyPr/>
          <a:lstStyle/>
          <a:p>
            <a:endParaRPr lang="en-US"/>
          </a:p>
        </p:txBody>
      </p:sp>
      <p:sp>
        <p:nvSpPr>
          <p:cNvPr id="5" name="Freeform 5"/>
          <p:cNvSpPr/>
          <p:nvPr/>
        </p:nvSpPr>
        <p:spPr>
          <a:xfrm>
            <a:off x="304800" y="1830289"/>
            <a:ext cx="9735968" cy="9080169"/>
          </a:xfrm>
          <a:custGeom>
            <a:avLst/>
            <a:gdLst/>
            <a:ahLst/>
            <a:cxnLst/>
            <a:rect l="l" t="t" r="r" b="b"/>
            <a:pathLst>
              <a:path w="9012068" h="9080169">
                <a:moveTo>
                  <a:pt x="0" y="0"/>
                </a:moveTo>
                <a:lnTo>
                  <a:pt x="9012068" y="0"/>
                </a:lnTo>
                <a:lnTo>
                  <a:pt x="9012068" y="9080169"/>
                </a:lnTo>
                <a:lnTo>
                  <a:pt x="0" y="9080169"/>
                </a:lnTo>
                <a:lnTo>
                  <a:pt x="0" y="0"/>
                </a:lnTo>
                <a:close/>
              </a:path>
            </a:pathLst>
          </a:custGeom>
          <a:blipFill>
            <a:blip r:embed="rId8"/>
            <a:stretch>
              <a:fillRect/>
            </a:stretch>
          </a:blipFill>
        </p:spPr>
        <p:txBody>
          <a:bodyPr/>
          <a:lstStyle/>
          <a:p>
            <a:endParaRPr lang="en-US"/>
          </a:p>
        </p:txBody>
      </p:sp>
      <p:sp>
        <p:nvSpPr>
          <p:cNvPr id="8" name="Freeform 8"/>
          <p:cNvSpPr/>
          <p:nvPr/>
        </p:nvSpPr>
        <p:spPr>
          <a:xfrm>
            <a:off x="-1538522" y="-2311628"/>
            <a:ext cx="5706352" cy="3915984"/>
          </a:xfrm>
          <a:custGeom>
            <a:avLst/>
            <a:gdLst/>
            <a:ahLst/>
            <a:cxnLst/>
            <a:rect l="l" t="t" r="r" b="b"/>
            <a:pathLst>
              <a:path w="5706352" h="3915984">
                <a:moveTo>
                  <a:pt x="0" y="0"/>
                </a:moveTo>
                <a:lnTo>
                  <a:pt x="5706353" y="0"/>
                </a:lnTo>
                <a:lnTo>
                  <a:pt x="5706353" y="3915984"/>
                </a:lnTo>
                <a:lnTo>
                  <a:pt x="0" y="391598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9" name="Freeform 9"/>
          <p:cNvSpPr/>
          <p:nvPr/>
        </p:nvSpPr>
        <p:spPr>
          <a:xfrm>
            <a:off x="12817894" y="-1904406"/>
            <a:ext cx="3778135" cy="4114800"/>
          </a:xfrm>
          <a:custGeom>
            <a:avLst/>
            <a:gdLst/>
            <a:ahLst/>
            <a:cxnLst/>
            <a:rect l="l" t="t" r="r" b="b"/>
            <a:pathLst>
              <a:path w="3778135" h="4114800">
                <a:moveTo>
                  <a:pt x="0" y="0"/>
                </a:moveTo>
                <a:lnTo>
                  <a:pt x="3778134" y="0"/>
                </a:lnTo>
                <a:lnTo>
                  <a:pt x="3778134"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1" name="Freeform 11"/>
          <p:cNvSpPr/>
          <p:nvPr/>
        </p:nvSpPr>
        <p:spPr>
          <a:xfrm rot="105157">
            <a:off x="12219450" y="6786217"/>
            <a:ext cx="10079700" cy="9764709"/>
          </a:xfrm>
          <a:custGeom>
            <a:avLst/>
            <a:gdLst/>
            <a:ahLst/>
            <a:cxnLst/>
            <a:rect l="l" t="t" r="r" b="b"/>
            <a:pathLst>
              <a:path w="10079700" h="9764709">
                <a:moveTo>
                  <a:pt x="0" y="0"/>
                </a:moveTo>
                <a:lnTo>
                  <a:pt x="10079700" y="0"/>
                </a:lnTo>
                <a:lnTo>
                  <a:pt x="10079700" y="9764709"/>
                </a:lnTo>
                <a:lnTo>
                  <a:pt x="0" y="97647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TextBox 12"/>
          <p:cNvSpPr txBox="1"/>
          <p:nvPr/>
        </p:nvSpPr>
        <p:spPr>
          <a:xfrm>
            <a:off x="2286000" y="2476500"/>
            <a:ext cx="6364780" cy="4616648"/>
          </a:xfrm>
          <a:prstGeom prst="rect">
            <a:avLst/>
          </a:prstGeom>
        </p:spPr>
        <p:txBody>
          <a:bodyPr wrap="square" lIns="0" tIns="0" rIns="0" bIns="0" rtlCol="0" anchor="t">
            <a:spAutoFit/>
          </a:bodyPr>
          <a:lstStyle/>
          <a:p>
            <a:pPr algn="ctr"/>
            <a:r>
              <a:rPr lang="vi-VN" sz="6000" dirty="0">
                <a:solidFill>
                  <a:srgbClr val="FF0000"/>
                </a:solidFill>
                <a:latin typeface="Calibri" panose="020F0502020204030204" pitchFamily="34" charset="0"/>
                <a:cs typeface="Calibri" panose="020F0502020204030204" pitchFamily="34" charset="0"/>
              </a:rPr>
              <a:t>Cách treo cuộn giấy vệ sinh với đầu cuộn giấy ở phía trên: </a:t>
            </a:r>
            <a:r>
              <a:rPr lang="vi-VN" sz="6000" b="1" dirty="0">
                <a:solidFill>
                  <a:srgbClr val="FF0000"/>
                </a:solidFill>
                <a:latin typeface="Calibri" panose="020F0502020204030204" pitchFamily="34" charset="0"/>
                <a:cs typeface="Calibri" panose="020F0502020204030204" pitchFamily="34" charset="0"/>
              </a:rPr>
              <a:t>giúp người sử dụng được thuận lợi.</a:t>
            </a:r>
          </a:p>
        </p:txBody>
      </p:sp>
      <p:pic>
        <p:nvPicPr>
          <p:cNvPr id="16" name="Picture 15">
            <a:extLst>
              <a:ext uri="{FF2B5EF4-FFF2-40B4-BE49-F238E27FC236}">
                <a16:creationId xmlns:a16="http://schemas.microsoft.com/office/drawing/2014/main" id="{54178474-EB0C-D2C0-F7BF-1D69A74B1BBF}"/>
              </a:ext>
            </a:extLst>
          </p:cNvPr>
          <p:cNvPicPr>
            <a:picLocks noChangeAspect="1"/>
          </p:cNvPicPr>
          <p:nvPr/>
        </p:nvPicPr>
        <p:blipFill>
          <a:blip r:embed="rId15"/>
          <a:stretch>
            <a:fillRect/>
          </a:stretch>
        </p:blipFill>
        <p:spPr>
          <a:xfrm>
            <a:off x="10287000" y="3009900"/>
            <a:ext cx="7530592" cy="5181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a:extLst>
              <a:ext uri="{FF2B5EF4-FFF2-40B4-BE49-F238E27FC236}">
                <a16:creationId xmlns:a16="http://schemas.microsoft.com/office/drawing/2014/main" id="{A976C6CA-A1C8-E8C0-419E-A9E1698F2252}"/>
              </a:ext>
            </a:extLst>
          </p:cNvPr>
          <p:cNvPicPr>
            <a:picLocks noChangeAspect="1"/>
          </p:cNvPicPr>
          <p:nvPr/>
        </p:nvPicPr>
        <p:blipFill>
          <a:blip r:embed="rId16"/>
          <a:stretch>
            <a:fillRect/>
          </a:stretch>
        </p:blipFill>
        <p:spPr>
          <a:xfrm>
            <a:off x="3505200" y="190500"/>
            <a:ext cx="11193475" cy="13163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399</Words>
  <Application>Microsoft Office PowerPoint</Application>
  <PresentationFormat>Custom</PresentationFormat>
  <Paragraphs>22</Paragraphs>
  <Slides>18</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Cambria</vt:lpstr>
      <vt:lpstr>Georgia</vt:lpstr>
      <vt:lpstr>Times New Roman</vt:lpstr>
      <vt:lpstr>方正大标宋简体</vt:lpstr>
      <vt:lpstr>Office Theme</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luyen</cp:lastModifiedBy>
  <cp:revision>25</cp:revision>
  <dcterms:created xsi:type="dcterms:W3CDTF">2006-08-16T00:00:00Z</dcterms:created>
  <dcterms:modified xsi:type="dcterms:W3CDTF">2025-11-17T02:49:40Z</dcterms:modified>
  <dc:identifier>DAGJnXr9phw</dc:identifier>
</cp:coreProperties>
</file>