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Lst>
  <p:notesMasterIdLst>
    <p:notesMasterId r:id="rId20"/>
  </p:notesMasterIdLst>
  <p:sldIdLst>
    <p:sldId id="257" r:id="rId3"/>
    <p:sldId id="258" r:id="rId4"/>
    <p:sldId id="259" r:id="rId5"/>
    <p:sldId id="256" r:id="rId6"/>
    <p:sldId id="266" r:id="rId7"/>
    <p:sldId id="260" r:id="rId8"/>
    <p:sldId id="261" r:id="rId9"/>
    <p:sldId id="267" r:id="rId10"/>
    <p:sldId id="262" r:id="rId11"/>
    <p:sldId id="269" r:id="rId12"/>
    <p:sldId id="263" r:id="rId13"/>
    <p:sldId id="270" r:id="rId14"/>
    <p:sldId id="271" r:id="rId15"/>
    <p:sldId id="273" r:id="rId16"/>
    <p:sldId id="274" r:id="rId17"/>
    <p:sldId id="275" r:id="rId18"/>
    <p:sldId id="277"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56" d="100"/>
          <a:sy n="56" d="100"/>
        </p:scale>
        <p:origin x="61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6"/>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5" name="Freeform 5"/>
          <p:cNvSpPr/>
          <p:nvPr/>
        </p:nvSpPr>
        <p:spPr>
          <a:xfrm flipH="1">
            <a:off x="5410200" y="10287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4"/>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3"/>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4"/>
          <a:stretch>
            <a:fillRect/>
          </a:stretch>
        </p:blipFill>
        <p:spPr>
          <a:xfrm>
            <a:off x="609600" y="3314700"/>
            <a:ext cx="17145000"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5">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4"/>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0E2F53-B520-D58C-9297-D27A6CB8D10E}"/>
              </a:ext>
            </a:extLst>
          </p:cNvPr>
          <p:cNvGrpSpPr/>
          <p:nvPr/>
        </p:nvGrpSpPr>
        <p:grpSpPr>
          <a:xfrm>
            <a:off x="3505200" y="30861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552</Words>
  <Application>Microsoft Office PowerPoint</Application>
  <PresentationFormat>Custom</PresentationFormat>
  <Paragraphs>30</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Cambria</vt:lpstr>
      <vt:lpstr>Times New Roman</vt:lpstr>
      <vt:lpstr>思源黑体 CN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luyen</cp:lastModifiedBy>
  <cp:revision>26</cp:revision>
  <dcterms:created xsi:type="dcterms:W3CDTF">2006-08-16T00:00:00Z</dcterms:created>
  <dcterms:modified xsi:type="dcterms:W3CDTF">2025-11-17T02:45:01Z</dcterms:modified>
  <dc:identifier>DAGJS63__ZQ</dc:identifier>
</cp:coreProperties>
</file>