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260" r:id="rId4"/>
    <p:sldId id="405" r:id="rId5"/>
    <p:sldId id="259" r:id="rId6"/>
    <p:sldId id="263" r:id="rId7"/>
    <p:sldId id="264" r:id="rId8"/>
    <p:sldId id="407" r:id="rId9"/>
    <p:sldId id="408" r:id="rId10"/>
    <p:sldId id="409" r:id="rId11"/>
    <p:sldId id="410" r:id="rId12"/>
    <p:sldId id="411" r:id="rId13"/>
    <p:sldId id="412" r:id="rId14"/>
    <p:sldId id="413" r:id="rId15"/>
    <p:sldId id="414" r:id="rId16"/>
    <p:sldId id="267" r:id="rId17"/>
    <p:sldId id="27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4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17/11/2025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17/11/2025</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TotalTime>
  <Words>448</Words>
  <Application>Microsoft Office PowerPoint</Application>
  <PresentationFormat>Custom</PresentationFormat>
  <Paragraphs>17</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#9Slide03 IcielUni Sans Heavy</vt:lpstr>
      <vt:lpstr>Aptos</vt:lpstr>
      <vt:lpstr>Aptos Display</vt:lpstr>
      <vt:lpstr>Arial</vt:lpstr>
      <vt:lpstr>Calibri</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luyen</cp:lastModifiedBy>
  <cp:revision>28</cp:revision>
  <dcterms:created xsi:type="dcterms:W3CDTF">2006-08-16T00:00:00Z</dcterms:created>
  <dcterms:modified xsi:type="dcterms:W3CDTF">2025-11-17T01:55:21Z</dcterms:modified>
  <dc:identifier>DAGHh34F4G4</dc:identifier>
</cp:coreProperties>
</file>