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sldIdLst>
    <p:sldId id="260" r:id="rId5"/>
    <p:sldId id="388" r:id="rId6"/>
    <p:sldId id="257" r:id="rId7"/>
    <p:sldId id="258" r:id="rId8"/>
    <p:sldId id="259" r:id="rId9"/>
    <p:sldId id="389" r:id="rId10"/>
    <p:sldId id="261" r:id="rId11"/>
    <p:sldId id="256" r:id="rId12"/>
    <p:sldId id="383" r:id="rId13"/>
    <p:sldId id="384" r:id="rId14"/>
    <p:sldId id="386" r:id="rId15"/>
    <p:sldId id="391" r:id="rId16"/>
    <p:sldId id="280" r:id="rId17"/>
    <p:sldId id="3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 descr="A green and yellow text&#10;&#10;Description automatically generated">
            <a:extLst>
              <a:ext uri="{FF2B5EF4-FFF2-40B4-BE49-F238E27FC236}">
                <a16:creationId xmlns:a16="http://schemas.microsoft.com/office/drawing/2014/main" id="{82E49CCA-4AF6-01E2-C5FC-C30651039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216976"/>
            <a:ext cx="11158780" cy="1049849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 vẽ và hoàn thiện trục thời gian (theo gợi ý dưới đây vào vở) thể hiện một số cuộc đấu tranh tiêu biểu trong thời kì Bắc thuộc.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5831E-EF04-4DEB-4AC2-4BF7841A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87" y="1952624"/>
            <a:ext cx="10194732" cy="2600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F4AC46-37D3-2A10-30A1-B4B929EB4044}"/>
              </a:ext>
            </a:extLst>
          </p:cNvPr>
          <p:cNvSpPr/>
          <p:nvPr/>
        </p:nvSpPr>
        <p:spPr>
          <a:xfrm>
            <a:off x="5572125" y="22383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Khởi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Lý </a:t>
            </a:r>
            <a:r>
              <a:rPr lang="en-US" sz="2400" dirty="0" err="1">
                <a:solidFill>
                  <a:srgbClr val="002060"/>
                </a:solidFill>
              </a:rPr>
              <a:t>Bí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1F8E0-432E-A45D-5E5C-EC1C1458DCDF}"/>
              </a:ext>
            </a:extLst>
          </p:cNvPr>
          <p:cNvSpPr/>
          <p:nvPr/>
        </p:nvSpPr>
        <p:spPr>
          <a:xfrm>
            <a:off x="5581650" y="352425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542 - 602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99C86-1660-9E87-C037-7A8016B1499A}"/>
              </a:ext>
            </a:extLst>
          </p:cNvPr>
          <p:cNvSpPr/>
          <p:nvPr/>
        </p:nvSpPr>
        <p:spPr>
          <a:xfrm>
            <a:off x="7534275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Phùng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Hưng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FBE70-4EED-0AD2-37B7-4EE43F5D5BFA}"/>
              </a:ext>
            </a:extLst>
          </p:cNvPr>
          <p:cNvSpPr/>
          <p:nvPr/>
        </p:nvSpPr>
        <p:spPr>
          <a:xfrm>
            <a:off x="7543800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766 - 779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36870-1C0C-3B52-88EF-B06B7EE289C3}"/>
              </a:ext>
            </a:extLst>
          </p:cNvPr>
          <p:cNvSpPr/>
          <p:nvPr/>
        </p:nvSpPr>
        <p:spPr>
          <a:xfrm>
            <a:off x="9486900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Ngô </a:t>
            </a:r>
            <a:r>
              <a:rPr lang="en-US" sz="2200" dirty="0" err="1">
                <a:solidFill>
                  <a:srgbClr val="002060"/>
                </a:solidFill>
              </a:rPr>
              <a:t>Quyền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54C-7AB9-4E16-16F1-BD4BEEF98426}"/>
              </a:ext>
            </a:extLst>
          </p:cNvPr>
          <p:cNvSpPr/>
          <p:nvPr/>
        </p:nvSpPr>
        <p:spPr>
          <a:xfrm>
            <a:off x="9496425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938</a:t>
            </a:r>
          </a:p>
        </p:txBody>
      </p:sp>
    </p:spTree>
    <p:extLst>
      <p:ext uri="{BB962C8B-B14F-4D97-AF65-F5344CB8AC3E}">
        <p14:creationId xmlns:p14="http://schemas.microsoft.com/office/powerpoint/2010/main" val="30491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16934" y="1797685"/>
            <a:ext cx="631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libri"/>
              </a:rPr>
              <a:t>Kể lại câu chuyện về một nhân vật tiêu biểu trong cuộc đấu tranh chống Bắc thuộc mà em sưu tầm được.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34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B05ED78-F98F-2A93-50D7-E20BCCC06045}"/>
              </a:ext>
            </a:extLst>
          </p:cNvPr>
          <p:cNvSpPr/>
          <p:nvPr/>
        </p:nvSpPr>
        <p:spPr>
          <a:xfrm>
            <a:off x="895984" y="10534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</a:rPr>
              <a:t>Em hãy cho biết câu chuyện nhắc đến nhân vật lịch sử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B0BEB03-6A36-B49E-7FC1-736D1F607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C6DADAC-5088-A959-1D8A-B478848277D0}"/>
              </a:ext>
            </a:extLst>
          </p:cNvPr>
          <p:cNvSpPr/>
          <p:nvPr/>
        </p:nvSpPr>
        <p:spPr>
          <a:xfrm>
            <a:off x="2924809" y="25393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Em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việc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9CB4EA-46D3-DF56-C6AA-16DB98DFA682}"/>
              </a:ext>
            </a:extLst>
          </p:cNvPr>
          <p:cNvSpPr/>
          <p:nvPr/>
        </p:nvSpPr>
        <p:spPr>
          <a:xfrm>
            <a:off x="3867784" y="43300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Bày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1C5DF5-8AC4-5BBC-15FB-FA51E7E9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72238"/>
              </p:ext>
            </p:extLst>
          </p:nvPr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03871" y="1219200"/>
            <a:ext cx="71677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56708" cy="1368075"/>
            <a:chOff x="1773821" y="3053257"/>
            <a:chExt cx="4056708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3307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Linh (Hà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22090" y="5253184"/>
              <a:ext cx="35396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(Thái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97445" y="5253184"/>
              <a:ext cx="34511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Thọ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04103" y="1524000"/>
            <a:ext cx="8839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Lý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544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545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543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53265" y="1524000"/>
            <a:ext cx="737173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Lý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Xuân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607277" y="5253184"/>
              <a:ext cx="31561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Phong 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hâu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651819" y="1189703"/>
            <a:ext cx="86523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Ngô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Đuống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64376" y="2385649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F1C7604-1276-AF58-AB98-7D0F87D3E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D30A5-9F20-707A-CB6E-FA1DB4A1A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8F61-349B-97CE-8483-923CEDF6D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61" y="1058040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421</Words>
  <Application>Microsoft Office PowerPoint</Application>
  <PresentationFormat>Widescreen</PresentationFormat>
  <Paragraphs>42</Paragraphs>
  <Slides>14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39</cp:revision>
  <dcterms:created xsi:type="dcterms:W3CDTF">2024-09-13T02:51:48Z</dcterms:created>
  <dcterms:modified xsi:type="dcterms:W3CDTF">2025-11-17T02:09:42Z</dcterms:modified>
</cp:coreProperties>
</file>