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2"/>
  </p:notesMasterIdLst>
  <p:sldIdLst>
    <p:sldId id="259" r:id="rId5"/>
    <p:sldId id="262" r:id="rId6"/>
    <p:sldId id="256" r:id="rId7"/>
    <p:sldId id="267" r:id="rId8"/>
    <p:sldId id="258" r:id="rId9"/>
    <p:sldId id="261" r:id="rId10"/>
    <p:sldId id="367" r:id="rId11"/>
    <p:sldId id="263" r:id="rId12"/>
    <p:sldId id="357" r:id="rId13"/>
    <p:sldId id="368" r:id="rId14"/>
    <p:sldId id="369" r:id="rId15"/>
    <p:sldId id="370" r:id="rId16"/>
    <p:sldId id="265" r:id="rId17"/>
    <p:sldId id="371" r:id="rId18"/>
    <p:sldId id="372" r:id="rId19"/>
    <p:sldId id="373" r:id="rId20"/>
    <p:sldId id="294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4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F644-CC2B-438D-B878-879C4B0018B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93D1-A3E8-4D7B-8326-EB731597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93D1-A3E8-4D7B-8326-EB731597C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tưởng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nay,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93D1-A3E8-4D7B-8326-EB731597C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5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9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465DF5-3113-4688-830F-CDED7523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F59B8D-2E76-41FC-BC9A-9311E43E1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C8A23B2-6893-45E5-8C3C-52D518212B4E}"/>
              </a:ext>
            </a:extLst>
          </p:cNvPr>
          <p:cNvSpPr/>
          <p:nvPr userDrawn="1"/>
        </p:nvSpPr>
        <p:spPr>
          <a:xfrm>
            <a:off x="328613" y="300038"/>
            <a:ext cx="17630775" cy="9686925"/>
          </a:xfrm>
          <a:prstGeom prst="roundRect">
            <a:avLst>
              <a:gd name="adj" fmla="val 3098"/>
            </a:avLst>
          </a:prstGeom>
          <a:solidFill>
            <a:srgbClr val="FF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713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3BF5E-A465-41F6-9480-EA94242A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9FBEB-9771-428E-8AFA-73CD3A4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D2476-05AF-4D91-85C7-F35A1B86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D3A81-6763-4FC8-9AD6-812BDEC9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0C8CC-779B-4D18-9BA6-CEAE256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0D862-6A0B-481D-B717-8D9400B9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1C84FC-A8AD-4A6A-9B83-0DDE9477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05C18F-B328-4139-8E00-EF74A2DF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EC34E8-F2D5-4298-96ED-3B51AE51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4AF534-9271-40EC-ABFC-6ECDD9D5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22CA0-5A7C-4FD5-A979-4DE80BC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42E0C-1BF6-4006-8A7D-0BB73A5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50A6AE-C285-4F64-BFBD-67D1806F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1A7E8-7FFA-4B29-BE50-8925BE41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8E2253-52DC-41F9-9748-31799E25F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EA6C18-804B-492C-A826-B7F7C90BA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5837A8-5454-4BA6-A97D-5A9ACAE1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26ABDF-3796-426B-B75F-0912CA5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2C5F35-153E-44FD-A14A-8C714A1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7A83C-3244-452F-88FF-64D4600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9C7225-0E09-4829-9D44-48F010AF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54E1F-B1D4-4EEC-A105-CFFC9E08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191C4C-15E5-4480-8086-B3CAE02B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2C5A70-1A92-49F0-9CD0-5B0258C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DF09B2-6451-4290-9497-3A2A151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7C7F8F-705D-4748-886B-409935C5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6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B2B44F-809F-4F0B-83A9-77DD40F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C4DA64-D1C8-4453-A5A8-C58376A1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5DB26-B814-4E1E-8E76-EE9CFEEE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759BD1-FAB5-4141-8C0B-F4C42013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284AC4-6259-41B5-AD3F-1D8CA9CD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8D830-2FF3-4C1D-90D3-FEDF094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86BBA-8A98-4FF4-BE6F-D3B64995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90D06F-E71C-46AC-9BD0-DFB77DE8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7D3841-1DC6-41F1-B30A-6B8F198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54574-96AE-43E8-A568-9F8A9302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1351A1-3BDC-4852-BC93-3627251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C37DC-8F1D-4BA2-9A9D-B93FB80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3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A8A74-021B-4229-A153-B649B091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458212-FCC6-49EE-A126-B8F8743D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E334A2-151B-4DE9-A75A-ED338695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CAD16-ED91-4109-84AC-78F0C65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C38EA-0105-481E-8CB4-FE7EE26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5B7B9F-DB27-4C83-B578-6A2A6704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C52642-F7C1-470D-92D3-431164858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C4FB6-B2CA-490C-90E1-5081A62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F71ED3-3BF4-4E88-8863-31F11F6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06FE0F-9DD3-47B7-80B9-66026B0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1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0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5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3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34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/>
            </a:lvl1pPr>
            <a:lvl2pPr marL="1828755" lvl="1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/>
            </a:lvl1pPr>
            <a:lvl2pPr marL="1828755" lvl="1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7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1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755" lvl="1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1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71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1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49"/>
            <a:ext cx="80904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44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1"/>
            <a:ext cx="11997600" cy="12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914378" lvl="0" indent="-4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82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1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 algn="ctr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44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52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3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0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4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7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1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5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163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685800" y="419100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24643B4-FBB8-B54E-9F76-3D690F6F1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28700"/>
            <a:ext cx="10364561" cy="798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460F84-12CC-50C1-705E-584A9CFEC8C9}"/>
              </a:ext>
            </a:extLst>
          </p:cNvPr>
          <p:cNvSpPr/>
          <p:nvPr/>
        </p:nvSpPr>
        <p:spPr>
          <a:xfrm>
            <a:off x="7239000" y="4305300"/>
            <a:ext cx="10004283" cy="2206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ình vuông, màu đỏ, dùng để treo tường.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A556531-128D-B0E2-466D-EFD0D543C32F}"/>
              </a:ext>
            </a:extLst>
          </p:cNvPr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FC71558-DA5E-D1C1-01B5-B09D8603BEC6}"/>
                </a:ext>
              </a:extLst>
            </p:cNvPr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51754-F841-B658-5C01-760D06EC06FA}"/>
                </a:ext>
              </a:extLst>
            </p:cNvPr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9E3CF5-0094-26C2-B06A-DEB454558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43300"/>
            <a:ext cx="3785881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460F84-12CC-50C1-705E-584A9CFEC8C9}"/>
              </a:ext>
            </a:extLst>
          </p:cNvPr>
          <p:cNvSpPr/>
          <p:nvPr/>
        </p:nvSpPr>
        <p:spPr>
          <a:xfrm>
            <a:off x="7239000" y="4305300"/>
            <a:ext cx="10004283" cy="3314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đeo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đeo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A556531-128D-B0E2-466D-EFD0D543C32F}"/>
              </a:ext>
            </a:extLst>
          </p:cNvPr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FC71558-DA5E-D1C1-01B5-B09D8603BEC6}"/>
                </a:ext>
              </a:extLst>
            </p:cNvPr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51754-F841-B658-5C01-760D06EC06FA}"/>
                </a:ext>
              </a:extLst>
            </p:cNvPr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4E171F-9198-1B35-0622-DCE2EB22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09900"/>
            <a:ext cx="4191000" cy="55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460F84-12CC-50C1-705E-584A9CFEC8C9}"/>
              </a:ext>
            </a:extLst>
          </p:cNvPr>
          <p:cNvSpPr/>
          <p:nvPr/>
        </p:nvSpPr>
        <p:spPr>
          <a:xfrm>
            <a:off x="7239000" y="3543300"/>
            <a:ext cx="10004283" cy="44223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ồng hồ cát, gồm hai bình thủy tinh được kết nối bằng một eo nhỏ ở giữa, chứa vật liệu cát mịn.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A556531-128D-B0E2-466D-EFD0D543C32F}"/>
              </a:ext>
            </a:extLst>
          </p:cNvPr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FC71558-DA5E-D1C1-01B5-B09D8603BEC6}"/>
                </a:ext>
              </a:extLst>
            </p:cNvPr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51754-F841-B658-5C01-760D06EC06FA}"/>
                </a:ext>
              </a:extLst>
            </p:cNvPr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570E66-B317-ECCF-A2A7-1CF39D92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33700"/>
            <a:ext cx="3124200" cy="55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C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90800" y="876300"/>
            <a:ext cx="12954000" cy="1905000"/>
            <a:chOff x="0" y="0"/>
            <a:chExt cx="2022212" cy="2382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6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46241B-3C26-E1C4-3082-A85B9606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67100"/>
            <a:ext cx="1558221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1447800" y="3924300"/>
            <a:ext cx="11667459" cy="4921033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79560" y="1113804"/>
              <a:ext cx="5628287" cy="50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Thiết kế là quá trình sáng tạo để tạo ra sản phẩm đáp ứng tốt hơn nhu cầu của con người. </a:t>
              </a:r>
              <a:endPara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9D819D1-EE25-6CD9-3B39-4AF1E118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28700"/>
            <a:ext cx="7422726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685800" y="419100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34C91-20C2-F01A-3157-3E9204BF9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67441"/>
            <a:ext cx="11592265" cy="89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CB43C-AA4E-D0CA-EA8D-01737569EDB8}"/>
              </a:ext>
            </a:extLst>
          </p:cNvPr>
          <p:cNvGrpSpPr/>
          <p:nvPr/>
        </p:nvGrpSpPr>
        <p:grpSpPr>
          <a:xfrm>
            <a:off x="4724400" y="647700"/>
            <a:ext cx="13106400" cy="3048000"/>
            <a:chOff x="1594337" y="1602154"/>
            <a:chExt cx="9003323" cy="3477846"/>
          </a:xfrm>
        </p:grpSpPr>
        <p:sp>
          <p:nvSpPr>
            <p:cNvPr id="3" name="Rounded Rectangle 8">
              <a:extLst>
                <a:ext uri="{FF2B5EF4-FFF2-40B4-BE49-F238E27FC236}">
                  <a16:creationId xmlns:a16="http://schemas.microsoft.com/office/drawing/2014/main" id="{5D666EC0-44A4-EC5C-02A0-0CE92C5655DB}"/>
                </a:ext>
              </a:extLst>
            </p:cNvPr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C2AA3367-AB38-39AB-25B1-BEC07D6E68A8}"/>
                </a:ext>
              </a:extLst>
            </p:cNvPr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nghệ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mục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So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nghệ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sự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Freeform 13">
            <a:extLst>
              <a:ext uri="{FF2B5EF4-FFF2-40B4-BE49-F238E27FC236}">
                <a16:creationId xmlns:a16="http://schemas.microsoft.com/office/drawing/2014/main" id="{FCDAC7F1-0AAC-1977-3604-2B52098E3E1D}"/>
              </a:ext>
            </a:extLst>
          </p:cNvPr>
          <p:cNvSpPr/>
          <p:nvPr/>
        </p:nvSpPr>
        <p:spPr>
          <a:xfrm>
            <a:off x="838200" y="3695700"/>
            <a:ext cx="5867400" cy="5996155"/>
          </a:xfrm>
          <a:custGeom>
            <a:avLst/>
            <a:gdLst/>
            <a:ahLst/>
            <a:cxnLst/>
            <a:rect l="l" t="t" r="r" b="b"/>
            <a:pathLst>
              <a:path w="6048000" h="6529555">
                <a:moveTo>
                  <a:pt x="0" y="0"/>
                </a:moveTo>
                <a:lnTo>
                  <a:pt x="6048000" y="0"/>
                </a:lnTo>
                <a:lnTo>
                  <a:pt x="6048000" y="6529554"/>
                </a:lnTo>
                <a:lnTo>
                  <a:pt x="0" y="6529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EA3B2-F489-1A97-9EE7-26DAD2BB3F6F}"/>
              </a:ext>
            </a:extLst>
          </p:cNvPr>
          <p:cNvSpPr/>
          <p:nvPr/>
        </p:nvSpPr>
        <p:spPr>
          <a:xfrm>
            <a:off x="7391400" y="4610100"/>
            <a:ext cx="10004283" cy="3989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ợi ý: </a:t>
            </a: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 ghế HS và ghế GV, cốc uống nước và bình nước, bàn HS và bàn GV, thước kẻ HS và thước chỉ bảng của GV,...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2898" y="3963296"/>
            <a:ext cx="1341401" cy="178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2"/>
            <a:ext cx="1828800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57" y="1582627"/>
            <a:ext cx="3175452" cy="347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5300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5701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12851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3850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5852" y="-150123"/>
            <a:ext cx="2000999" cy="20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877" y="5558951"/>
            <a:ext cx="3496100" cy="34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97670" y="1461995"/>
            <a:ext cx="9557562" cy="56868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4984289" y="1696116"/>
            <a:ext cx="8784201" cy="48545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endParaRPr sz="7001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17445" y="1792286"/>
            <a:ext cx="1636556" cy="1993263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14494884" y="1817454"/>
            <a:ext cx="1636557" cy="204109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3162300"/>
            <a:ext cx="7418399" cy="99862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01" y="4261240"/>
            <a:ext cx="5773841" cy="63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16327" y="2036375"/>
            <a:ext cx="6440570" cy="6453451"/>
            <a:chOff x="0" y="0"/>
            <a:chExt cx="6350000" cy="6362700"/>
          </a:xfrm>
        </p:grpSpPr>
        <p:sp>
          <p:nvSpPr>
            <p:cNvPr id="4" name="Freeform 4"/>
            <p:cNvSpPr/>
            <p:nvPr/>
          </p:nvSpPr>
          <p:spPr>
            <a:xfrm>
              <a:off x="-48044" y="-37490"/>
              <a:ext cx="6446076" cy="6446076"/>
            </a:xfrm>
            <a:custGeom>
              <a:avLst/>
              <a:gdLst/>
              <a:ahLst/>
              <a:cxnLst/>
              <a:rect l="l" t="t" r="r" b="b"/>
              <a:pathLst>
                <a:path w="6446076" h="6446076">
                  <a:moveTo>
                    <a:pt x="2100046" y="247180"/>
                  </a:moveTo>
                  <a:cubicBezTo>
                    <a:pt x="2245233" y="65951"/>
                    <a:pt x="2491308" y="0"/>
                    <a:pt x="2707665" y="84366"/>
                  </a:cubicBezTo>
                  <a:lnTo>
                    <a:pt x="3030042" y="210083"/>
                  </a:lnTo>
                  <a:cubicBezTo>
                    <a:pt x="3154159" y="258482"/>
                    <a:pt x="3291929" y="258482"/>
                    <a:pt x="3416046" y="210083"/>
                  </a:cubicBezTo>
                  <a:lnTo>
                    <a:pt x="3738423" y="84366"/>
                  </a:lnTo>
                  <a:cubicBezTo>
                    <a:pt x="3954780" y="0"/>
                    <a:pt x="4200855" y="65951"/>
                    <a:pt x="4346041" y="247180"/>
                  </a:cubicBezTo>
                  <a:lnTo>
                    <a:pt x="4562373" y="517233"/>
                  </a:lnTo>
                  <a:cubicBezTo>
                    <a:pt x="4645668" y="621206"/>
                    <a:pt x="4764984" y="690090"/>
                    <a:pt x="4896676" y="710234"/>
                  </a:cubicBezTo>
                  <a:lnTo>
                    <a:pt x="5238712" y="762558"/>
                  </a:lnTo>
                  <a:cubicBezTo>
                    <a:pt x="5468264" y="797674"/>
                    <a:pt x="5648414" y="977823"/>
                    <a:pt x="5683517" y="1207376"/>
                  </a:cubicBezTo>
                  <a:lnTo>
                    <a:pt x="5735841" y="1549412"/>
                  </a:lnTo>
                  <a:cubicBezTo>
                    <a:pt x="5755983" y="1681101"/>
                    <a:pt x="5824869" y="1800414"/>
                    <a:pt x="5928842" y="1883702"/>
                  </a:cubicBezTo>
                  <a:lnTo>
                    <a:pt x="6198895" y="2100033"/>
                  </a:lnTo>
                  <a:cubicBezTo>
                    <a:pt x="6380137" y="2245220"/>
                    <a:pt x="6446076" y="2491308"/>
                    <a:pt x="6361709" y="2707652"/>
                  </a:cubicBezTo>
                  <a:lnTo>
                    <a:pt x="6236005" y="3030029"/>
                  </a:lnTo>
                  <a:cubicBezTo>
                    <a:pt x="6187605" y="3154150"/>
                    <a:pt x="6187605" y="3291925"/>
                    <a:pt x="6236005" y="3416046"/>
                  </a:cubicBezTo>
                  <a:lnTo>
                    <a:pt x="6361709" y="3738423"/>
                  </a:lnTo>
                  <a:cubicBezTo>
                    <a:pt x="6446076" y="3954780"/>
                    <a:pt x="6380137" y="4200855"/>
                    <a:pt x="6198895" y="4346041"/>
                  </a:cubicBezTo>
                  <a:lnTo>
                    <a:pt x="5928842" y="4562373"/>
                  </a:lnTo>
                  <a:cubicBezTo>
                    <a:pt x="5824869" y="4645661"/>
                    <a:pt x="5755983" y="4764974"/>
                    <a:pt x="5735841" y="4896662"/>
                  </a:cubicBezTo>
                  <a:lnTo>
                    <a:pt x="5683517" y="5238699"/>
                  </a:lnTo>
                  <a:cubicBezTo>
                    <a:pt x="5648401" y="5468252"/>
                    <a:pt x="5468264" y="5648401"/>
                    <a:pt x="5238712" y="5683516"/>
                  </a:cubicBezTo>
                  <a:lnTo>
                    <a:pt x="4896663" y="5735840"/>
                  </a:lnTo>
                  <a:cubicBezTo>
                    <a:pt x="4764975" y="5755985"/>
                    <a:pt x="4645663" y="5824870"/>
                    <a:pt x="4562373" y="5928842"/>
                  </a:cubicBezTo>
                  <a:lnTo>
                    <a:pt x="4346041" y="6198895"/>
                  </a:lnTo>
                  <a:cubicBezTo>
                    <a:pt x="4200855" y="6380137"/>
                    <a:pt x="3954780" y="6446075"/>
                    <a:pt x="3738423" y="6361709"/>
                  </a:cubicBezTo>
                  <a:lnTo>
                    <a:pt x="3416046" y="6235992"/>
                  </a:lnTo>
                  <a:cubicBezTo>
                    <a:pt x="3291929" y="6187593"/>
                    <a:pt x="3154159" y="6187593"/>
                    <a:pt x="3030042" y="6235992"/>
                  </a:cubicBezTo>
                  <a:lnTo>
                    <a:pt x="2707665" y="6361709"/>
                  </a:lnTo>
                  <a:cubicBezTo>
                    <a:pt x="2491308" y="6446075"/>
                    <a:pt x="2245233" y="6380137"/>
                    <a:pt x="2100046" y="6198895"/>
                  </a:cubicBezTo>
                  <a:lnTo>
                    <a:pt x="1883715" y="5928842"/>
                  </a:lnTo>
                  <a:cubicBezTo>
                    <a:pt x="1800425" y="5824870"/>
                    <a:pt x="1681113" y="5755985"/>
                    <a:pt x="1549425" y="5735840"/>
                  </a:cubicBezTo>
                  <a:lnTo>
                    <a:pt x="1207376" y="5683516"/>
                  </a:lnTo>
                  <a:cubicBezTo>
                    <a:pt x="977824" y="5648401"/>
                    <a:pt x="797674" y="5468252"/>
                    <a:pt x="762571" y="5238699"/>
                  </a:cubicBezTo>
                  <a:lnTo>
                    <a:pt x="710247" y="4896662"/>
                  </a:lnTo>
                  <a:cubicBezTo>
                    <a:pt x="690104" y="4764975"/>
                    <a:pt x="621219" y="4645662"/>
                    <a:pt x="517245" y="4562373"/>
                  </a:cubicBezTo>
                  <a:lnTo>
                    <a:pt x="247180" y="4346041"/>
                  </a:lnTo>
                  <a:cubicBezTo>
                    <a:pt x="65951" y="4200855"/>
                    <a:pt x="13" y="3954780"/>
                    <a:pt x="84366" y="3738422"/>
                  </a:cubicBezTo>
                  <a:lnTo>
                    <a:pt x="210071" y="3416045"/>
                  </a:lnTo>
                  <a:cubicBezTo>
                    <a:pt x="258469" y="3291924"/>
                    <a:pt x="258469" y="3154150"/>
                    <a:pt x="210071" y="3030029"/>
                  </a:cubicBezTo>
                  <a:lnTo>
                    <a:pt x="84366" y="2707652"/>
                  </a:lnTo>
                  <a:cubicBezTo>
                    <a:pt x="0" y="2491308"/>
                    <a:pt x="65938" y="2245220"/>
                    <a:pt x="247180" y="2100033"/>
                  </a:cubicBezTo>
                  <a:lnTo>
                    <a:pt x="517233" y="1883702"/>
                  </a:lnTo>
                  <a:cubicBezTo>
                    <a:pt x="621206" y="1800413"/>
                    <a:pt x="690091" y="1681100"/>
                    <a:pt x="710235" y="1549412"/>
                  </a:cubicBezTo>
                  <a:lnTo>
                    <a:pt x="762559" y="1207376"/>
                  </a:lnTo>
                  <a:cubicBezTo>
                    <a:pt x="797661" y="977823"/>
                    <a:pt x="977811" y="797674"/>
                    <a:pt x="1207363" y="762558"/>
                  </a:cubicBezTo>
                  <a:lnTo>
                    <a:pt x="1549413" y="710234"/>
                  </a:lnTo>
                  <a:cubicBezTo>
                    <a:pt x="1681100" y="690089"/>
                    <a:pt x="1800412" y="621204"/>
                    <a:pt x="1883702" y="517232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823285">
            <a:off x="1409676" y="5732570"/>
            <a:ext cx="1514801" cy="3394513"/>
          </a:xfrm>
          <a:custGeom>
            <a:avLst/>
            <a:gdLst/>
            <a:ahLst/>
            <a:cxnLst/>
            <a:rect l="l" t="t" r="r" b="b"/>
            <a:pathLst>
              <a:path w="1514801" h="3394513">
                <a:moveTo>
                  <a:pt x="0" y="0"/>
                </a:moveTo>
                <a:lnTo>
                  <a:pt x="1514801" y="0"/>
                </a:lnTo>
                <a:lnTo>
                  <a:pt x="1514801" y="3394512"/>
                </a:lnTo>
                <a:lnTo>
                  <a:pt x="0" y="3394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CF3BC-A2F3-420E-2718-7BBF5F1D4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42900"/>
            <a:ext cx="10418967" cy="16765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56CE29-5756-603D-1E12-FD6CED1E4711}"/>
              </a:ext>
            </a:extLst>
          </p:cNvPr>
          <p:cNvSpPr/>
          <p:nvPr/>
        </p:nvSpPr>
        <p:spPr>
          <a:xfrm>
            <a:off x="8610600" y="2628900"/>
            <a:ext cx="8839200" cy="7330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Hãy vẽ 1 bức tranh gồm có các hình sau: một hình vuông, một hình tam giác, một hình chữ nhật, hình tròn, sáu đường thẳng.</a:t>
            </a: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Sau 3 phút, HS đi tìm những bạn có bức tranh giống ý tưởng của mình và đứng thành nhóm.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ại diện các nhóm mô tả về ý tưởng bức tranh của nhóm mình.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340480">
            <a:off x="16251505" y="885836"/>
            <a:ext cx="993356" cy="2001724"/>
          </a:xfrm>
          <a:custGeom>
            <a:avLst/>
            <a:gdLst/>
            <a:ahLst/>
            <a:cxnLst/>
            <a:rect l="l" t="t" r="r" b="b"/>
            <a:pathLst>
              <a:path w="993356" h="2001724">
                <a:moveTo>
                  <a:pt x="0" y="0"/>
                </a:moveTo>
                <a:lnTo>
                  <a:pt x="993356" y="0"/>
                </a:lnTo>
                <a:lnTo>
                  <a:pt x="993356" y="2001724"/>
                </a:lnTo>
                <a:lnTo>
                  <a:pt x="0" y="2001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24383B-6868-BE21-02C5-47B0AAB1A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90500"/>
            <a:ext cx="4377307" cy="1603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AEE50C-84E5-1484-D4A3-E85CEF069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81300"/>
            <a:ext cx="14554200" cy="33827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F7D5F-A7F0-548D-29B8-828C1CFF6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19100"/>
            <a:ext cx="3426249" cy="388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685800" y="419100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3A161-AB09-19A0-0470-75A170A0E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38299"/>
            <a:ext cx="10591800" cy="79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4">
            <a:extLst>
              <a:ext uri="{FF2B5EF4-FFF2-40B4-BE49-F238E27FC236}">
                <a16:creationId xmlns:a16="http://schemas.microsoft.com/office/drawing/2014/main" id="{21909817-3CB9-06A6-DD0C-4E4022B23807}"/>
              </a:ext>
            </a:extLst>
          </p:cNvPr>
          <p:cNvSpPr/>
          <p:nvPr/>
        </p:nvSpPr>
        <p:spPr>
          <a:xfrm>
            <a:off x="2514600" y="1866900"/>
            <a:ext cx="13411200" cy="3886200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7448AF-1AAE-20C8-8ED8-DEC6E5E0C62D}"/>
              </a:ext>
            </a:extLst>
          </p:cNvPr>
          <p:cNvSpPr txBox="1"/>
          <p:nvPr/>
        </p:nvSpPr>
        <p:spPr>
          <a:xfrm>
            <a:off x="3505200" y="2476500"/>
            <a:ext cx="1059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1. THIẾT KẾ TRONG 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9063" y="-387579"/>
            <a:ext cx="22704840" cy="2102079"/>
            <a:chOff x="0" y="0"/>
            <a:chExt cx="7087847" cy="11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7846" cy="1100800"/>
            </a:xfrm>
            <a:custGeom>
              <a:avLst/>
              <a:gdLst/>
              <a:ahLst/>
              <a:cxnLst/>
              <a:rect l="l" t="t" r="r" b="b"/>
              <a:pathLst>
                <a:path w="7087846" h="1100800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4568B2B-61EB-C4DC-244A-B9FE7621A98A}"/>
              </a:ext>
            </a:extLst>
          </p:cNvPr>
          <p:cNvSpPr txBox="1"/>
          <p:nvPr/>
        </p:nvSpPr>
        <p:spPr>
          <a:xfrm>
            <a:off x="1295400" y="-342900"/>
            <a:ext cx="1592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ghép thẻ tên hoạt động với hình mô tả hoạt động ở Hình 1 cho phù hợp. Hoạt động nào được thực hiện đầu tiên để tạo ra sản phẩm công nghệ?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CC8F26C-5734-A4E9-DCB4-36816DB7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247900"/>
            <a:ext cx="8115300" cy="748411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7625454-1A01-4010-00E6-57E67E247674}"/>
              </a:ext>
            </a:extLst>
          </p:cNvPr>
          <p:cNvSpPr/>
          <p:nvPr/>
        </p:nvSpPr>
        <p:spPr>
          <a:xfrm>
            <a:off x="1905000" y="2476500"/>
            <a:ext cx="46482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chữa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D3D1AC3-CEA3-B6E9-A55F-5CEF7FCB68B5}"/>
              </a:ext>
            </a:extLst>
          </p:cNvPr>
          <p:cNvSpPr/>
          <p:nvPr/>
        </p:nvSpPr>
        <p:spPr>
          <a:xfrm>
            <a:off x="2667000" y="4305300"/>
            <a:ext cx="34290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FD6B7D0-BC3C-AB00-6324-7980F5178FDC}"/>
              </a:ext>
            </a:extLst>
          </p:cNvPr>
          <p:cNvSpPr/>
          <p:nvPr/>
        </p:nvSpPr>
        <p:spPr>
          <a:xfrm>
            <a:off x="1981200" y="6134100"/>
            <a:ext cx="4648200" cy="121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EF14F6-50B1-A643-3463-B2FEC0ADDE38}"/>
              </a:ext>
            </a:extLst>
          </p:cNvPr>
          <p:cNvSpPr/>
          <p:nvPr/>
        </p:nvSpPr>
        <p:spPr>
          <a:xfrm>
            <a:off x="2514600" y="8343900"/>
            <a:ext cx="32766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63125 0.5925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9792 0.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1875 -0.13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3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40209 -0.35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1447800" y="3924300"/>
            <a:ext cx="11667459" cy="4921033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38942" y="861166"/>
              <a:ext cx="5628287" cy="548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7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 tạo ra sản phẩm công nghệ cần phải bắt đầu từ việc thiết kế sản phẩm. </a:t>
              </a:r>
              <a:endParaRPr lang="en-GB" sz="8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9D819D1-EE25-6CD9-3B39-4AF1E118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28700"/>
            <a:ext cx="7422726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9063" y="-387579"/>
            <a:ext cx="22704840" cy="3526246"/>
            <a:chOff x="0" y="0"/>
            <a:chExt cx="7087847" cy="11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7846" cy="1100800"/>
            </a:xfrm>
            <a:custGeom>
              <a:avLst/>
              <a:gdLst/>
              <a:ahLst/>
              <a:cxnLst/>
              <a:rect l="l" t="t" r="r" b="b"/>
              <a:pathLst>
                <a:path w="7087846" h="1100800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1ED3F87-BD5A-7709-0E16-5028EB083F2E}"/>
              </a:ext>
            </a:extLst>
          </p:cNvPr>
          <p:cNvSpPr txBox="1"/>
          <p:nvPr/>
        </p:nvSpPr>
        <p:spPr>
          <a:xfrm>
            <a:off x="609600" y="419100"/>
            <a:ext cx="1706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AC672C9-E414-E3C6-D190-E18161943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00500"/>
            <a:ext cx="1558221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460F84-12CC-50C1-705E-584A9CFEC8C9}"/>
              </a:ext>
            </a:extLst>
          </p:cNvPr>
          <p:cNvSpPr/>
          <p:nvPr/>
        </p:nvSpPr>
        <p:spPr>
          <a:xfrm>
            <a:off x="7620000" y="4152900"/>
            <a:ext cx="9699483" cy="3314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ình tròn, thiết kế chuông và búa gõ mang tiếng chuông báo thức, màu xanh da trời.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A556531-128D-B0E2-466D-EFD0D543C32F}"/>
              </a:ext>
            </a:extLst>
          </p:cNvPr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FC71558-DA5E-D1C1-01B5-B09D8603BEC6}"/>
                </a:ext>
              </a:extLst>
            </p:cNvPr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51754-F841-B658-5C01-760D06EC06FA}"/>
                </a:ext>
              </a:extLst>
            </p:cNvPr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E884EE5-5148-3459-BB7A-0CB9B8DF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43300"/>
            <a:ext cx="3352800" cy="48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521</Words>
  <Application>Microsoft Office PowerPoint</Application>
  <PresentationFormat>Custom</PresentationFormat>
  <Paragraphs>32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Cambria</vt:lpstr>
      <vt:lpstr>Georgia</vt:lpstr>
      <vt:lpstr>Times New Roman</vt:lpstr>
      <vt:lpstr>UTM Avo</vt:lpstr>
      <vt:lpstr>Office Theme</vt:lpstr>
      <vt:lpstr>Office 主题​​</vt:lpstr>
      <vt:lpstr>1_Simple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keywords>Hương Thảo - 0972115126</cp:keywords>
  <cp:lastModifiedBy>luyen</cp:lastModifiedBy>
  <cp:revision>20</cp:revision>
  <dcterms:created xsi:type="dcterms:W3CDTF">2006-08-16T00:00:00Z</dcterms:created>
  <dcterms:modified xsi:type="dcterms:W3CDTF">2025-11-24T04:07:48Z</dcterms:modified>
  <dc:identifier>DAGGBMTwqNQ</dc:identifier>
</cp:coreProperties>
</file>