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6"/>
  </p:notesMasterIdLst>
  <p:sldIdLst>
    <p:sldId id="257" r:id="rId3"/>
    <p:sldId id="306" r:id="rId4"/>
    <p:sldId id="267" r:id="rId5"/>
    <p:sldId id="268" r:id="rId6"/>
    <p:sldId id="259" r:id="rId7"/>
    <p:sldId id="260" r:id="rId8"/>
    <p:sldId id="261" r:id="rId9"/>
    <p:sldId id="298" r:id="rId10"/>
    <p:sldId id="264" r:id="rId11"/>
    <p:sldId id="263" r:id="rId12"/>
    <p:sldId id="300" r:id="rId13"/>
    <p:sldId id="282"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3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E0D7A-E1F2-46B5-8F94-A6EED4F0B54D}"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B6759-8ABA-4F26-8BED-5FFA49C80DED}" type="slidenum">
              <a:rPr lang="en-US" smtClean="0"/>
              <a:t>‹#›</a:t>
            </a:fld>
            <a:endParaRPr lang="en-US"/>
          </a:p>
        </p:txBody>
      </p:sp>
    </p:spTree>
    <p:extLst>
      <p:ext uri="{BB962C8B-B14F-4D97-AF65-F5344CB8AC3E}">
        <p14:creationId xmlns:p14="http://schemas.microsoft.com/office/powerpoint/2010/main" val="60145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07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74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46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48374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22676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2390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1540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48323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01794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54591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7313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266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21002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24599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53947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57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55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2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41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9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444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179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32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23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73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97821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32752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4"/>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sz="162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sz="1620">
                <a:solidFill>
                  <a:prstClr val="white"/>
                </a:solidFill>
                <a:latin typeface="Calibri"/>
                <a:ea typeface="宋体" panose="02010600030101010101" pitchFamily="2" charset="-122"/>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defTabSz="914446">
                  <a:defRPr/>
                </a:pPr>
                <a:endParaRPr lang="zh-CN" altLang="en-US" sz="1620">
                  <a:solidFill>
                    <a:prstClr val="black"/>
                  </a:solidFill>
                  <a:latin typeface="Calibri"/>
                  <a:ea typeface="宋体" panose="02010600030101010101" pitchFamily="2" charset="-122"/>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defTabSz="914446">
                  <a:defRPr/>
                </a:pPr>
                <a:endParaRPr lang="zh-CN" altLang="en-US" sz="1620">
                  <a:solidFill>
                    <a:prstClr val="black"/>
                  </a:solidFill>
                  <a:latin typeface="Calibri"/>
                  <a:ea typeface="宋体" panose="02010600030101010101" pitchFamily="2" charset="-122"/>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defTabSz="914446">
                  <a:defRPr/>
                </a:pPr>
                <a:endParaRPr lang="zh-CN" altLang="en-US" sz="1620">
                  <a:solidFill>
                    <a:prstClr val="black"/>
                  </a:solidFill>
                  <a:latin typeface="Calibri"/>
                  <a:ea typeface="宋体" panose="02010600030101010101" pitchFamily="2" charset="-122"/>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defTabSz="914446">
                  <a:defRPr/>
                </a:pPr>
                <a:endParaRPr lang="zh-CN" altLang="en-US" sz="1620">
                  <a:solidFill>
                    <a:prstClr val="black"/>
                  </a:solidFill>
                  <a:latin typeface="Calibri"/>
                  <a:ea typeface="宋体" panose="02010600030101010101" pitchFamily="2" charset="-122"/>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defTabSz="914446">
                <a:defRPr/>
              </a:pPr>
              <a:r>
                <a:rPr lang="en-US" altLang="zh-CN" sz="4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rPr>
                <a:t>KL</a:t>
              </a:r>
              <a:endParaRPr lang="zh-CN" altLang="en-US" sz="4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defTabSz="914446">
              <a:defRPr/>
            </a:pPr>
            <a:endParaRPr lang="zh-CN" altLang="en-US" sz="162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3016210"/>
          </a:xfrm>
          <a:prstGeom prst="rect">
            <a:avLst/>
          </a:prstGeom>
          <a:noFill/>
        </p:spPr>
        <p:txBody>
          <a:bodyPr wrap="square" rtlCol="0">
            <a:spAutoFit/>
          </a:bodyPr>
          <a:lstStyle/>
          <a:p>
            <a:pPr algn="just" defTabSz="914446">
              <a:defRPr/>
            </a:pP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Sáng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chế</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góp</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phần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tạo</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ra</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sản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phẩm</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mới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cải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tiến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sản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phẩm</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thúc</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đẩy</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sự</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phát</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triển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của</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công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nghệ</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giúp</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đời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sống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con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người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tiện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nghi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và</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văn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minh</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hơn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a:t>
            </a:r>
            <a:endParaRPr lang="vi-VN"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00" y="1244600"/>
            <a:ext cx="6120597" cy="49276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597676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669794" y="130802"/>
            <a:ext cx="2429419"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9Slide04 HLT Aquus" panose="00000500000000000000" pitchFamily="2" charset="0"/>
                <a:ea typeface="+mn-ea"/>
                <a:cs typeface="Arial" panose="020B0604020202020204" pitchFamily="34" charset="0"/>
              </a:rPr>
              <a:t>LUẬT CHƠI</a:t>
            </a: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4" y="3004458"/>
            <a:ext cx="2411136" cy="3894912"/>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10102036" y="2390503"/>
            <a:ext cx="2203698" cy="4554309"/>
          </a:xfrm>
          <a:prstGeom prst="rect">
            <a:avLst/>
          </a:prstGeom>
        </p:spPr>
      </p:pic>
      <p:pic>
        <p:nvPicPr>
          <p:cNvPr id="9" name="Picture 8"/>
          <p:cNvPicPr>
            <a:picLocks noChangeAspect="1"/>
          </p:cNvPicPr>
          <p:nvPr/>
        </p:nvPicPr>
        <p:blipFill rotWithShape="1">
          <a:blip r:embed="rId5"/>
          <a:srcRect b="18023"/>
          <a:stretch/>
        </p:blipFill>
        <p:spPr>
          <a:xfrm>
            <a:off x="-159567" y="4928868"/>
            <a:ext cx="12351567" cy="1929132"/>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sp>
        <p:nvSpPr>
          <p:cNvPr id="2" name="Rectangle 1"/>
          <p:cNvSpPr/>
          <p:nvPr/>
        </p:nvSpPr>
        <p:spPr>
          <a:xfrm>
            <a:off x="1942824" y="1071793"/>
            <a:ext cx="8242663" cy="3170099"/>
          </a:xfrm>
          <a:prstGeom prst="rect">
            <a:avLst/>
          </a:prstGeom>
        </p:spPr>
        <p:txBody>
          <a:bodyPr wrap="square">
            <a:spAutoFit/>
          </a:bodyPr>
          <a:lstStyle/>
          <a:p>
            <a:pPr lvl="0" algn="just">
              <a:spcAft>
                <a:spcPts val="600"/>
              </a:spcAf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trong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15</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giây, bạn phải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1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chế</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cuộc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2665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8479CC18-025A-8DD5-8E6B-0A51A24634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618">
            <a:off x="3964944" y="326308"/>
            <a:ext cx="4973395" cy="5112836"/>
          </a:xfrm>
          <a:prstGeom prst="rect">
            <a:avLst/>
          </a:prstGeom>
        </p:spPr>
      </p:pic>
      <p:sp>
        <p:nvSpPr>
          <p:cNvPr id="12" name="TextBox 11">
            <a:extLst>
              <a:ext uri="{FF2B5EF4-FFF2-40B4-BE49-F238E27FC236}">
                <a16:creationId xmlns:a16="http://schemas.microsoft.com/office/drawing/2014/main" id="{DFD68B56-231C-B6EC-60DD-373F5DD07887}"/>
              </a:ext>
            </a:extLst>
          </p:cNvPr>
          <p:cNvSpPr txBox="1"/>
          <p:nvPr/>
        </p:nvSpPr>
        <p:spPr>
          <a:xfrm rot="21292701">
            <a:off x="4404406" y="1460455"/>
            <a:ext cx="4303925" cy="3046988"/>
          </a:xfrm>
          <a:prstGeom prst="rect">
            <a:avLst/>
          </a:prstGeom>
          <a:noFill/>
        </p:spPr>
        <p:txBody>
          <a:bodyPr wrap="square" rtlCol="0">
            <a:spAutoFit/>
          </a:bodyPr>
          <a:lstStyle/>
          <a:p>
            <a:pPr lvl="0" algn="ctr"/>
            <a:r>
              <a:rPr lang="vi-VN" sz="4800" dirty="0">
                <a:solidFill>
                  <a:prstClr val="black"/>
                </a:solidFill>
                <a:latin typeface="Calibri"/>
              </a:rPr>
              <a:t>Đèn điện, xe điện có vai trò gì đối với đời sống con người?</a:t>
            </a:r>
            <a:endParaRPr kumimoji="0" lang="en-US" sz="48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7444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7"/>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8"/>
          <a:stretch>
            <a:fillRect/>
          </a:stretch>
        </p:blipFill>
        <p:spPr>
          <a:xfrm>
            <a:off x="3251200" y="2667001"/>
            <a:ext cx="7356477" cy="1426587"/>
          </a:xfrm>
          <a:prstGeom prst="rect">
            <a:avLst/>
          </a:prstGeom>
        </p:spPr>
      </p:pic>
      <p:pic>
        <p:nvPicPr>
          <p:cNvPr id="13" name="Picture 12">
            <a:extLst>
              <a:ext uri="{FF2B5EF4-FFF2-40B4-BE49-F238E27FC236}">
                <a16:creationId xmlns:a16="http://schemas.microsoft.com/office/drawing/2014/main" id="{6EB8A5DD-3155-7345-62B7-D120FE46DDB3}"/>
              </a:ext>
            </a:extLst>
          </p:cNvPr>
          <p:cNvPicPr>
            <a:picLocks noChangeAspect="1"/>
          </p:cNvPicPr>
          <p:nvPr/>
        </p:nvPicPr>
        <p:blipFill>
          <a:blip r:embed="rId9"/>
          <a:stretch>
            <a:fillRect/>
          </a:stretch>
        </p:blipFill>
        <p:spPr>
          <a:xfrm>
            <a:off x="6007286" y="3603088"/>
            <a:ext cx="2871465"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322438" y="1644445"/>
            <a:ext cx="7958261" cy="1684372"/>
          </a:xfrm>
          <a:prstGeom prst="rect">
            <a:avLst/>
          </a:prstGeom>
        </p:spPr>
        <p:txBody>
          <a:bodyPr wrap="square" lIns="0" tIns="0" rIns="0" bIns="0" rtlCol="0" anchor="t">
            <a:spAutoFit/>
          </a:bodyPr>
          <a:lstStyle/>
          <a:p>
            <a:pPr algn="ctr" defTabSz="609630">
              <a:lnSpc>
                <a:spcPts val="6466"/>
              </a:lnSpc>
            </a:pPr>
            <a:r>
              <a:rPr lang="en-US" sz="6666" dirty="0">
                <a:solidFill>
                  <a:srgbClr val="121212"/>
                </a:solidFill>
                <a:latin typeface="Calibri"/>
              </a:rPr>
              <a:t>b) Trong </a:t>
            </a:r>
            <a:r>
              <a:rPr lang="en-US" sz="6666" dirty="0" err="1">
                <a:solidFill>
                  <a:srgbClr val="121212"/>
                </a:solidFill>
                <a:latin typeface="Calibri"/>
              </a:rPr>
              <a:t>sự</a:t>
            </a:r>
            <a:r>
              <a:rPr lang="en-US" sz="6666" dirty="0">
                <a:solidFill>
                  <a:srgbClr val="121212"/>
                </a:solidFill>
                <a:latin typeface="Calibri"/>
              </a:rPr>
              <a:t> </a:t>
            </a:r>
            <a:r>
              <a:rPr lang="en-US" sz="6666" dirty="0" err="1">
                <a:solidFill>
                  <a:srgbClr val="121212"/>
                </a:solidFill>
                <a:latin typeface="Calibri"/>
              </a:rPr>
              <a:t>phát</a:t>
            </a:r>
            <a:r>
              <a:rPr lang="en-US" sz="6666" dirty="0">
                <a:solidFill>
                  <a:srgbClr val="121212"/>
                </a:solidFill>
                <a:latin typeface="Calibri"/>
              </a:rPr>
              <a:t> </a:t>
            </a:r>
            <a:r>
              <a:rPr lang="en-US" sz="6666" dirty="0" err="1">
                <a:solidFill>
                  <a:srgbClr val="121212"/>
                </a:solidFill>
                <a:latin typeface="Calibri"/>
              </a:rPr>
              <a:t>triển</a:t>
            </a:r>
            <a:r>
              <a:rPr lang="en-US" sz="6666" dirty="0">
                <a:solidFill>
                  <a:srgbClr val="121212"/>
                </a:solidFill>
                <a:latin typeface="Calibri"/>
              </a:rPr>
              <a:t> </a:t>
            </a:r>
            <a:r>
              <a:rPr lang="en-US" sz="6666" dirty="0" err="1">
                <a:solidFill>
                  <a:srgbClr val="121212"/>
                </a:solidFill>
                <a:latin typeface="Calibri"/>
              </a:rPr>
              <a:t>công</a:t>
            </a:r>
            <a:r>
              <a:rPr lang="en-US" sz="6666" dirty="0">
                <a:solidFill>
                  <a:srgbClr val="121212"/>
                </a:solidFill>
                <a:latin typeface="Calibri"/>
              </a:rPr>
              <a:t> </a:t>
            </a:r>
            <a:r>
              <a:rPr lang="en-US" sz="6666" dirty="0" err="1">
                <a:solidFill>
                  <a:srgbClr val="121212"/>
                </a:solidFill>
                <a:latin typeface="Calibri"/>
              </a:rPr>
              <a:t>nghệ</a:t>
            </a:r>
            <a:endParaRPr lang="en-US" sz="6666" dirty="0">
              <a:solidFill>
                <a:srgbClr val="121212"/>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2">
              <a:extLst>
                <a:ext uri="{96DAC541-7B7A-43D3-8B79-37D633B846F1}">
                  <asvg:svgBlip xmlns:asvg="http://schemas.microsoft.com/office/drawing/2016/SVG/main" r:embed="rId3"/>
                </a:ext>
              </a:extLst>
            </a:blip>
            <a:stretch>
              <a:fillRect l="-4079" t="-2292" r="-48138" b="-88622"/>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algn="just" defTabSz="609630"/>
            <a:r>
              <a:rPr lang="vi-VN" sz="2933" b="1" dirty="0">
                <a:solidFill>
                  <a:prstClr val="white"/>
                </a:solidFill>
                <a:latin typeface="Calibri" panose="020F0502020204030204" pitchFamily="34" charset="0"/>
                <a:cs typeface="Calibri" panose="020F0502020204030204" pitchFamily="34" charset="0"/>
              </a:rPr>
              <a:t>Quan sát Hình </a:t>
            </a:r>
            <a:r>
              <a:rPr lang="en-US" sz="2933" b="1" dirty="0">
                <a:solidFill>
                  <a:prstClr val="white"/>
                </a:solidFill>
                <a:latin typeface="Calibri" panose="020F0502020204030204" pitchFamily="34" charset="0"/>
                <a:cs typeface="Calibri" panose="020F0502020204030204" pitchFamily="34" charset="0"/>
              </a:rPr>
              <a:t>2</a:t>
            </a:r>
            <a:r>
              <a:rPr lang="vi-VN" sz="2933" b="1" dirty="0">
                <a:solidFill>
                  <a:prstClr val="white"/>
                </a:solidFill>
                <a:latin typeface="Calibri" panose="020F0502020204030204" pitchFamily="34" charset="0"/>
                <a:cs typeface="Calibri" panose="020F0502020204030204" pitchFamily="34" charset="0"/>
              </a:rPr>
              <a:t> và cho biết sáng chế </a:t>
            </a:r>
            <a:r>
              <a:rPr lang="en-US" sz="2933" b="1" dirty="0" err="1">
                <a:solidFill>
                  <a:prstClr val="white"/>
                </a:solidFill>
                <a:latin typeface="Calibri" panose="020F0502020204030204" pitchFamily="34" charset="0"/>
                <a:cs typeface="Calibri" panose="020F0502020204030204" pitchFamily="34" charset="0"/>
              </a:rPr>
              <a:t>đã</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làm</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công</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nghệ</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thay</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đổi</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và</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phát</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triển</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như</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thế</a:t>
            </a:r>
            <a:r>
              <a:rPr lang="en-US" sz="2933" b="1" dirty="0">
                <a:solidFill>
                  <a:prstClr val="white"/>
                </a:solidFill>
                <a:latin typeface="Calibri" panose="020F0502020204030204" pitchFamily="34" charset="0"/>
                <a:cs typeface="Calibri" panose="020F0502020204030204" pitchFamily="34" charset="0"/>
              </a:rPr>
              <a:t> </a:t>
            </a:r>
            <a:r>
              <a:rPr lang="en-US" sz="2933" b="1" dirty="0" err="1">
                <a:solidFill>
                  <a:prstClr val="white"/>
                </a:solidFill>
                <a:latin typeface="Calibri" panose="020F0502020204030204" pitchFamily="34" charset="0"/>
                <a:cs typeface="Calibri" panose="020F0502020204030204" pitchFamily="34" charset="0"/>
              </a:rPr>
              <a:t>nào</a:t>
            </a:r>
            <a:r>
              <a:rPr lang="en-US" sz="2933" b="1" dirty="0">
                <a:solidFill>
                  <a:prstClr val="white"/>
                </a:solidFill>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2B52C1D8-8D01-5ABF-3478-D60142734667}"/>
              </a:ext>
            </a:extLst>
          </p:cNvPr>
          <p:cNvGrpSpPr/>
          <p:nvPr/>
        </p:nvGrpSpPr>
        <p:grpSpPr>
          <a:xfrm>
            <a:off x="-20320" y="4800600"/>
            <a:ext cx="3474720" cy="19072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1600" b="1" dirty="0" err="1">
                  <a:solidFill>
                    <a:prstClr val="black"/>
                  </a:solidFill>
                  <a:latin typeface="Arial" panose="020B0604020202020204" pitchFamily="34" charset="0"/>
                  <a:cs typeface="Arial" panose="020B0604020202020204" pitchFamily="34" charset="0"/>
                </a:rPr>
                <a:t>Thảo</a:t>
              </a:r>
              <a:r>
                <a:rPr lang="en-US" sz="1600" b="1" dirty="0">
                  <a:solidFill>
                    <a:prstClr val="black"/>
                  </a:solidFill>
                  <a:latin typeface="Arial" panose="020B0604020202020204" pitchFamily="34" charset="0"/>
                  <a:cs typeface="Arial" panose="020B0604020202020204" pitchFamily="34" charset="0"/>
                </a:rPr>
                <a:t> </a:t>
              </a:r>
              <a:r>
                <a:rPr lang="en-US" sz="1600" b="1" dirty="0" err="1">
                  <a:solidFill>
                    <a:prstClr val="black"/>
                  </a:solidFill>
                  <a:latin typeface="Arial" panose="020B0604020202020204" pitchFamily="34" charset="0"/>
                  <a:cs typeface="Arial" panose="020B0604020202020204" pitchFamily="34" charset="0"/>
                </a:rPr>
                <a:t>luận</a:t>
              </a:r>
              <a:r>
                <a:rPr lang="en-US" sz="1600" b="1" dirty="0">
                  <a:solidFill>
                    <a:prstClr val="black"/>
                  </a:solidFill>
                  <a:latin typeface="Arial" panose="020B0604020202020204" pitchFamily="34" charset="0"/>
                  <a:cs typeface="Arial" panose="020B0604020202020204" pitchFamily="34" charset="0"/>
                </a:rPr>
                <a:t> </a:t>
              </a:r>
              <a:r>
                <a:rPr lang="en-US" sz="1600" b="1" dirty="0" err="1">
                  <a:solidFill>
                    <a:prstClr val="black"/>
                  </a:solidFill>
                  <a:latin typeface="Arial" panose="020B0604020202020204" pitchFamily="34" charset="0"/>
                  <a:cs typeface="Arial" panose="020B0604020202020204" pitchFamily="34" charset="0"/>
                </a:rPr>
                <a:t>nhóm</a:t>
              </a:r>
              <a:r>
                <a:rPr lang="en-US" sz="1600" b="1" dirty="0">
                  <a:solidFill>
                    <a:prstClr val="black"/>
                  </a:solidFill>
                  <a:latin typeface="Arial" panose="020B0604020202020204" pitchFamily="34" charset="0"/>
                  <a:cs typeface="Arial" panose="020B0604020202020204" pitchFamily="34" charset="0"/>
                </a:rPr>
                <a:t> 4</a:t>
              </a:r>
            </a:p>
          </p:txBody>
        </p:sp>
      </p:grpSp>
      <p:pic>
        <p:nvPicPr>
          <p:cNvPr id="5" name="Picture 4">
            <a:extLst>
              <a:ext uri="{FF2B5EF4-FFF2-40B4-BE49-F238E27FC236}">
                <a16:creationId xmlns:a16="http://schemas.microsoft.com/office/drawing/2014/main" id="{56FAE49D-76C5-E6A4-EF9C-0A148A2B3CDD}"/>
              </a:ext>
            </a:extLst>
          </p:cNvPr>
          <p:cNvPicPr>
            <a:picLocks noChangeAspect="1"/>
          </p:cNvPicPr>
          <p:nvPr/>
        </p:nvPicPr>
        <p:blipFill>
          <a:blip r:embed="rId7"/>
          <a:stretch>
            <a:fillRect/>
          </a:stretch>
        </p:blipFill>
        <p:spPr>
          <a:xfrm>
            <a:off x="1192314" y="1638146"/>
            <a:ext cx="8915247" cy="2823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5" name="Freeform 5"/>
          <p:cNvSpPr/>
          <p:nvPr/>
        </p:nvSpPr>
        <p:spPr>
          <a:xfrm>
            <a:off x="0" y="1220193"/>
            <a:ext cx="6912077" cy="6053446"/>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2"/>
            <a:stretch>
              <a:fillRect/>
            </a:stretch>
          </a:blipFill>
        </p:spPr>
      </p:sp>
      <p:sp>
        <p:nvSpPr>
          <p:cNvPr id="12" name="TextBox 12"/>
          <p:cNvSpPr txBox="1"/>
          <p:nvPr/>
        </p:nvSpPr>
        <p:spPr>
          <a:xfrm>
            <a:off x="1366684" y="1651001"/>
            <a:ext cx="4400503" cy="3877985"/>
          </a:xfrm>
          <a:prstGeom prst="rect">
            <a:avLst/>
          </a:prstGeom>
        </p:spPr>
        <p:txBody>
          <a:bodyPr wrap="square" lIns="0" tIns="0" rIns="0" bIns="0" rtlCol="0" anchor="t">
            <a:spAutoFit/>
          </a:bodyPr>
          <a:lstStyle/>
          <a:p>
            <a:pPr algn="ctr" defTabSz="609630"/>
            <a:r>
              <a:rPr lang="vi-VN" sz="2800" dirty="0">
                <a:solidFill>
                  <a:srgbClr val="FF0000"/>
                </a:solidFill>
                <a:latin typeface="Calibri" panose="020F0502020204030204" pitchFamily="34" charset="0"/>
                <a:cs typeface="Calibri" panose="020F0502020204030204" pitchFamily="34" charset="0"/>
              </a:rPr>
              <a:t>Hình 2</a:t>
            </a:r>
            <a:r>
              <a:rPr lang="en-US" sz="2800" dirty="0">
                <a:solidFill>
                  <a:srgbClr val="FF0000"/>
                </a:solidFill>
                <a:latin typeface="Calibri" panose="020F0502020204030204" pitchFamily="34" charset="0"/>
                <a:cs typeface="Calibri" panose="020F0502020204030204" pitchFamily="34" charset="0"/>
              </a:rPr>
              <a:t>:</a:t>
            </a:r>
            <a:r>
              <a:rPr lang="vi-VN" sz="2800" dirty="0">
                <a:solidFill>
                  <a:srgbClr val="FF0000"/>
                </a:solidFill>
                <a:latin typeface="Calibri" panose="020F0502020204030204" pitchFamily="34" charset="0"/>
                <a:cs typeface="Calibri" panose="020F0502020204030204" pitchFamily="34" charset="0"/>
              </a:rPr>
              <a:t> đề cập sản phẩm sáng chế rất gần gũi, đó là bút chì. Bút chì là sáng chế được cải tiến từ màu than củi thường dùng để viết thời xưa. Trong hình còn có giấy viết, sản phẩm sáng chế để thay thế cho nền đất, nền gạch, thẻ tre người xưa dùng để viết,...</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3"/>
          <a:stretch>
            <a:fillRect/>
          </a:stretch>
        </p:blipFill>
        <p:spPr>
          <a:xfrm>
            <a:off x="2336800" y="127000"/>
            <a:ext cx="7462317" cy="877539"/>
          </a:xfrm>
          <a:prstGeom prst="rect">
            <a:avLst/>
          </a:prstGeom>
        </p:spPr>
      </p:pic>
      <p:pic>
        <p:nvPicPr>
          <p:cNvPr id="6" name="Picture 5">
            <a:extLst>
              <a:ext uri="{FF2B5EF4-FFF2-40B4-BE49-F238E27FC236}">
                <a16:creationId xmlns:a16="http://schemas.microsoft.com/office/drawing/2014/main" id="{DB9DA99C-CA35-0993-C5C5-14B22ACD2ADE}"/>
              </a:ext>
            </a:extLst>
          </p:cNvPr>
          <p:cNvPicPr>
            <a:picLocks noChangeAspect="1"/>
          </p:cNvPicPr>
          <p:nvPr/>
        </p:nvPicPr>
        <p:blipFill>
          <a:blip r:embed="rId4"/>
          <a:stretch>
            <a:fillRect/>
          </a:stretch>
        </p:blipFill>
        <p:spPr>
          <a:xfrm>
            <a:off x="6207335" y="2467896"/>
            <a:ext cx="5984665" cy="1895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FE6E3EC6-DFE2-95DC-F057-A2CE00200FB2}"/>
              </a:ext>
            </a:extLst>
          </p:cNvPr>
          <p:cNvSpPr/>
          <p:nvPr/>
        </p:nvSpPr>
        <p:spPr>
          <a:xfrm>
            <a:off x="508000" y="127000"/>
            <a:ext cx="10210800" cy="53848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9">
            <a:extLst>
              <a:ext uri="{FF2B5EF4-FFF2-40B4-BE49-F238E27FC236}">
                <a16:creationId xmlns:a16="http://schemas.microsoft.com/office/drawing/2014/main" id="{B4BE6C70-6BB9-BE7A-60A5-F4BA545E786E}"/>
              </a:ext>
            </a:extLst>
          </p:cNvPr>
          <p:cNvSpPr txBox="1"/>
          <p:nvPr/>
        </p:nvSpPr>
        <p:spPr>
          <a:xfrm>
            <a:off x="2082800" y="2616200"/>
            <a:ext cx="7772400" cy="1938992"/>
          </a:xfrm>
          <a:prstGeom prst="rect">
            <a:avLst/>
          </a:prstGeom>
          <a:noFill/>
        </p:spPr>
        <p:txBody>
          <a:bodyPr wrap="square" rtlCol="0">
            <a:spAutoFit/>
          </a:bodyPr>
          <a:lstStyle/>
          <a:p>
            <a:pPr algn="ctr" defTabSz="609630"/>
            <a:r>
              <a:rPr lang="en-US" sz="4000" b="1" dirty="0">
                <a:solidFill>
                  <a:srgbClr val="FF0000"/>
                </a:solidFill>
                <a:latin typeface="Calibri" panose="020F0502020204030204" pitchFamily="34" charset="0"/>
                <a:cs typeface="Calibri" panose="020F0502020204030204" pitchFamily="34" charset="0"/>
              </a:rPr>
              <a:t>Em </a:t>
            </a:r>
            <a:r>
              <a:rPr lang="en-US" sz="4000" b="1" dirty="0" err="1">
                <a:solidFill>
                  <a:srgbClr val="FF0000"/>
                </a:solidFill>
                <a:latin typeface="Calibri" panose="020F0502020204030204" pitchFamily="34" charset="0"/>
                <a:cs typeface="Calibri" panose="020F0502020204030204" pitchFamily="34" charset="0"/>
              </a:rPr>
              <a:t>hãy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với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về</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chế</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triển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nghệ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tìm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được</a:t>
            </a:r>
            <a:r>
              <a:rPr lang="en-US" sz="4000" b="1" dirty="0">
                <a:solidFill>
                  <a:srgbClr val="FF0000"/>
                </a:solidFill>
                <a:latin typeface="Calibri" panose="020F0502020204030204" pitchFamily="34"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265</Words>
  <Application>Microsoft Office PowerPoint</Application>
  <PresentationFormat>Widescreen</PresentationFormat>
  <Paragraphs>12</Paragraphs>
  <Slides>13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#9Slide04 HLT Aquus</vt:lpstr>
      <vt:lpstr>Arial</vt:lpstr>
      <vt:lpstr>Calibri</vt:lpstr>
      <vt:lpstr>Calibri Light</vt:lpstr>
      <vt:lpstr>Cambria</vt:lpstr>
      <vt:lpstr>Times New Roman</vt:lpstr>
      <vt:lpstr>方正大标宋简体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16</cp:revision>
  <dcterms:created xsi:type="dcterms:W3CDTF">2024-07-10T13:32:35Z</dcterms:created>
  <dcterms:modified xsi:type="dcterms:W3CDTF">2025-11-24T03:59:32Z</dcterms:modified>
</cp:coreProperties>
</file>