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17" r:id="rId4"/>
    <p:sldMasterId id="2147483726" r:id="rId5"/>
  </p:sldMasterIdLst>
  <p:notesMasterIdLst>
    <p:notesMasterId r:id="rId21"/>
  </p:notesMasterIdLst>
  <p:sldIdLst>
    <p:sldId id="260" r:id="rId6"/>
    <p:sldId id="256" r:id="rId7"/>
    <p:sldId id="383" r:id="rId8"/>
    <p:sldId id="268" r:id="rId9"/>
    <p:sldId id="465" r:id="rId10"/>
    <p:sldId id="345" r:id="rId11"/>
    <p:sldId id="391" r:id="rId12"/>
    <p:sldId id="362" r:id="rId13"/>
    <p:sldId id="384" r:id="rId14"/>
    <p:sldId id="395" r:id="rId15"/>
    <p:sldId id="467" r:id="rId16"/>
    <p:sldId id="266" r:id="rId17"/>
    <p:sldId id="469" r:id="rId18"/>
    <p:sldId id="280" r:id="rId19"/>
    <p:sldId id="47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87" d="100"/>
          <a:sy n="87" d="100"/>
        </p:scale>
        <p:origin x="52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61D67-D0BD-42BF-AFD3-5E6C8EB516F5}" type="datetimeFigureOut">
              <a:rPr lang="en-US" smtClean="0"/>
              <a:t>11/24/2025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50AC8B-C013-4DFC-922D-A795C03F57E8}" type="slidenum">
              <a:rPr lang="en-US" smtClean="0"/>
              <a:t>‹#›</a:t>
            </a:fld>
            <a:endParaRPr lang="en-US"/>
          </a:p>
        </p:txBody>
      </p:sp>
    </p:spTree>
    <p:extLst>
      <p:ext uri="{BB962C8B-B14F-4D97-AF65-F5344CB8AC3E}">
        <p14:creationId xmlns:p14="http://schemas.microsoft.com/office/powerpoint/2010/main" val="253229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4"/>
        <p:cNvGrpSpPr/>
        <p:nvPr/>
      </p:nvGrpSpPr>
      <p:grpSpPr>
        <a:xfrm>
          <a:off x="0" y="0"/>
          <a:ext cx="0" cy="0"/>
          <a:chOff x="0" y="0"/>
          <a:chExt cx="0" cy="0"/>
        </a:xfrm>
      </p:grpSpPr>
      <p:sp>
        <p:nvSpPr>
          <p:cNvPr id="1435" name="Google Shape;1435;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6" name="Google Shape;1436;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3370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0AC8B-C013-4DFC-922D-A795C03F57E8}" type="slidenum">
              <a:rPr lang="en-US" smtClean="0"/>
              <a:t>10</a:t>
            </a:fld>
            <a:endParaRPr lang="en-US"/>
          </a:p>
        </p:txBody>
      </p:sp>
    </p:spTree>
    <p:extLst>
      <p:ext uri="{BB962C8B-B14F-4D97-AF65-F5344CB8AC3E}">
        <p14:creationId xmlns:p14="http://schemas.microsoft.com/office/powerpoint/2010/main" val="2370859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0AC8B-C013-4DFC-922D-A795C03F57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3092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50AC8B-C013-4DFC-922D-A795C03F57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8752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F4993-748C-5B03-076E-CCCFDA2274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7E7F28-A99E-EEDA-7644-D84C714F7A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D75B7F-6C47-ECFD-B1C4-1AD57F07521D}"/>
              </a:ext>
            </a:extLst>
          </p:cNvPr>
          <p:cNvSpPr>
            <a:spLocks noGrp="1"/>
          </p:cNvSpPr>
          <p:nvPr>
            <p:ph type="dt" sz="half" idx="10"/>
          </p:nvPr>
        </p:nvSpPr>
        <p:spPr/>
        <p:txBody>
          <a:bodyPr/>
          <a:lstStyle/>
          <a:p>
            <a:fld id="{F06CDD18-ED42-4272-B7FA-AE5A4506F7A0}" type="datetimeFigureOut">
              <a:rPr lang="en-US" smtClean="0"/>
              <a:t>11/24/2025</a:t>
            </a:fld>
            <a:endParaRPr lang="en-US"/>
          </a:p>
        </p:txBody>
      </p:sp>
      <p:sp>
        <p:nvSpPr>
          <p:cNvPr id="5" name="Footer Placeholder 4">
            <a:extLst>
              <a:ext uri="{FF2B5EF4-FFF2-40B4-BE49-F238E27FC236}">
                <a16:creationId xmlns:a16="http://schemas.microsoft.com/office/drawing/2014/main" id="{0C653F30-E9AC-CFBA-1D48-12BB36F65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9B41B9-BEE7-9EE4-0414-5707821D5B52}"/>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854220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DD1AE-6D36-01D8-4EC0-322957C330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156409-1B6C-8884-16A3-B02FF34998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EAEC37-6538-5139-1F36-6F76D5003BA6}"/>
              </a:ext>
            </a:extLst>
          </p:cNvPr>
          <p:cNvSpPr>
            <a:spLocks noGrp="1"/>
          </p:cNvSpPr>
          <p:nvPr>
            <p:ph type="dt" sz="half" idx="10"/>
          </p:nvPr>
        </p:nvSpPr>
        <p:spPr/>
        <p:txBody>
          <a:bodyPr/>
          <a:lstStyle/>
          <a:p>
            <a:fld id="{F06CDD18-ED42-4272-B7FA-AE5A4506F7A0}" type="datetimeFigureOut">
              <a:rPr lang="en-US" smtClean="0"/>
              <a:t>11/24/2025</a:t>
            </a:fld>
            <a:endParaRPr lang="en-US"/>
          </a:p>
        </p:txBody>
      </p:sp>
      <p:sp>
        <p:nvSpPr>
          <p:cNvPr id="5" name="Footer Placeholder 4">
            <a:extLst>
              <a:ext uri="{FF2B5EF4-FFF2-40B4-BE49-F238E27FC236}">
                <a16:creationId xmlns:a16="http://schemas.microsoft.com/office/drawing/2014/main" id="{64142A66-68E8-240B-19AF-A7A75A001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37AB80-B69B-C36F-79D9-49BB9781A1B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509194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0F7AA0-1060-DF3E-F9EA-779509E8F3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40567B-4358-6BB3-B0F2-B816BE80CC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F508F5-A502-3A33-A6FA-1026642A0C3E}"/>
              </a:ext>
            </a:extLst>
          </p:cNvPr>
          <p:cNvSpPr>
            <a:spLocks noGrp="1"/>
          </p:cNvSpPr>
          <p:nvPr>
            <p:ph type="dt" sz="half" idx="10"/>
          </p:nvPr>
        </p:nvSpPr>
        <p:spPr/>
        <p:txBody>
          <a:bodyPr/>
          <a:lstStyle/>
          <a:p>
            <a:fld id="{F06CDD18-ED42-4272-B7FA-AE5A4506F7A0}" type="datetimeFigureOut">
              <a:rPr lang="en-US" smtClean="0"/>
              <a:t>11/24/2025</a:t>
            </a:fld>
            <a:endParaRPr lang="en-US"/>
          </a:p>
        </p:txBody>
      </p:sp>
      <p:sp>
        <p:nvSpPr>
          <p:cNvPr id="5" name="Footer Placeholder 4">
            <a:extLst>
              <a:ext uri="{FF2B5EF4-FFF2-40B4-BE49-F238E27FC236}">
                <a16:creationId xmlns:a16="http://schemas.microsoft.com/office/drawing/2014/main" id="{A7577C3F-24C7-1AD9-6DCF-1E85E8744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89F862-3B1C-D82A-7986-78608622C78C}"/>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457998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5569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906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4463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094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9339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5944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100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2756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329A-42F0-913B-D2D2-E4BD426C6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6AFE6-56D7-E257-303C-C0295AD854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67A0A7-4ED7-73C4-B3D5-F40A11FF6BEC}"/>
              </a:ext>
            </a:extLst>
          </p:cNvPr>
          <p:cNvSpPr>
            <a:spLocks noGrp="1"/>
          </p:cNvSpPr>
          <p:nvPr>
            <p:ph type="dt" sz="half" idx="10"/>
          </p:nvPr>
        </p:nvSpPr>
        <p:spPr/>
        <p:txBody>
          <a:bodyPr/>
          <a:lstStyle/>
          <a:p>
            <a:fld id="{F06CDD18-ED42-4272-B7FA-AE5A4506F7A0}" type="datetimeFigureOut">
              <a:rPr lang="en-US" smtClean="0"/>
              <a:t>11/24/2025</a:t>
            </a:fld>
            <a:endParaRPr lang="en-US"/>
          </a:p>
        </p:txBody>
      </p:sp>
      <p:sp>
        <p:nvSpPr>
          <p:cNvPr id="5" name="Footer Placeholder 4">
            <a:extLst>
              <a:ext uri="{FF2B5EF4-FFF2-40B4-BE49-F238E27FC236}">
                <a16:creationId xmlns:a16="http://schemas.microsoft.com/office/drawing/2014/main" id="{EBC5C173-022F-D918-121B-42B9F03B2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588478-5DC2-4F5F-7945-E72089B3BAC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4101903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654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557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718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2025/11/24</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193849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2025/11/24</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982676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805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6899006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78170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798098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86611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97E7C-A524-EE3E-E617-37B9CBBCC3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3088A6-612C-C5BF-654F-CEC71A5AC0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95F99D-519D-DA5B-75DE-41BF5CBBF80A}"/>
              </a:ext>
            </a:extLst>
          </p:cNvPr>
          <p:cNvSpPr>
            <a:spLocks noGrp="1"/>
          </p:cNvSpPr>
          <p:nvPr>
            <p:ph type="dt" sz="half" idx="10"/>
          </p:nvPr>
        </p:nvSpPr>
        <p:spPr/>
        <p:txBody>
          <a:bodyPr/>
          <a:lstStyle/>
          <a:p>
            <a:fld id="{F06CDD18-ED42-4272-B7FA-AE5A4506F7A0}" type="datetimeFigureOut">
              <a:rPr lang="en-US" smtClean="0"/>
              <a:t>11/24/2025</a:t>
            </a:fld>
            <a:endParaRPr lang="en-US"/>
          </a:p>
        </p:txBody>
      </p:sp>
      <p:sp>
        <p:nvSpPr>
          <p:cNvPr id="5" name="Footer Placeholder 4">
            <a:extLst>
              <a:ext uri="{FF2B5EF4-FFF2-40B4-BE49-F238E27FC236}">
                <a16:creationId xmlns:a16="http://schemas.microsoft.com/office/drawing/2014/main" id="{1A9EA2E9-46E2-8E4B-EAC3-2A0AA5E02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9BF11-808B-2B04-B3C2-482BEF647DC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3025176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33739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718869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80960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296491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3708238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30792538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643665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513654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0956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440767" y="1321967"/>
            <a:ext cx="7310400" cy="24876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7600">
                <a:solidFill>
                  <a:schemeClr val="l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877800" y="3522067"/>
            <a:ext cx="6436400" cy="69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400">
                <a:solidFill>
                  <a:schemeClr val="accent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306698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5CF27-E2B9-089C-777A-63E3DC11F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C55E19-689B-3617-F942-BD5A9DDB88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846520-4E0A-6DE5-356B-A85759B974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66E41D-F6B3-6901-13A2-DE08BB0EB130}"/>
              </a:ext>
            </a:extLst>
          </p:cNvPr>
          <p:cNvSpPr>
            <a:spLocks noGrp="1"/>
          </p:cNvSpPr>
          <p:nvPr>
            <p:ph type="dt" sz="half" idx="10"/>
          </p:nvPr>
        </p:nvSpPr>
        <p:spPr/>
        <p:txBody>
          <a:bodyPr/>
          <a:lstStyle/>
          <a:p>
            <a:fld id="{F06CDD18-ED42-4272-B7FA-AE5A4506F7A0}" type="datetimeFigureOut">
              <a:rPr lang="en-US" smtClean="0"/>
              <a:t>11/24/2025</a:t>
            </a:fld>
            <a:endParaRPr lang="en-US"/>
          </a:p>
        </p:txBody>
      </p:sp>
      <p:sp>
        <p:nvSpPr>
          <p:cNvPr id="6" name="Footer Placeholder 5">
            <a:extLst>
              <a:ext uri="{FF2B5EF4-FFF2-40B4-BE49-F238E27FC236}">
                <a16:creationId xmlns:a16="http://schemas.microsoft.com/office/drawing/2014/main" id="{29D93878-6767-405A-A359-46D3B21587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56C8FD-338C-2D7E-9309-8216F95DDB3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9854220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5"/>
        <p:cNvGrpSpPr/>
        <p:nvPr/>
      </p:nvGrpSpPr>
      <p:grpSpPr>
        <a:xfrm>
          <a:off x="0" y="0"/>
          <a:ext cx="0" cy="0"/>
          <a:chOff x="0" y="0"/>
          <a:chExt cx="0" cy="0"/>
        </a:xfrm>
      </p:grpSpPr>
      <p:sp>
        <p:nvSpPr>
          <p:cNvPr id="46" name="Google Shape;46;p4"/>
          <p:cNvSpPr txBox="1">
            <a:spLocks noGrp="1"/>
          </p:cNvSpPr>
          <p:nvPr>
            <p:ph type="body" idx="1"/>
          </p:nvPr>
        </p:nvSpPr>
        <p:spPr>
          <a:xfrm>
            <a:off x="1011700" y="1506200"/>
            <a:ext cx="10168400" cy="4632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47" name="Google Shape;47;p4"/>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34986558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3223570" y="-1877977"/>
            <a:ext cx="19068275" cy="11517013"/>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17" name="Google Shape;217;p9"/>
          <p:cNvSpPr txBox="1">
            <a:spLocks noGrp="1"/>
          </p:cNvSpPr>
          <p:nvPr>
            <p:ph type="title"/>
          </p:nvPr>
        </p:nvSpPr>
        <p:spPr>
          <a:xfrm>
            <a:off x="1182633" y="2000033"/>
            <a:ext cx="5713200" cy="23404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5333">
                <a:solidFill>
                  <a:schemeClr val="accent6"/>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8" name="Google Shape;218;p9"/>
          <p:cNvSpPr txBox="1">
            <a:spLocks noGrp="1"/>
          </p:cNvSpPr>
          <p:nvPr>
            <p:ph type="subTitle" idx="1"/>
          </p:nvPr>
        </p:nvSpPr>
        <p:spPr>
          <a:xfrm>
            <a:off x="1182633" y="4029267"/>
            <a:ext cx="5777200" cy="90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8886418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35385823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360733" y="-1047832"/>
            <a:ext cx="18687473" cy="11846219"/>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5" name="Google Shape;315;p13"/>
          <p:cNvSpPr txBox="1">
            <a:spLocks noGrp="1"/>
          </p:cNvSpPr>
          <p:nvPr>
            <p:ph type="title" hasCustomPrompt="1"/>
          </p:nvPr>
        </p:nvSpPr>
        <p:spPr>
          <a:xfrm>
            <a:off x="10117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6" name="Google Shape;316;p13"/>
          <p:cNvSpPr txBox="1">
            <a:spLocks noGrp="1"/>
          </p:cNvSpPr>
          <p:nvPr>
            <p:ph type="title" idx="2"/>
          </p:nvPr>
        </p:nvSpPr>
        <p:spPr>
          <a:xfrm>
            <a:off x="10117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17" name="Google Shape;317;p13"/>
          <p:cNvSpPr txBox="1">
            <a:spLocks noGrp="1"/>
          </p:cNvSpPr>
          <p:nvPr>
            <p:ph type="title" idx="3"/>
          </p:nvPr>
        </p:nvSpPr>
        <p:spPr>
          <a:xfrm>
            <a:off x="10117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55678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9" name="Google Shape;319;p13"/>
          <p:cNvSpPr txBox="1">
            <a:spLocks noGrp="1"/>
          </p:cNvSpPr>
          <p:nvPr>
            <p:ph type="title" idx="5"/>
          </p:nvPr>
        </p:nvSpPr>
        <p:spPr>
          <a:xfrm>
            <a:off x="55678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0" name="Google Shape;320;p13"/>
          <p:cNvSpPr txBox="1">
            <a:spLocks noGrp="1"/>
          </p:cNvSpPr>
          <p:nvPr>
            <p:ph type="title" idx="6"/>
          </p:nvPr>
        </p:nvSpPr>
        <p:spPr>
          <a:xfrm>
            <a:off x="55678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10117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2" name="Google Shape;322;p13"/>
          <p:cNvSpPr txBox="1">
            <a:spLocks noGrp="1"/>
          </p:cNvSpPr>
          <p:nvPr>
            <p:ph type="title" idx="8"/>
          </p:nvPr>
        </p:nvSpPr>
        <p:spPr>
          <a:xfrm>
            <a:off x="10117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3" name="Google Shape;323;p13"/>
          <p:cNvSpPr txBox="1">
            <a:spLocks noGrp="1"/>
          </p:cNvSpPr>
          <p:nvPr>
            <p:ph type="title" idx="9"/>
          </p:nvPr>
        </p:nvSpPr>
        <p:spPr>
          <a:xfrm>
            <a:off x="10117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55678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5" name="Google Shape;325;p13"/>
          <p:cNvSpPr txBox="1">
            <a:spLocks noGrp="1"/>
          </p:cNvSpPr>
          <p:nvPr>
            <p:ph type="title" idx="14"/>
          </p:nvPr>
        </p:nvSpPr>
        <p:spPr>
          <a:xfrm>
            <a:off x="55678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6" name="Google Shape;326;p13"/>
          <p:cNvSpPr txBox="1">
            <a:spLocks noGrp="1"/>
          </p:cNvSpPr>
          <p:nvPr>
            <p:ph type="title" idx="15"/>
          </p:nvPr>
        </p:nvSpPr>
        <p:spPr>
          <a:xfrm>
            <a:off x="55678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1011700" y="521645"/>
            <a:ext cx="101684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4667"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30129851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23"/>
        <p:cNvGrpSpPr/>
        <p:nvPr/>
      </p:nvGrpSpPr>
      <p:grpSpPr>
        <a:xfrm>
          <a:off x="0" y="0"/>
          <a:ext cx="0" cy="0"/>
          <a:chOff x="0" y="0"/>
          <a:chExt cx="0" cy="0"/>
        </a:xfrm>
      </p:grpSpPr>
      <p:sp>
        <p:nvSpPr>
          <p:cNvPr id="1124" name="Google Shape;1124;p42"/>
          <p:cNvSpPr txBox="1">
            <a:spLocks noGrp="1"/>
          </p:cNvSpPr>
          <p:nvPr>
            <p:ph type="subTitle" idx="1"/>
          </p:nvPr>
        </p:nvSpPr>
        <p:spPr>
          <a:xfrm>
            <a:off x="4984033" y="3194323"/>
            <a:ext cx="6193600" cy="841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5" name="Google Shape;1125;p42"/>
          <p:cNvSpPr/>
          <p:nvPr/>
        </p:nvSpPr>
        <p:spPr>
          <a:xfrm rot="981010">
            <a:off x="5539263" y="-884094"/>
            <a:ext cx="9165983" cy="283981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26" name="Google Shape;1126;p42"/>
          <p:cNvGrpSpPr/>
          <p:nvPr/>
        </p:nvGrpSpPr>
        <p:grpSpPr>
          <a:xfrm>
            <a:off x="785147" y="5225587"/>
            <a:ext cx="731376" cy="763581"/>
            <a:chOff x="1270775" y="1125497"/>
            <a:chExt cx="447270" cy="467003"/>
          </a:xfrm>
        </p:grpSpPr>
        <p:sp>
          <p:nvSpPr>
            <p:cNvPr id="1127" name="Google Shape;1127;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3" name="Google Shape;1133;p42"/>
          <p:cNvSpPr/>
          <p:nvPr/>
        </p:nvSpPr>
        <p:spPr>
          <a:xfrm>
            <a:off x="269466" y="5989167"/>
            <a:ext cx="201367" cy="201367"/>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4" name="Google Shape;1134;p42"/>
          <p:cNvGrpSpPr/>
          <p:nvPr/>
        </p:nvGrpSpPr>
        <p:grpSpPr>
          <a:xfrm rot="-2023058">
            <a:off x="-2374954" y="-2240470"/>
            <a:ext cx="5540028" cy="4885308"/>
            <a:chOff x="3141775" y="2797950"/>
            <a:chExt cx="2059150" cy="1815800"/>
          </a:xfrm>
        </p:grpSpPr>
        <p:sp>
          <p:nvSpPr>
            <p:cNvPr id="1135" name="Google Shape;1135;p42"/>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42"/>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42"/>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42"/>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42"/>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42"/>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42"/>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42"/>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42"/>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4" name="Google Shape;1144;p42"/>
          <p:cNvGrpSpPr/>
          <p:nvPr/>
        </p:nvGrpSpPr>
        <p:grpSpPr>
          <a:xfrm rot="10800000">
            <a:off x="11118313" y="1710854"/>
            <a:ext cx="731376" cy="763581"/>
            <a:chOff x="1270775" y="1125497"/>
            <a:chExt cx="447270" cy="467003"/>
          </a:xfrm>
        </p:grpSpPr>
        <p:sp>
          <p:nvSpPr>
            <p:cNvPr id="1145" name="Google Shape;1145;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1" name="Google Shape;1151;p42"/>
          <p:cNvSpPr/>
          <p:nvPr/>
        </p:nvSpPr>
        <p:spPr>
          <a:xfrm>
            <a:off x="0" y="5388089"/>
            <a:ext cx="12192285" cy="1438759"/>
          </a:xfrm>
          <a:custGeom>
            <a:avLst/>
            <a:gdLst/>
            <a:ahLst/>
            <a:cxnLst/>
            <a:rect l="l" t="t" r="r" b="b"/>
            <a:pathLst>
              <a:path w="211134" h="24915" extrusionOk="0">
                <a:moveTo>
                  <a:pt x="104157" y="1"/>
                </a:moveTo>
                <a:lnTo>
                  <a:pt x="103868" y="20"/>
                </a:lnTo>
                <a:lnTo>
                  <a:pt x="103597" y="39"/>
                </a:lnTo>
                <a:lnTo>
                  <a:pt x="103308" y="78"/>
                </a:lnTo>
                <a:lnTo>
                  <a:pt x="103018" y="155"/>
                </a:lnTo>
                <a:lnTo>
                  <a:pt x="100720" y="677"/>
                </a:lnTo>
                <a:lnTo>
                  <a:pt x="98402" y="1198"/>
                </a:lnTo>
                <a:lnTo>
                  <a:pt x="96084" y="1700"/>
                </a:lnTo>
                <a:lnTo>
                  <a:pt x="93728" y="2164"/>
                </a:lnTo>
                <a:lnTo>
                  <a:pt x="92589" y="2376"/>
                </a:lnTo>
                <a:lnTo>
                  <a:pt x="91449" y="2569"/>
                </a:lnTo>
                <a:lnTo>
                  <a:pt x="89228" y="2917"/>
                </a:lnTo>
                <a:lnTo>
                  <a:pt x="88127" y="3110"/>
                </a:lnTo>
                <a:lnTo>
                  <a:pt x="87026" y="3342"/>
                </a:lnTo>
                <a:lnTo>
                  <a:pt x="86466" y="3477"/>
                </a:lnTo>
                <a:lnTo>
                  <a:pt x="85906" y="3612"/>
                </a:lnTo>
                <a:lnTo>
                  <a:pt x="85346" y="3767"/>
                </a:lnTo>
                <a:lnTo>
                  <a:pt x="84786" y="3960"/>
                </a:lnTo>
                <a:lnTo>
                  <a:pt x="83917" y="4230"/>
                </a:lnTo>
                <a:lnTo>
                  <a:pt x="83048" y="4481"/>
                </a:lnTo>
                <a:lnTo>
                  <a:pt x="82198" y="4713"/>
                </a:lnTo>
                <a:lnTo>
                  <a:pt x="81348" y="4945"/>
                </a:lnTo>
                <a:lnTo>
                  <a:pt x="80479" y="5138"/>
                </a:lnTo>
                <a:lnTo>
                  <a:pt x="79610" y="5331"/>
                </a:lnTo>
                <a:lnTo>
                  <a:pt x="77853" y="5698"/>
                </a:lnTo>
                <a:lnTo>
                  <a:pt x="77370" y="5833"/>
                </a:lnTo>
                <a:lnTo>
                  <a:pt x="76868" y="5969"/>
                </a:lnTo>
                <a:lnTo>
                  <a:pt x="76346" y="6162"/>
                </a:lnTo>
                <a:lnTo>
                  <a:pt x="75825" y="6355"/>
                </a:lnTo>
                <a:lnTo>
                  <a:pt x="74743" y="6799"/>
                </a:lnTo>
                <a:lnTo>
                  <a:pt x="73662" y="7243"/>
                </a:lnTo>
                <a:lnTo>
                  <a:pt x="73102" y="7456"/>
                </a:lnTo>
                <a:lnTo>
                  <a:pt x="72561" y="7649"/>
                </a:lnTo>
                <a:lnTo>
                  <a:pt x="72020" y="7823"/>
                </a:lnTo>
                <a:lnTo>
                  <a:pt x="71499" y="7958"/>
                </a:lnTo>
                <a:lnTo>
                  <a:pt x="70958" y="8074"/>
                </a:lnTo>
                <a:lnTo>
                  <a:pt x="70456" y="8132"/>
                </a:lnTo>
                <a:lnTo>
                  <a:pt x="70205" y="8151"/>
                </a:lnTo>
                <a:lnTo>
                  <a:pt x="69953" y="8151"/>
                </a:lnTo>
                <a:lnTo>
                  <a:pt x="69702" y="8132"/>
                </a:lnTo>
                <a:lnTo>
                  <a:pt x="69471" y="8093"/>
                </a:lnTo>
                <a:lnTo>
                  <a:pt x="69258" y="8054"/>
                </a:lnTo>
                <a:lnTo>
                  <a:pt x="69046" y="8016"/>
                </a:lnTo>
                <a:lnTo>
                  <a:pt x="68659" y="7900"/>
                </a:lnTo>
                <a:lnTo>
                  <a:pt x="68293" y="7745"/>
                </a:lnTo>
                <a:lnTo>
                  <a:pt x="67945" y="7591"/>
                </a:lnTo>
                <a:lnTo>
                  <a:pt x="67597" y="7417"/>
                </a:lnTo>
                <a:lnTo>
                  <a:pt x="67230" y="7263"/>
                </a:lnTo>
                <a:lnTo>
                  <a:pt x="66844" y="7108"/>
                </a:lnTo>
                <a:lnTo>
                  <a:pt x="66438" y="6992"/>
                </a:lnTo>
                <a:lnTo>
                  <a:pt x="66168" y="6934"/>
                </a:lnTo>
                <a:lnTo>
                  <a:pt x="65898" y="6896"/>
                </a:lnTo>
                <a:lnTo>
                  <a:pt x="65627" y="6876"/>
                </a:lnTo>
                <a:lnTo>
                  <a:pt x="65338" y="6857"/>
                </a:lnTo>
                <a:lnTo>
                  <a:pt x="64797" y="6857"/>
                </a:lnTo>
                <a:lnTo>
                  <a:pt x="64237" y="6934"/>
                </a:lnTo>
                <a:lnTo>
                  <a:pt x="63696" y="7031"/>
                </a:lnTo>
                <a:lnTo>
                  <a:pt x="63155" y="7166"/>
                </a:lnTo>
                <a:lnTo>
                  <a:pt x="62595" y="7321"/>
                </a:lnTo>
                <a:lnTo>
                  <a:pt x="62054" y="7514"/>
                </a:lnTo>
                <a:lnTo>
                  <a:pt x="60973" y="7919"/>
                </a:lnTo>
                <a:lnTo>
                  <a:pt x="59911" y="8344"/>
                </a:lnTo>
                <a:lnTo>
                  <a:pt x="59370" y="8537"/>
                </a:lnTo>
                <a:lnTo>
                  <a:pt x="58848" y="8730"/>
                </a:lnTo>
                <a:lnTo>
                  <a:pt x="58327" y="8885"/>
                </a:lnTo>
                <a:lnTo>
                  <a:pt x="57825" y="9020"/>
                </a:lnTo>
                <a:lnTo>
                  <a:pt x="57380" y="9097"/>
                </a:lnTo>
                <a:lnTo>
                  <a:pt x="56936" y="9175"/>
                </a:lnTo>
                <a:lnTo>
                  <a:pt x="56048" y="9310"/>
                </a:lnTo>
                <a:lnTo>
                  <a:pt x="55140" y="9387"/>
                </a:lnTo>
                <a:lnTo>
                  <a:pt x="54232" y="9445"/>
                </a:lnTo>
                <a:lnTo>
                  <a:pt x="53325" y="9464"/>
                </a:lnTo>
                <a:lnTo>
                  <a:pt x="52417" y="9484"/>
                </a:lnTo>
                <a:lnTo>
                  <a:pt x="50621" y="9522"/>
                </a:lnTo>
                <a:lnTo>
                  <a:pt x="50061" y="9542"/>
                </a:lnTo>
                <a:lnTo>
                  <a:pt x="49520" y="9580"/>
                </a:lnTo>
                <a:lnTo>
                  <a:pt x="48419" y="9696"/>
                </a:lnTo>
                <a:lnTo>
                  <a:pt x="47318" y="9812"/>
                </a:lnTo>
                <a:lnTo>
                  <a:pt x="46217" y="9966"/>
                </a:lnTo>
                <a:lnTo>
                  <a:pt x="45117" y="10102"/>
                </a:lnTo>
                <a:lnTo>
                  <a:pt x="44016" y="10218"/>
                </a:lnTo>
                <a:lnTo>
                  <a:pt x="43456" y="10256"/>
                </a:lnTo>
                <a:lnTo>
                  <a:pt x="42915" y="10295"/>
                </a:lnTo>
                <a:lnTo>
                  <a:pt x="42374" y="10314"/>
                </a:lnTo>
                <a:lnTo>
                  <a:pt x="41814" y="10314"/>
                </a:lnTo>
                <a:lnTo>
                  <a:pt x="41389" y="10295"/>
                </a:lnTo>
                <a:lnTo>
                  <a:pt x="40964" y="10275"/>
                </a:lnTo>
                <a:lnTo>
                  <a:pt x="40134" y="10198"/>
                </a:lnTo>
                <a:lnTo>
                  <a:pt x="39323" y="10102"/>
                </a:lnTo>
                <a:lnTo>
                  <a:pt x="38531" y="10024"/>
                </a:lnTo>
                <a:lnTo>
                  <a:pt x="38144" y="9986"/>
                </a:lnTo>
                <a:lnTo>
                  <a:pt x="37739" y="9966"/>
                </a:lnTo>
                <a:lnTo>
                  <a:pt x="37353" y="9966"/>
                </a:lnTo>
                <a:lnTo>
                  <a:pt x="36947" y="9986"/>
                </a:lnTo>
                <a:lnTo>
                  <a:pt x="36541" y="10024"/>
                </a:lnTo>
                <a:lnTo>
                  <a:pt x="36117" y="10102"/>
                </a:lnTo>
                <a:lnTo>
                  <a:pt x="35711" y="10198"/>
                </a:lnTo>
                <a:lnTo>
                  <a:pt x="35267" y="10333"/>
                </a:lnTo>
                <a:lnTo>
                  <a:pt x="34977" y="10449"/>
                </a:lnTo>
                <a:lnTo>
                  <a:pt x="34668" y="10565"/>
                </a:lnTo>
                <a:lnTo>
                  <a:pt x="34089" y="10836"/>
                </a:lnTo>
                <a:lnTo>
                  <a:pt x="33529" y="11087"/>
                </a:lnTo>
                <a:lnTo>
                  <a:pt x="32968" y="11357"/>
                </a:lnTo>
                <a:lnTo>
                  <a:pt x="32408" y="11589"/>
                </a:lnTo>
                <a:lnTo>
                  <a:pt x="32119" y="11685"/>
                </a:lnTo>
                <a:lnTo>
                  <a:pt x="31829" y="11763"/>
                </a:lnTo>
                <a:lnTo>
                  <a:pt x="31520" y="11840"/>
                </a:lnTo>
                <a:lnTo>
                  <a:pt x="31192" y="11898"/>
                </a:lnTo>
                <a:lnTo>
                  <a:pt x="30863" y="11917"/>
                </a:lnTo>
                <a:lnTo>
                  <a:pt x="30535" y="11936"/>
                </a:lnTo>
                <a:lnTo>
                  <a:pt x="30187" y="11917"/>
                </a:lnTo>
                <a:lnTo>
                  <a:pt x="29840" y="11859"/>
                </a:lnTo>
                <a:lnTo>
                  <a:pt x="29511" y="11782"/>
                </a:lnTo>
                <a:lnTo>
                  <a:pt x="29183" y="11685"/>
                </a:lnTo>
                <a:lnTo>
                  <a:pt x="28835" y="11589"/>
                </a:lnTo>
                <a:lnTo>
                  <a:pt x="28507" y="11492"/>
                </a:lnTo>
                <a:lnTo>
                  <a:pt x="28179" y="11434"/>
                </a:lnTo>
                <a:lnTo>
                  <a:pt x="27850" y="11415"/>
                </a:lnTo>
                <a:lnTo>
                  <a:pt x="27580" y="11434"/>
                </a:lnTo>
                <a:lnTo>
                  <a:pt x="27329" y="11454"/>
                </a:lnTo>
                <a:lnTo>
                  <a:pt x="27097" y="11473"/>
                </a:lnTo>
                <a:lnTo>
                  <a:pt x="26846" y="11531"/>
                </a:lnTo>
                <a:lnTo>
                  <a:pt x="26614" y="11589"/>
                </a:lnTo>
                <a:lnTo>
                  <a:pt x="26383" y="11647"/>
                </a:lnTo>
                <a:lnTo>
                  <a:pt x="25938" y="11821"/>
                </a:lnTo>
                <a:lnTo>
                  <a:pt x="25513" y="12014"/>
                </a:lnTo>
                <a:lnTo>
                  <a:pt x="25089" y="12245"/>
                </a:lnTo>
                <a:lnTo>
                  <a:pt x="24683" y="12477"/>
                </a:lnTo>
                <a:lnTo>
                  <a:pt x="24277" y="12728"/>
                </a:lnTo>
                <a:lnTo>
                  <a:pt x="23466" y="13250"/>
                </a:lnTo>
                <a:lnTo>
                  <a:pt x="23061" y="13501"/>
                </a:lnTo>
                <a:lnTo>
                  <a:pt x="22636" y="13733"/>
                </a:lnTo>
                <a:lnTo>
                  <a:pt x="22211" y="13945"/>
                </a:lnTo>
                <a:lnTo>
                  <a:pt x="21767" y="14138"/>
                </a:lnTo>
                <a:lnTo>
                  <a:pt x="21303" y="14293"/>
                </a:lnTo>
                <a:lnTo>
                  <a:pt x="21071" y="14351"/>
                </a:lnTo>
                <a:lnTo>
                  <a:pt x="20820" y="14389"/>
                </a:lnTo>
                <a:lnTo>
                  <a:pt x="20550" y="14428"/>
                </a:lnTo>
                <a:lnTo>
                  <a:pt x="20299" y="14447"/>
                </a:lnTo>
                <a:lnTo>
                  <a:pt x="20048" y="14428"/>
                </a:lnTo>
                <a:lnTo>
                  <a:pt x="19816" y="14409"/>
                </a:lnTo>
                <a:lnTo>
                  <a:pt x="19565" y="14389"/>
                </a:lnTo>
                <a:lnTo>
                  <a:pt x="19333" y="14331"/>
                </a:lnTo>
                <a:lnTo>
                  <a:pt x="18870" y="14235"/>
                </a:lnTo>
                <a:lnTo>
                  <a:pt x="18425" y="14119"/>
                </a:lnTo>
                <a:lnTo>
                  <a:pt x="17962" y="14022"/>
                </a:lnTo>
                <a:lnTo>
                  <a:pt x="17730" y="14003"/>
                </a:lnTo>
                <a:lnTo>
                  <a:pt x="17479" y="13984"/>
                </a:lnTo>
                <a:lnTo>
                  <a:pt x="17247" y="13984"/>
                </a:lnTo>
                <a:lnTo>
                  <a:pt x="16996" y="14003"/>
                </a:lnTo>
                <a:lnTo>
                  <a:pt x="16784" y="14022"/>
                </a:lnTo>
                <a:lnTo>
                  <a:pt x="16591" y="14080"/>
                </a:lnTo>
                <a:lnTo>
                  <a:pt x="16398" y="14119"/>
                </a:lnTo>
                <a:lnTo>
                  <a:pt x="16224" y="14196"/>
                </a:lnTo>
                <a:lnTo>
                  <a:pt x="15876" y="14351"/>
                </a:lnTo>
                <a:lnTo>
                  <a:pt x="15528" y="14563"/>
                </a:lnTo>
                <a:lnTo>
                  <a:pt x="15219" y="14775"/>
                </a:lnTo>
                <a:lnTo>
                  <a:pt x="14910" y="15027"/>
                </a:lnTo>
                <a:lnTo>
                  <a:pt x="14292" y="15548"/>
                </a:lnTo>
                <a:lnTo>
                  <a:pt x="13983" y="15799"/>
                </a:lnTo>
                <a:lnTo>
                  <a:pt x="13674" y="16050"/>
                </a:lnTo>
                <a:lnTo>
                  <a:pt x="13346" y="16301"/>
                </a:lnTo>
                <a:lnTo>
                  <a:pt x="12998" y="16514"/>
                </a:lnTo>
                <a:lnTo>
                  <a:pt x="12651" y="16688"/>
                </a:lnTo>
                <a:lnTo>
                  <a:pt x="12477" y="16765"/>
                </a:lnTo>
                <a:lnTo>
                  <a:pt x="12284" y="16842"/>
                </a:lnTo>
                <a:lnTo>
                  <a:pt x="12091" y="16881"/>
                </a:lnTo>
                <a:lnTo>
                  <a:pt x="11878" y="16939"/>
                </a:lnTo>
                <a:lnTo>
                  <a:pt x="11666" y="16958"/>
                </a:lnTo>
                <a:lnTo>
                  <a:pt x="11453" y="16977"/>
                </a:lnTo>
                <a:lnTo>
                  <a:pt x="11009" y="16997"/>
                </a:lnTo>
                <a:lnTo>
                  <a:pt x="10584" y="16997"/>
                </a:lnTo>
                <a:lnTo>
                  <a:pt x="10217" y="16958"/>
                </a:lnTo>
                <a:lnTo>
                  <a:pt x="9889" y="16939"/>
                </a:lnTo>
                <a:lnTo>
                  <a:pt x="9310" y="16861"/>
                </a:lnTo>
                <a:lnTo>
                  <a:pt x="8769" y="16823"/>
                </a:lnTo>
                <a:lnTo>
                  <a:pt x="8518" y="16803"/>
                </a:lnTo>
                <a:lnTo>
                  <a:pt x="8247" y="16823"/>
                </a:lnTo>
                <a:lnTo>
                  <a:pt x="7958" y="16861"/>
                </a:lnTo>
                <a:lnTo>
                  <a:pt x="7649" y="16919"/>
                </a:lnTo>
                <a:lnTo>
                  <a:pt x="7320" y="17016"/>
                </a:lnTo>
                <a:lnTo>
                  <a:pt x="6953" y="17132"/>
                </a:lnTo>
                <a:lnTo>
                  <a:pt x="6548" y="17306"/>
                </a:lnTo>
                <a:lnTo>
                  <a:pt x="6084" y="17518"/>
                </a:lnTo>
                <a:lnTo>
                  <a:pt x="5621" y="17730"/>
                </a:lnTo>
                <a:lnTo>
                  <a:pt x="5215" y="17885"/>
                </a:lnTo>
                <a:lnTo>
                  <a:pt x="4810" y="18020"/>
                </a:lnTo>
                <a:lnTo>
                  <a:pt x="4423" y="18097"/>
                </a:lnTo>
                <a:lnTo>
                  <a:pt x="4056" y="18155"/>
                </a:lnTo>
                <a:lnTo>
                  <a:pt x="3709" y="18194"/>
                </a:lnTo>
                <a:lnTo>
                  <a:pt x="3033" y="18194"/>
                </a:lnTo>
                <a:lnTo>
                  <a:pt x="2357" y="18155"/>
                </a:lnTo>
                <a:lnTo>
                  <a:pt x="1642" y="18117"/>
                </a:lnTo>
                <a:lnTo>
                  <a:pt x="1275" y="18097"/>
                </a:lnTo>
                <a:lnTo>
                  <a:pt x="870" y="18097"/>
                </a:lnTo>
                <a:lnTo>
                  <a:pt x="445" y="18136"/>
                </a:lnTo>
                <a:lnTo>
                  <a:pt x="1" y="18175"/>
                </a:lnTo>
                <a:lnTo>
                  <a:pt x="1" y="24915"/>
                </a:lnTo>
                <a:lnTo>
                  <a:pt x="211134" y="24915"/>
                </a:lnTo>
                <a:lnTo>
                  <a:pt x="211134" y="19237"/>
                </a:lnTo>
                <a:lnTo>
                  <a:pt x="210709" y="19198"/>
                </a:lnTo>
                <a:lnTo>
                  <a:pt x="210284" y="19179"/>
                </a:lnTo>
                <a:lnTo>
                  <a:pt x="209859" y="19121"/>
                </a:lnTo>
                <a:lnTo>
                  <a:pt x="209454" y="19063"/>
                </a:lnTo>
                <a:lnTo>
                  <a:pt x="209029" y="18966"/>
                </a:lnTo>
                <a:lnTo>
                  <a:pt x="208643" y="18851"/>
                </a:lnTo>
                <a:lnTo>
                  <a:pt x="208237" y="18696"/>
                </a:lnTo>
                <a:lnTo>
                  <a:pt x="207851" y="18522"/>
                </a:lnTo>
                <a:lnTo>
                  <a:pt x="207677" y="18426"/>
                </a:lnTo>
                <a:lnTo>
                  <a:pt x="207503" y="18310"/>
                </a:lnTo>
                <a:lnTo>
                  <a:pt x="207175" y="18059"/>
                </a:lnTo>
                <a:lnTo>
                  <a:pt x="206866" y="17788"/>
                </a:lnTo>
                <a:lnTo>
                  <a:pt x="206557" y="17518"/>
                </a:lnTo>
                <a:lnTo>
                  <a:pt x="206248" y="17248"/>
                </a:lnTo>
                <a:lnTo>
                  <a:pt x="205919" y="16977"/>
                </a:lnTo>
                <a:lnTo>
                  <a:pt x="205765" y="16861"/>
                </a:lnTo>
                <a:lnTo>
                  <a:pt x="205572" y="16765"/>
                </a:lnTo>
                <a:lnTo>
                  <a:pt x="205398" y="16649"/>
                </a:lnTo>
                <a:lnTo>
                  <a:pt x="205185" y="16572"/>
                </a:lnTo>
                <a:lnTo>
                  <a:pt x="204819" y="16436"/>
                </a:lnTo>
                <a:lnTo>
                  <a:pt x="204413" y="16321"/>
                </a:lnTo>
                <a:lnTo>
                  <a:pt x="204007" y="16224"/>
                </a:lnTo>
                <a:lnTo>
                  <a:pt x="203582" y="16147"/>
                </a:lnTo>
                <a:lnTo>
                  <a:pt x="203158" y="16089"/>
                </a:lnTo>
                <a:lnTo>
                  <a:pt x="202713" y="16050"/>
                </a:lnTo>
                <a:lnTo>
                  <a:pt x="201806" y="16012"/>
                </a:lnTo>
                <a:lnTo>
                  <a:pt x="200917" y="15992"/>
                </a:lnTo>
                <a:lnTo>
                  <a:pt x="200010" y="15973"/>
                </a:lnTo>
                <a:lnTo>
                  <a:pt x="199140" y="15973"/>
                </a:lnTo>
                <a:lnTo>
                  <a:pt x="198329" y="15934"/>
                </a:lnTo>
                <a:lnTo>
                  <a:pt x="197248" y="15838"/>
                </a:lnTo>
                <a:lnTo>
                  <a:pt x="196185" y="15722"/>
                </a:lnTo>
                <a:lnTo>
                  <a:pt x="195143" y="15587"/>
                </a:lnTo>
                <a:lnTo>
                  <a:pt x="194100" y="15413"/>
                </a:lnTo>
                <a:lnTo>
                  <a:pt x="193057" y="15239"/>
                </a:lnTo>
                <a:lnTo>
                  <a:pt x="192033" y="15065"/>
                </a:lnTo>
                <a:lnTo>
                  <a:pt x="189967" y="14660"/>
                </a:lnTo>
                <a:lnTo>
                  <a:pt x="187919" y="14254"/>
                </a:lnTo>
                <a:lnTo>
                  <a:pt x="185872" y="13848"/>
                </a:lnTo>
                <a:lnTo>
                  <a:pt x="184829" y="13655"/>
                </a:lnTo>
                <a:lnTo>
                  <a:pt x="183806" y="13462"/>
                </a:lnTo>
                <a:lnTo>
                  <a:pt x="182743" y="13308"/>
                </a:lnTo>
                <a:lnTo>
                  <a:pt x="181700" y="13153"/>
                </a:lnTo>
                <a:lnTo>
                  <a:pt x="180097" y="12960"/>
                </a:lnTo>
                <a:lnTo>
                  <a:pt x="178533" y="12806"/>
                </a:lnTo>
                <a:lnTo>
                  <a:pt x="177007" y="12651"/>
                </a:lnTo>
                <a:lnTo>
                  <a:pt x="175462" y="12497"/>
                </a:lnTo>
                <a:lnTo>
                  <a:pt x="173937" y="12303"/>
                </a:lnTo>
                <a:lnTo>
                  <a:pt x="173183" y="12207"/>
                </a:lnTo>
                <a:lnTo>
                  <a:pt x="172411" y="12091"/>
                </a:lnTo>
                <a:lnTo>
                  <a:pt x="171638" y="11956"/>
                </a:lnTo>
                <a:lnTo>
                  <a:pt x="170866" y="11801"/>
                </a:lnTo>
                <a:lnTo>
                  <a:pt x="170093" y="11627"/>
                </a:lnTo>
                <a:lnTo>
                  <a:pt x="169301" y="11434"/>
                </a:lnTo>
                <a:lnTo>
                  <a:pt x="168529" y="11260"/>
                </a:lnTo>
                <a:lnTo>
                  <a:pt x="167737" y="11087"/>
                </a:lnTo>
                <a:lnTo>
                  <a:pt x="166945" y="10951"/>
                </a:lnTo>
                <a:lnTo>
                  <a:pt x="166153" y="10836"/>
                </a:lnTo>
                <a:lnTo>
                  <a:pt x="164570" y="10604"/>
                </a:lnTo>
                <a:lnTo>
                  <a:pt x="163778" y="10469"/>
                </a:lnTo>
                <a:lnTo>
                  <a:pt x="162986" y="10333"/>
                </a:lnTo>
                <a:lnTo>
                  <a:pt x="162406" y="10218"/>
                </a:lnTo>
                <a:lnTo>
                  <a:pt x="161846" y="10140"/>
                </a:lnTo>
                <a:lnTo>
                  <a:pt x="160726" y="9986"/>
                </a:lnTo>
                <a:lnTo>
                  <a:pt x="159625" y="9870"/>
                </a:lnTo>
                <a:lnTo>
                  <a:pt x="158524" y="9812"/>
                </a:lnTo>
                <a:lnTo>
                  <a:pt x="157424" y="9754"/>
                </a:lnTo>
                <a:lnTo>
                  <a:pt x="156323" y="9715"/>
                </a:lnTo>
                <a:lnTo>
                  <a:pt x="155203" y="9657"/>
                </a:lnTo>
                <a:lnTo>
                  <a:pt x="154044" y="9600"/>
                </a:lnTo>
                <a:lnTo>
                  <a:pt x="153580" y="9561"/>
                </a:lnTo>
                <a:lnTo>
                  <a:pt x="153155" y="9503"/>
                </a:lnTo>
                <a:lnTo>
                  <a:pt x="152730" y="9426"/>
                </a:lnTo>
                <a:lnTo>
                  <a:pt x="152306" y="9348"/>
                </a:lnTo>
                <a:lnTo>
                  <a:pt x="151900" y="9233"/>
                </a:lnTo>
                <a:lnTo>
                  <a:pt x="151514" y="9117"/>
                </a:lnTo>
                <a:lnTo>
                  <a:pt x="150703" y="8885"/>
                </a:lnTo>
                <a:lnTo>
                  <a:pt x="149930" y="8615"/>
                </a:lnTo>
                <a:lnTo>
                  <a:pt x="149119" y="8383"/>
                </a:lnTo>
                <a:lnTo>
                  <a:pt x="148733" y="8267"/>
                </a:lnTo>
                <a:lnTo>
                  <a:pt x="148308" y="8151"/>
                </a:lnTo>
                <a:lnTo>
                  <a:pt x="147902" y="8054"/>
                </a:lnTo>
                <a:lnTo>
                  <a:pt x="147458" y="7977"/>
                </a:lnTo>
                <a:lnTo>
                  <a:pt x="146840" y="7881"/>
                </a:lnTo>
                <a:lnTo>
                  <a:pt x="146203" y="7823"/>
                </a:lnTo>
                <a:lnTo>
                  <a:pt x="145565" y="7765"/>
                </a:lnTo>
                <a:lnTo>
                  <a:pt x="144928" y="7707"/>
                </a:lnTo>
                <a:lnTo>
                  <a:pt x="143634" y="7649"/>
                </a:lnTo>
                <a:lnTo>
                  <a:pt x="142321" y="7630"/>
                </a:lnTo>
                <a:lnTo>
                  <a:pt x="141027" y="7591"/>
                </a:lnTo>
                <a:lnTo>
                  <a:pt x="139713" y="7552"/>
                </a:lnTo>
                <a:lnTo>
                  <a:pt x="139076" y="7514"/>
                </a:lnTo>
                <a:lnTo>
                  <a:pt x="138419" y="7475"/>
                </a:lnTo>
                <a:lnTo>
                  <a:pt x="137782" y="7398"/>
                </a:lnTo>
                <a:lnTo>
                  <a:pt x="137145" y="7321"/>
                </a:lnTo>
                <a:lnTo>
                  <a:pt x="134808" y="7012"/>
                </a:lnTo>
                <a:lnTo>
                  <a:pt x="133649" y="6838"/>
                </a:lnTo>
                <a:lnTo>
                  <a:pt x="132490" y="6645"/>
                </a:lnTo>
                <a:lnTo>
                  <a:pt x="131331" y="6451"/>
                </a:lnTo>
                <a:lnTo>
                  <a:pt x="130172" y="6239"/>
                </a:lnTo>
                <a:lnTo>
                  <a:pt x="129033" y="5988"/>
                </a:lnTo>
                <a:lnTo>
                  <a:pt x="127894" y="5718"/>
                </a:lnTo>
                <a:lnTo>
                  <a:pt x="125885" y="5254"/>
                </a:lnTo>
                <a:lnTo>
                  <a:pt x="124900" y="5042"/>
                </a:lnTo>
                <a:lnTo>
                  <a:pt x="123896" y="4829"/>
                </a:lnTo>
                <a:lnTo>
                  <a:pt x="122911" y="4636"/>
                </a:lnTo>
                <a:lnTo>
                  <a:pt x="121906" y="4462"/>
                </a:lnTo>
                <a:lnTo>
                  <a:pt x="120902" y="4308"/>
                </a:lnTo>
                <a:lnTo>
                  <a:pt x="119878" y="4172"/>
                </a:lnTo>
                <a:lnTo>
                  <a:pt x="119299" y="4095"/>
                </a:lnTo>
                <a:lnTo>
                  <a:pt x="118739" y="3999"/>
                </a:lnTo>
                <a:lnTo>
                  <a:pt x="118198" y="3883"/>
                </a:lnTo>
                <a:lnTo>
                  <a:pt x="117657" y="3767"/>
                </a:lnTo>
                <a:lnTo>
                  <a:pt x="116595" y="3516"/>
                </a:lnTo>
                <a:lnTo>
                  <a:pt x="115552" y="3226"/>
                </a:lnTo>
                <a:lnTo>
                  <a:pt x="113466" y="2589"/>
                </a:lnTo>
                <a:lnTo>
                  <a:pt x="112404" y="2280"/>
                </a:lnTo>
                <a:lnTo>
                  <a:pt x="111323" y="1990"/>
                </a:lnTo>
                <a:lnTo>
                  <a:pt x="110936" y="1893"/>
                </a:lnTo>
                <a:lnTo>
                  <a:pt x="110550" y="1778"/>
                </a:lnTo>
                <a:lnTo>
                  <a:pt x="109778" y="1507"/>
                </a:lnTo>
                <a:lnTo>
                  <a:pt x="108194" y="928"/>
                </a:lnTo>
                <a:lnTo>
                  <a:pt x="107402" y="638"/>
                </a:lnTo>
                <a:lnTo>
                  <a:pt x="106610" y="387"/>
                </a:lnTo>
                <a:lnTo>
                  <a:pt x="106205" y="271"/>
                </a:lnTo>
                <a:lnTo>
                  <a:pt x="105818" y="175"/>
                </a:lnTo>
                <a:lnTo>
                  <a:pt x="105413" y="97"/>
                </a:lnTo>
                <a:lnTo>
                  <a:pt x="105007" y="59"/>
                </a:lnTo>
                <a:lnTo>
                  <a:pt x="105123" y="1005"/>
                </a:lnTo>
                <a:lnTo>
                  <a:pt x="105162" y="1488"/>
                </a:lnTo>
                <a:lnTo>
                  <a:pt x="105181" y="1971"/>
                </a:lnTo>
                <a:lnTo>
                  <a:pt x="105200" y="5718"/>
                </a:lnTo>
                <a:lnTo>
                  <a:pt x="105200" y="6065"/>
                </a:lnTo>
                <a:lnTo>
                  <a:pt x="105200" y="6471"/>
                </a:lnTo>
                <a:lnTo>
                  <a:pt x="105181" y="6683"/>
                </a:lnTo>
                <a:lnTo>
                  <a:pt x="105162" y="6876"/>
                </a:lnTo>
                <a:lnTo>
                  <a:pt x="105104" y="7031"/>
                </a:lnTo>
                <a:lnTo>
                  <a:pt x="105065" y="7108"/>
                </a:lnTo>
                <a:lnTo>
                  <a:pt x="105007" y="7147"/>
                </a:lnTo>
                <a:lnTo>
                  <a:pt x="104930" y="7012"/>
                </a:lnTo>
                <a:lnTo>
                  <a:pt x="104853" y="6857"/>
                </a:lnTo>
                <a:lnTo>
                  <a:pt x="104737" y="6548"/>
                </a:lnTo>
                <a:lnTo>
                  <a:pt x="104660" y="6220"/>
                </a:lnTo>
                <a:lnTo>
                  <a:pt x="104602" y="5872"/>
                </a:lnTo>
                <a:lnTo>
                  <a:pt x="104544" y="5524"/>
                </a:lnTo>
                <a:lnTo>
                  <a:pt x="104524" y="5196"/>
                </a:lnTo>
                <a:lnTo>
                  <a:pt x="104447" y="4520"/>
                </a:lnTo>
                <a:lnTo>
                  <a:pt x="104273" y="2840"/>
                </a:lnTo>
                <a:lnTo>
                  <a:pt x="104196" y="1990"/>
                </a:lnTo>
                <a:lnTo>
                  <a:pt x="104177" y="1584"/>
                </a:lnTo>
                <a:lnTo>
                  <a:pt x="104177" y="1160"/>
                </a:lnTo>
                <a:lnTo>
                  <a:pt x="10415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2" name="Google Shape;1152;p42"/>
          <p:cNvSpPr/>
          <p:nvPr/>
        </p:nvSpPr>
        <p:spPr>
          <a:xfrm>
            <a:off x="6011229" y="4459082"/>
            <a:ext cx="755096" cy="932436"/>
          </a:xfrm>
          <a:custGeom>
            <a:avLst/>
            <a:gdLst/>
            <a:ahLst/>
            <a:cxnLst/>
            <a:rect l="l" t="t" r="r" b="b"/>
            <a:pathLst>
              <a:path w="13076" h="16147" extrusionOk="0">
                <a:moveTo>
                  <a:pt x="657" y="928"/>
                </a:moveTo>
                <a:lnTo>
                  <a:pt x="715" y="1198"/>
                </a:lnTo>
                <a:lnTo>
                  <a:pt x="773" y="1449"/>
                </a:lnTo>
                <a:lnTo>
                  <a:pt x="928" y="2145"/>
                </a:lnTo>
                <a:lnTo>
                  <a:pt x="1043" y="2840"/>
                </a:lnTo>
                <a:lnTo>
                  <a:pt x="1140" y="3535"/>
                </a:lnTo>
                <a:lnTo>
                  <a:pt x="1198" y="4230"/>
                </a:lnTo>
                <a:lnTo>
                  <a:pt x="1237" y="4848"/>
                </a:lnTo>
                <a:lnTo>
                  <a:pt x="1237" y="5486"/>
                </a:lnTo>
                <a:lnTo>
                  <a:pt x="1217" y="5814"/>
                </a:lnTo>
                <a:lnTo>
                  <a:pt x="1179" y="6123"/>
                </a:lnTo>
                <a:lnTo>
                  <a:pt x="1121" y="6432"/>
                </a:lnTo>
                <a:lnTo>
                  <a:pt x="1043" y="6722"/>
                </a:lnTo>
                <a:lnTo>
                  <a:pt x="966" y="6915"/>
                </a:lnTo>
                <a:lnTo>
                  <a:pt x="870" y="7089"/>
                </a:lnTo>
                <a:lnTo>
                  <a:pt x="619" y="7417"/>
                </a:lnTo>
                <a:lnTo>
                  <a:pt x="599" y="6451"/>
                </a:lnTo>
                <a:lnTo>
                  <a:pt x="619" y="5466"/>
                </a:lnTo>
                <a:lnTo>
                  <a:pt x="638" y="4926"/>
                </a:lnTo>
                <a:lnTo>
                  <a:pt x="638" y="4385"/>
                </a:lnTo>
                <a:lnTo>
                  <a:pt x="599" y="3323"/>
                </a:lnTo>
                <a:lnTo>
                  <a:pt x="580" y="2241"/>
                </a:lnTo>
                <a:lnTo>
                  <a:pt x="599" y="1700"/>
                </a:lnTo>
                <a:lnTo>
                  <a:pt x="619" y="1160"/>
                </a:lnTo>
                <a:lnTo>
                  <a:pt x="657" y="928"/>
                </a:lnTo>
                <a:close/>
                <a:moveTo>
                  <a:pt x="387" y="1"/>
                </a:moveTo>
                <a:lnTo>
                  <a:pt x="309" y="59"/>
                </a:lnTo>
                <a:lnTo>
                  <a:pt x="213" y="117"/>
                </a:lnTo>
                <a:lnTo>
                  <a:pt x="174" y="175"/>
                </a:lnTo>
                <a:lnTo>
                  <a:pt x="136" y="252"/>
                </a:lnTo>
                <a:lnTo>
                  <a:pt x="155" y="329"/>
                </a:lnTo>
                <a:lnTo>
                  <a:pt x="194" y="908"/>
                </a:lnTo>
                <a:lnTo>
                  <a:pt x="194" y="1488"/>
                </a:lnTo>
                <a:lnTo>
                  <a:pt x="194" y="2067"/>
                </a:lnTo>
                <a:lnTo>
                  <a:pt x="174" y="2647"/>
                </a:lnTo>
                <a:lnTo>
                  <a:pt x="136" y="3805"/>
                </a:lnTo>
                <a:lnTo>
                  <a:pt x="78" y="4964"/>
                </a:lnTo>
                <a:lnTo>
                  <a:pt x="78" y="5872"/>
                </a:lnTo>
                <a:lnTo>
                  <a:pt x="78" y="6780"/>
                </a:lnTo>
                <a:lnTo>
                  <a:pt x="97" y="7687"/>
                </a:lnTo>
                <a:lnTo>
                  <a:pt x="136" y="8595"/>
                </a:lnTo>
                <a:lnTo>
                  <a:pt x="155" y="9213"/>
                </a:lnTo>
                <a:lnTo>
                  <a:pt x="136" y="9812"/>
                </a:lnTo>
                <a:lnTo>
                  <a:pt x="97" y="11029"/>
                </a:lnTo>
                <a:lnTo>
                  <a:pt x="39" y="12226"/>
                </a:lnTo>
                <a:lnTo>
                  <a:pt x="20" y="12825"/>
                </a:lnTo>
                <a:lnTo>
                  <a:pt x="0" y="13443"/>
                </a:lnTo>
                <a:lnTo>
                  <a:pt x="20" y="14775"/>
                </a:lnTo>
                <a:lnTo>
                  <a:pt x="58" y="16089"/>
                </a:lnTo>
                <a:lnTo>
                  <a:pt x="483" y="16108"/>
                </a:lnTo>
                <a:lnTo>
                  <a:pt x="908" y="16147"/>
                </a:lnTo>
                <a:lnTo>
                  <a:pt x="908" y="16147"/>
                </a:lnTo>
                <a:lnTo>
                  <a:pt x="831" y="15432"/>
                </a:lnTo>
                <a:lnTo>
                  <a:pt x="812" y="15065"/>
                </a:lnTo>
                <a:lnTo>
                  <a:pt x="792" y="14718"/>
                </a:lnTo>
                <a:lnTo>
                  <a:pt x="754" y="13462"/>
                </a:lnTo>
                <a:lnTo>
                  <a:pt x="734" y="12863"/>
                </a:lnTo>
                <a:lnTo>
                  <a:pt x="676" y="12226"/>
                </a:lnTo>
                <a:lnTo>
                  <a:pt x="638" y="11840"/>
                </a:lnTo>
                <a:lnTo>
                  <a:pt x="619" y="11434"/>
                </a:lnTo>
                <a:lnTo>
                  <a:pt x="619" y="10642"/>
                </a:lnTo>
                <a:lnTo>
                  <a:pt x="638" y="9831"/>
                </a:lnTo>
                <a:lnTo>
                  <a:pt x="638" y="9039"/>
                </a:lnTo>
                <a:lnTo>
                  <a:pt x="619" y="7649"/>
                </a:lnTo>
                <a:lnTo>
                  <a:pt x="1082" y="7784"/>
                </a:lnTo>
                <a:lnTo>
                  <a:pt x="1546" y="7900"/>
                </a:lnTo>
                <a:lnTo>
                  <a:pt x="2028" y="7977"/>
                </a:lnTo>
                <a:lnTo>
                  <a:pt x="2492" y="8054"/>
                </a:lnTo>
                <a:lnTo>
                  <a:pt x="2955" y="8093"/>
                </a:lnTo>
                <a:lnTo>
                  <a:pt x="3438" y="8112"/>
                </a:lnTo>
                <a:lnTo>
                  <a:pt x="3921" y="8093"/>
                </a:lnTo>
                <a:lnTo>
                  <a:pt x="4423" y="8035"/>
                </a:lnTo>
                <a:lnTo>
                  <a:pt x="5080" y="7939"/>
                </a:lnTo>
                <a:lnTo>
                  <a:pt x="5737" y="7861"/>
                </a:lnTo>
                <a:lnTo>
                  <a:pt x="6393" y="7823"/>
                </a:lnTo>
                <a:lnTo>
                  <a:pt x="7031" y="7823"/>
                </a:lnTo>
                <a:lnTo>
                  <a:pt x="7668" y="7861"/>
                </a:lnTo>
                <a:lnTo>
                  <a:pt x="7977" y="7881"/>
                </a:lnTo>
                <a:lnTo>
                  <a:pt x="8305" y="7939"/>
                </a:lnTo>
                <a:lnTo>
                  <a:pt x="8634" y="7996"/>
                </a:lnTo>
                <a:lnTo>
                  <a:pt x="8943" y="8074"/>
                </a:lnTo>
                <a:lnTo>
                  <a:pt x="9271" y="8170"/>
                </a:lnTo>
                <a:lnTo>
                  <a:pt x="9599" y="8267"/>
                </a:lnTo>
                <a:lnTo>
                  <a:pt x="10275" y="8518"/>
                </a:lnTo>
                <a:lnTo>
                  <a:pt x="10932" y="8769"/>
                </a:lnTo>
                <a:lnTo>
                  <a:pt x="11569" y="9059"/>
                </a:lnTo>
                <a:lnTo>
                  <a:pt x="11878" y="9213"/>
                </a:lnTo>
                <a:lnTo>
                  <a:pt x="12187" y="9387"/>
                </a:lnTo>
                <a:lnTo>
                  <a:pt x="12110" y="8827"/>
                </a:lnTo>
                <a:lnTo>
                  <a:pt x="11994" y="8248"/>
                </a:lnTo>
                <a:lnTo>
                  <a:pt x="11878" y="7687"/>
                </a:lnTo>
                <a:lnTo>
                  <a:pt x="11801" y="7127"/>
                </a:lnTo>
                <a:lnTo>
                  <a:pt x="11782" y="6838"/>
                </a:lnTo>
                <a:lnTo>
                  <a:pt x="11762" y="6567"/>
                </a:lnTo>
                <a:lnTo>
                  <a:pt x="11762" y="6278"/>
                </a:lnTo>
                <a:lnTo>
                  <a:pt x="11782" y="6007"/>
                </a:lnTo>
                <a:lnTo>
                  <a:pt x="11820" y="5717"/>
                </a:lnTo>
                <a:lnTo>
                  <a:pt x="11897" y="5447"/>
                </a:lnTo>
                <a:lnTo>
                  <a:pt x="11975" y="5177"/>
                </a:lnTo>
                <a:lnTo>
                  <a:pt x="12110" y="4887"/>
                </a:lnTo>
                <a:lnTo>
                  <a:pt x="12303" y="4481"/>
                </a:lnTo>
                <a:lnTo>
                  <a:pt x="12516" y="4095"/>
                </a:lnTo>
                <a:lnTo>
                  <a:pt x="12631" y="3902"/>
                </a:lnTo>
                <a:lnTo>
                  <a:pt x="12767" y="3709"/>
                </a:lnTo>
                <a:lnTo>
                  <a:pt x="12902" y="3535"/>
                </a:lnTo>
                <a:lnTo>
                  <a:pt x="13076" y="3400"/>
                </a:lnTo>
                <a:lnTo>
                  <a:pt x="12786" y="3303"/>
                </a:lnTo>
                <a:lnTo>
                  <a:pt x="12496" y="3226"/>
                </a:lnTo>
                <a:lnTo>
                  <a:pt x="11917" y="3091"/>
                </a:lnTo>
                <a:lnTo>
                  <a:pt x="11318" y="2975"/>
                </a:lnTo>
                <a:lnTo>
                  <a:pt x="10739" y="2840"/>
                </a:lnTo>
                <a:lnTo>
                  <a:pt x="10198" y="2685"/>
                </a:lnTo>
                <a:lnTo>
                  <a:pt x="9657" y="2492"/>
                </a:lnTo>
                <a:lnTo>
                  <a:pt x="9136" y="2280"/>
                </a:lnTo>
                <a:lnTo>
                  <a:pt x="8634" y="2067"/>
                </a:lnTo>
                <a:lnTo>
                  <a:pt x="7629" y="1584"/>
                </a:lnTo>
                <a:lnTo>
                  <a:pt x="6606" y="1102"/>
                </a:lnTo>
                <a:lnTo>
                  <a:pt x="6239" y="947"/>
                </a:lnTo>
                <a:lnTo>
                  <a:pt x="5872" y="812"/>
                </a:lnTo>
                <a:lnTo>
                  <a:pt x="5505" y="696"/>
                </a:lnTo>
                <a:lnTo>
                  <a:pt x="5157" y="599"/>
                </a:lnTo>
                <a:lnTo>
                  <a:pt x="4790" y="522"/>
                </a:lnTo>
                <a:lnTo>
                  <a:pt x="4423" y="464"/>
                </a:lnTo>
                <a:lnTo>
                  <a:pt x="4056" y="406"/>
                </a:lnTo>
                <a:lnTo>
                  <a:pt x="3689" y="368"/>
                </a:lnTo>
                <a:lnTo>
                  <a:pt x="3322" y="348"/>
                </a:lnTo>
                <a:lnTo>
                  <a:pt x="2569" y="348"/>
                </a:lnTo>
                <a:lnTo>
                  <a:pt x="2202" y="368"/>
                </a:lnTo>
                <a:lnTo>
                  <a:pt x="1449" y="426"/>
                </a:lnTo>
                <a:lnTo>
                  <a:pt x="696" y="522"/>
                </a:lnTo>
                <a:lnTo>
                  <a:pt x="696" y="232"/>
                </a:lnTo>
                <a:lnTo>
                  <a:pt x="676" y="117"/>
                </a:lnTo>
                <a:lnTo>
                  <a:pt x="657" y="59"/>
                </a:lnTo>
                <a:lnTo>
                  <a:pt x="58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3" name="Google Shape;1153;p42"/>
          <p:cNvSpPr txBox="1">
            <a:spLocks noGrp="1"/>
          </p:cNvSpPr>
          <p:nvPr>
            <p:ph type="title"/>
          </p:nvPr>
        </p:nvSpPr>
        <p:spPr>
          <a:xfrm>
            <a:off x="4984033" y="1663833"/>
            <a:ext cx="6196000" cy="1519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3500"/>
              <a:buNone/>
              <a:defRPr sz="15333">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26346504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45"/>
        <p:cNvGrpSpPr/>
        <p:nvPr/>
      </p:nvGrpSpPr>
      <p:grpSpPr>
        <a:xfrm>
          <a:off x="0" y="0"/>
          <a:ext cx="0" cy="0"/>
          <a:chOff x="0" y="0"/>
          <a:chExt cx="0" cy="0"/>
        </a:xfrm>
      </p:grpSpPr>
      <p:grpSp>
        <p:nvGrpSpPr>
          <p:cNvPr id="1246" name="Google Shape;1246;p47"/>
          <p:cNvGrpSpPr/>
          <p:nvPr/>
        </p:nvGrpSpPr>
        <p:grpSpPr>
          <a:xfrm>
            <a:off x="-5960017" y="-891667"/>
            <a:ext cx="20876261" cy="9870771"/>
            <a:chOff x="-4470013" y="-668750"/>
            <a:chExt cx="15657196" cy="7403078"/>
          </a:xfrm>
        </p:grpSpPr>
        <p:sp>
          <p:nvSpPr>
            <p:cNvPr id="1247" name="Google Shape;1247;p47"/>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8" name="Google Shape;1248;p47"/>
            <p:cNvGrpSpPr/>
            <p:nvPr/>
          </p:nvGrpSpPr>
          <p:grpSpPr>
            <a:xfrm>
              <a:off x="7571490" y="4335248"/>
              <a:ext cx="2795340" cy="1885492"/>
              <a:chOff x="965100" y="1428788"/>
              <a:chExt cx="1354200" cy="913425"/>
            </a:xfrm>
          </p:grpSpPr>
          <p:sp>
            <p:nvSpPr>
              <p:cNvPr id="1249" name="Google Shape;1249;p47"/>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47"/>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47"/>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47"/>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47"/>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4" name="Google Shape;1254;p47"/>
            <p:cNvGrpSpPr/>
            <p:nvPr/>
          </p:nvGrpSpPr>
          <p:grpSpPr>
            <a:xfrm>
              <a:off x="-3230997" y="-668750"/>
              <a:ext cx="4020585" cy="3545433"/>
              <a:chOff x="-2417677" y="2452996"/>
              <a:chExt cx="5416388" cy="4776280"/>
            </a:xfrm>
          </p:grpSpPr>
          <p:grpSp>
            <p:nvGrpSpPr>
              <p:cNvPr id="1255" name="Google Shape;1255;p47"/>
              <p:cNvGrpSpPr/>
              <p:nvPr/>
            </p:nvGrpSpPr>
            <p:grpSpPr>
              <a:xfrm>
                <a:off x="415116" y="4353695"/>
                <a:ext cx="451070" cy="303924"/>
                <a:chOff x="5850477" y="3901125"/>
                <a:chExt cx="127450" cy="85874"/>
              </a:xfrm>
            </p:grpSpPr>
            <p:sp>
              <p:nvSpPr>
                <p:cNvPr id="1256" name="Google Shape;1256;p47"/>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47"/>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47"/>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47"/>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47"/>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47"/>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2" name="Google Shape;1262;p47"/>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3" name="Google Shape;1263;p47"/>
              <p:cNvGrpSpPr/>
              <p:nvPr/>
            </p:nvGrpSpPr>
            <p:grpSpPr>
              <a:xfrm>
                <a:off x="-2417677" y="2452996"/>
                <a:ext cx="5416388" cy="4776280"/>
                <a:chOff x="3141775" y="2797950"/>
                <a:chExt cx="2059150" cy="1815800"/>
              </a:xfrm>
            </p:grpSpPr>
            <p:sp>
              <p:nvSpPr>
                <p:cNvPr id="1264" name="Google Shape;1264;p47"/>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47"/>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47"/>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47"/>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47"/>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47"/>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47"/>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47"/>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47"/>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73" name="Google Shape;1273;p47"/>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508876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74"/>
        <p:cNvGrpSpPr/>
        <p:nvPr/>
      </p:nvGrpSpPr>
      <p:grpSpPr>
        <a:xfrm>
          <a:off x="0" y="0"/>
          <a:ext cx="0" cy="0"/>
          <a:chOff x="0" y="0"/>
          <a:chExt cx="0" cy="0"/>
        </a:xfrm>
      </p:grpSpPr>
      <p:grpSp>
        <p:nvGrpSpPr>
          <p:cNvPr id="1275" name="Google Shape;1275;p48"/>
          <p:cNvGrpSpPr/>
          <p:nvPr/>
        </p:nvGrpSpPr>
        <p:grpSpPr>
          <a:xfrm>
            <a:off x="-2152595" y="-891659"/>
            <a:ext cx="16925004" cy="9185980"/>
            <a:chOff x="-1614447" y="-668745"/>
            <a:chExt cx="12693753" cy="6889485"/>
          </a:xfrm>
        </p:grpSpPr>
        <p:grpSp>
          <p:nvGrpSpPr>
            <p:cNvPr id="1276" name="Google Shape;1276;p48"/>
            <p:cNvGrpSpPr/>
            <p:nvPr/>
          </p:nvGrpSpPr>
          <p:grpSpPr>
            <a:xfrm>
              <a:off x="-1614447" y="4335248"/>
              <a:ext cx="2795340" cy="1885492"/>
              <a:chOff x="965100" y="1428788"/>
              <a:chExt cx="1354200" cy="913425"/>
            </a:xfrm>
          </p:grpSpPr>
          <p:sp>
            <p:nvSpPr>
              <p:cNvPr id="1277" name="Google Shape;1277;p4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4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4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4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4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2" name="Google Shape;1282;p4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4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022543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440767" y="1321967"/>
            <a:ext cx="7310400" cy="24876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7600">
                <a:solidFill>
                  <a:schemeClr val="l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877800" y="3522067"/>
            <a:ext cx="6436400" cy="69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400">
                <a:solidFill>
                  <a:schemeClr val="accent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8034865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5"/>
        <p:cNvGrpSpPr/>
        <p:nvPr/>
      </p:nvGrpSpPr>
      <p:grpSpPr>
        <a:xfrm>
          <a:off x="0" y="0"/>
          <a:ext cx="0" cy="0"/>
          <a:chOff x="0" y="0"/>
          <a:chExt cx="0" cy="0"/>
        </a:xfrm>
      </p:grpSpPr>
      <p:sp>
        <p:nvSpPr>
          <p:cNvPr id="46" name="Google Shape;46;p4"/>
          <p:cNvSpPr txBox="1">
            <a:spLocks noGrp="1"/>
          </p:cNvSpPr>
          <p:nvPr>
            <p:ph type="body" idx="1"/>
          </p:nvPr>
        </p:nvSpPr>
        <p:spPr>
          <a:xfrm>
            <a:off x="1011700" y="1506200"/>
            <a:ext cx="10168400" cy="4632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47" name="Google Shape;47;p4"/>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30158366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3223570" y="-1877977"/>
            <a:ext cx="19068275" cy="11517013"/>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17" name="Google Shape;217;p9"/>
          <p:cNvSpPr txBox="1">
            <a:spLocks noGrp="1"/>
          </p:cNvSpPr>
          <p:nvPr>
            <p:ph type="title"/>
          </p:nvPr>
        </p:nvSpPr>
        <p:spPr>
          <a:xfrm>
            <a:off x="1182633" y="2000033"/>
            <a:ext cx="5713200" cy="23404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5333">
                <a:solidFill>
                  <a:schemeClr val="accent6"/>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8" name="Google Shape;218;p9"/>
          <p:cNvSpPr txBox="1">
            <a:spLocks noGrp="1"/>
          </p:cNvSpPr>
          <p:nvPr>
            <p:ph type="subTitle" idx="1"/>
          </p:nvPr>
        </p:nvSpPr>
        <p:spPr>
          <a:xfrm>
            <a:off x="1182633" y="4029267"/>
            <a:ext cx="5777200" cy="90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757136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86828-0C46-9EA9-16B0-3A0E951BAD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84705E-04FB-86E0-2713-A035ADB3EB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60645C-9474-C211-A45E-B4C7F51111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0F55F9-D0DB-64ED-66DB-ED3DD05061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875BA2-4317-3763-09D7-8BADF94567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C25F21-D308-061A-BEC5-98395E5930CE}"/>
              </a:ext>
            </a:extLst>
          </p:cNvPr>
          <p:cNvSpPr>
            <a:spLocks noGrp="1"/>
          </p:cNvSpPr>
          <p:nvPr>
            <p:ph type="dt" sz="half" idx="10"/>
          </p:nvPr>
        </p:nvSpPr>
        <p:spPr/>
        <p:txBody>
          <a:bodyPr/>
          <a:lstStyle/>
          <a:p>
            <a:fld id="{F06CDD18-ED42-4272-B7FA-AE5A4506F7A0}" type="datetimeFigureOut">
              <a:rPr lang="en-US" smtClean="0"/>
              <a:t>11/24/2025</a:t>
            </a:fld>
            <a:endParaRPr lang="en-US"/>
          </a:p>
        </p:txBody>
      </p:sp>
      <p:sp>
        <p:nvSpPr>
          <p:cNvPr id="8" name="Footer Placeholder 7">
            <a:extLst>
              <a:ext uri="{FF2B5EF4-FFF2-40B4-BE49-F238E27FC236}">
                <a16:creationId xmlns:a16="http://schemas.microsoft.com/office/drawing/2014/main" id="{6AC3D3B1-9A11-29F0-1E5E-CDF00C0F3D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2448F7-6EBB-E584-51CF-C59A0353022B}"/>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124737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17241871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360733" y="-1047832"/>
            <a:ext cx="18687473" cy="11846219"/>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5" name="Google Shape;315;p13"/>
          <p:cNvSpPr txBox="1">
            <a:spLocks noGrp="1"/>
          </p:cNvSpPr>
          <p:nvPr>
            <p:ph type="title" hasCustomPrompt="1"/>
          </p:nvPr>
        </p:nvSpPr>
        <p:spPr>
          <a:xfrm>
            <a:off x="10117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6" name="Google Shape;316;p13"/>
          <p:cNvSpPr txBox="1">
            <a:spLocks noGrp="1"/>
          </p:cNvSpPr>
          <p:nvPr>
            <p:ph type="title" idx="2"/>
          </p:nvPr>
        </p:nvSpPr>
        <p:spPr>
          <a:xfrm>
            <a:off x="10117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17" name="Google Shape;317;p13"/>
          <p:cNvSpPr txBox="1">
            <a:spLocks noGrp="1"/>
          </p:cNvSpPr>
          <p:nvPr>
            <p:ph type="title" idx="3"/>
          </p:nvPr>
        </p:nvSpPr>
        <p:spPr>
          <a:xfrm>
            <a:off x="10117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55678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9" name="Google Shape;319;p13"/>
          <p:cNvSpPr txBox="1">
            <a:spLocks noGrp="1"/>
          </p:cNvSpPr>
          <p:nvPr>
            <p:ph type="title" idx="5"/>
          </p:nvPr>
        </p:nvSpPr>
        <p:spPr>
          <a:xfrm>
            <a:off x="55678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0" name="Google Shape;320;p13"/>
          <p:cNvSpPr txBox="1">
            <a:spLocks noGrp="1"/>
          </p:cNvSpPr>
          <p:nvPr>
            <p:ph type="title" idx="6"/>
          </p:nvPr>
        </p:nvSpPr>
        <p:spPr>
          <a:xfrm>
            <a:off x="55678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10117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2" name="Google Shape;322;p13"/>
          <p:cNvSpPr txBox="1">
            <a:spLocks noGrp="1"/>
          </p:cNvSpPr>
          <p:nvPr>
            <p:ph type="title" idx="8"/>
          </p:nvPr>
        </p:nvSpPr>
        <p:spPr>
          <a:xfrm>
            <a:off x="10117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3" name="Google Shape;323;p13"/>
          <p:cNvSpPr txBox="1">
            <a:spLocks noGrp="1"/>
          </p:cNvSpPr>
          <p:nvPr>
            <p:ph type="title" idx="9"/>
          </p:nvPr>
        </p:nvSpPr>
        <p:spPr>
          <a:xfrm>
            <a:off x="10117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55678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5" name="Google Shape;325;p13"/>
          <p:cNvSpPr txBox="1">
            <a:spLocks noGrp="1"/>
          </p:cNvSpPr>
          <p:nvPr>
            <p:ph type="title" idx="14"/>
          </p:nvPr>
        </p:nvSpPr>
        <p:spPr>
          <a:xfrm>
            <a:off x="55678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6" name="Google Shape;326;p13"/>
          <p:cNvSpPr txBox="1">
            <a:spLocks noGrp="1"/>
          </p:cNvSpPr>
          <p:nvPr>
            <p:ph type="title" idx="15"/>
          </p:nvPr>
        </p:nvSpPr>
        <p:spPr>
          <a:xfrm>
            <a:off x="55678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1011700" y="521645"/>
            <a:ext cx="101684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4667"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26569721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23"/>
        <p:cNvGrpSpPr/>
        <p:nvPr/>
      </p:nvGrpSpPr>
      <p:grpSpPr>
        <a:xfrm>
          <a:off x="0" y="0"/>
          <a:ext cx="0" cy="0"/>
          <a:chOff x="0" y="0"/>
          <a:chExt cx="0" cy="0"/>
        </a:xfrm>
      </p:grpSpPr>
      <p:sp>
        <p:nvSpPr>
          <p:cNvPr id="1124" name="Google Shape;1124;p42"/>
          <p:cNvSpPr txBox="1">
            <a:spLocks noGrp="1"/>
          </p:cNvSpPr>
          <p:nvPr>
            <p:ph type="subTitle" idx="1"/>
          </p:nvPr>
        </p:nvSpPr>
        <p:spPr>
          <a:xfrm>
            <a:off x="4984033" y="3194323"/>
            <a:ext cx="6193600" cy="841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25" name="Google Shape;1125;p42"/>
          <p:cNvSpPr/>
          <p:nvPr/>
        </p:nvSpPr>
        <p:spPr>
          <a:xfrm rot="981010">
            <a:off x="5539263" y="-884094"/>
            <a:ext cx="9165983" cy="283981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26" name="Google Shape;1126;p42"/>
          <p:cNvGrpSpPr/>
          <p:nvPr/>
        </p:nvGrpSpPr>
        <p:grpSpPr>
          <a:xfrm>
            <a:off x="785147" y="5225587"/>
            <a:ext cx="731376" cy="763581"/>
            <a:chOff x="1270775" y="1125497"/>
            <a:chExt cx="447270" cy="467003"/>
          </a:xfrm>
        </p:grpSpPr>
        <p:sp>
          <p:nvSpPr>
            <p:cNvPr id="1127" name="Google Shape;1127;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3" name="Google Shape;1133;p42"/>
          <p:cNvSpPr/>
          <p:nvPr/>
        </p:nvSpPr>
        <p:spPr>
          <a:xfrm>
            <a:off x="269466" y="5989167"/>
            <a:ext cx="201367" cy="201367"/>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4" name="Google Shape;1134;p42"/>
          <p:cNvGrpSpPr/>
          <p:nvPr/>
        </p:nvGrpSpPr>
        <p:grpSpPr>
          <a:xfrm rot="-2023058">
            <a:off x="-2374954" y="-2240470"/>
            <a:ext cx="5540028" cy="4885308"/>
            <a:chOff x="3141775" y="2797950"/>
            <a:chExt cx="2059150" cy="1815800"/>
          </a:xfrm>
        </p:grpSpPr>
        <p:sp>
          <p:nvSpPr>
            <p:cNvPr id="1135" name="Google Shape;1135;p42"/>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42"/>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42"/>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42"/>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42"/>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42"/>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42"/>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42"/>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42"/>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4" name="Google Shape;1144;p42"/>
          <p:cNvGrpSpPr/>
          <p:nvPr/>
        </p:nvGrpSpPr>
        <p:grpSpPr>
          <a:xfrm rot="10800000">
            <a:off x="11118313" y="1710854"/>
            <a:ext cx="731376" cy="763581"/>
            <a:chOff x="1270775" y="1125497"/>
            <a:chExt cx="447270" cy="467003"/>
          </a:xfrm>
        </p:grpSpPr>
        <p:sp>
          <p:nvSpPr>
            <p:cNvPr id="1145" name="Google Shape;1145;p42"/>
            <p:cNvSpPr/>
            <p:nvPr/>
          </p:nvSpPr>
          <p:spPr>
            <a:xfrm>
              <a:off x="1454106" y="1296862"/>
              <a:ext cx="86556" cy="64305"/>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42"/>
            <p:cNvSpPr/>
            <p:nvPr/>
          </p:nvSpPr>
          <p:spPr>
            <a:xfrm>
              <a:off x="1635757" y="1415117"/>
              <a:ext cx="82288" cy="60876"/>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42"/>
            <p:cNvSpPr/>
            <p:nvPr/>
          </p:nvSpPr>
          <p:spPr>
            <a:xfrm>
              <a:off x="1270775" y="1373973"/>
              <a:ext cx="42053" cy="30018"/>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42"/>
            <p:cNvSpPr/>
            <p:nvPr/>
          </p:nvSpPr>
          <p:spPr>
            <a:xfrm>
              <a:off x="1540593" y="1562481"/>
              <a:ext cx="42053" cy="30018"/>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42"/>
            <p:cNvSpPr/>
            <p:nvPr/>
          </p:nvSpPr>
          <p:spPr>
            <a:xfrm>
              <a:off x="1312759" y="1509301"/>
              <a:ext cx="42053" cy="30088"/>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42"/>
            <p:cNvSpPr/>
            <p:nvPr/>
          </p:nvSpPr>
          <p:spPr>
            <a:xfrm>
              <a:off x="1544022" y="1125497"/>
              <a:ext cx="41214" cy="30088"/>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1" name="Google Shape;1151;p42"/>
          <p:cNvSpPr/>
          <p:nvPr/>
        </p:nvSpPr>
        <p:spPr>
          <a:xfrm>
            <a:off x="0" y="5388089"/>
            <a:ext cx="12192285" cy="1438759"/>
          </a:xfrm>
          <a:custGeom>
            <a:avLst/>
            <a:gdLst/>
            <a:ahLst/>
            <a:cxnLst/>
            <a:rect l="l" t="t" r="r" b="b"/>
            <a:pathLst>
              <a:path w="211134" h="24915" extrusionOk="0">
                <a:moveTo>
                  <a:pt x="104157" y="1"/>
                </a:moveTo>
                <a:lnTo>
                  <a:pt x="103868" y="20"/>
                </a:lnTo>
                <a:lnTo>
                  <a:pt x="103597" y="39"/>
                </a:lnTo>
                <a:lnTo>
                  <a:pt x="103308" y="78"/>
                </a:lnTo>
                <a:lnTo>
                  <a:pt x="103018" y="155"/>
                </a:lnTo>
                <a:lnTo>
                  <a:pt x="100720" y="677"/>
                </a:lnTo>
                <a:lnTo>
                  <a:pt x="98402" y="1198"/>
                </a:lnTo>
                <a:lnTo>
                  <a:pt x="96084" y="1700"/>
                </a:lnTo>
                <a:lnTo>
                  <a:pt x="93728" y="2164"/>
                </a:lnTo>
                <a:lnTo>
                  <a:pt x="92589" y="2376"/>
                </a:lnTo>
                <a:lnTo>
                  <a:pt x="91449" y="2569"/>
                </a:lnTo>
                <a:lnTo>
                  <a:pt x="89228" y="2917"/>
                </a:lnTo>
                <a:lnTo>
                  <a:pt x="88127" y="3110"/>
                </a:lnTo>
                <a:lnTo>
                  <a:pt x="87026" y="3342"/>
                </a:lnTo>
                <a:lnTo>
                  <a:pt x="86466" y="3477"/>
                </a:lnTo>
                <a:lnTo>
                  <a:pt x="85906" y="3612"/>
                </a:lnTo>
                <a:lnTo>
                  <a:pt x="85346" y="3767"/>
                </a:lnTo>
                <a:lnTo>
                  <a:pt x="84786" y="3960"/>
                </a:lnTo>
                <a:lnTo>
                  <a:pt x="83917" y="4230"/>
                </a:lnTo>
                <a:lnTo>
                  <a:pt x="83048" y="4481"/>
                </a:lnTo>
                <a:lnTo>
                  <a:pt x="82198" y="4713"/>
                </a:lnTo>
                <a:lnTo>
                  <a:pt x="81348" y="4945"/>
                </a:lnTo>
                <a:lnTo>
                  <a:pt x="80479" y="5138"/>
                </a:lnTo>
                <a:lnTo>
                  <a:pt x="79610" y="5331"/>
                </a:lnTo>
                <a:lnTo>
                  <a:pt x="77853" y="5698"/>
                </a:lnTo>
                <a:lnTo>
                  <a:pt x="77370" y="5833"/>
                </a:lnTo>
                <a:lnTo>
                  <a:pt x="76868" y="5969"/>
                </a:lnTo>
                <a:lnTo>
                  <a:pt x="76346" y="6162"/>
                </a:lnTo>
                <a:lnTo>
                  <a:pt x="75825" y="6355"/>
                </a:lnTo>
                <a:lnTo>
                  <a:pt x="74743" y="6799"/>
                </a:lnTo>
                <a:lnTo>
                  <a:pt x="73662" y="7243"/>
                </a:lnTo>
                <a:lnTo>
                  <a:pt x="73102" y="7456"/>
                </a:lnTo>
                <a:lnTo>
                  <a:pt x="72561" y="7649"/>
                </a:lnTo>
                <a:lnTo>
                  <a:pt x="72020" y="7823"/>
                </a:lnTo>
                <a:lnTo>
                  <a:pt x="71499" y="7958"/>
                </a:lnTo>
                <a:lnTo>
                  <a:pt x="70958" y="8074"/>
                </a:lnTo>
                <a:lnTo>
                  <a:pt x="70456" y="8132"/>
                </a:lnTo>
                <a:lnTo>
                  <a:pt x="70205" y="8151"/>
                </a:lnTo>
                <a:lnTo>
                  <a:pt x="69953" y="8151"/>
                </a:lnTo>
                <a:lnTo>
                  <a:pt x="69702" y="8132"/>
                </a:lnTo>
                <a:lnTo>
                  <a:pt x="69471" y="8093"/>
                </a:lnTo>
                <a:lnTo>
                  <a:pt x="69258" y="8054"/>
                </a:lnTo>
                <a:lnTo>
                  <a:pt x="69046" y="8016"/>
                </a:lnTo>
                <a:lnTo>
                  <a:pt x="68659" y="7900"/>
                </a:lnTo>
                <a:lnTo>
                  <a:pt x="68293" y="7745"/>
                </a:lnTo>
                <a:lnTo>
                  <a:pt x="67945" y="7591"/>
                </a:lnTo>
                <a:lnTo>
                  <a:pt x="67597" y="7417"/>
                </a:lnTo>
                <a:lnTo>
                  <a:pt x="67230" y="7263"/>
                </a:lnTo>
                <a:lnTo>
                  <a:pt x="66844" y="7108"/>
                </a:lnTo>
                <a:lnTo>
                  <a:pt x="66438" y="6992"/>
                </a:lnTo>
                <a:lnTo>
                  <a:pt x="66168" y="6934"/>
                </a:lnTo>
                <a:lnTo>
                  <a:pt x="65898" y="6896"/>
                </a:lnTo>
                <a:lnTo>
                  <a:pt x="65627" y="6876"/>
                </a:lnTo>
                <a:lnTo>
                  <a:pt x="65338" y="6857"/>
                </a:lnTo>
                <a:lnTo>
                  <a:pt x="64797" y="6857"/>
                </a:lnTo>
                <a:lnTo>
                  <a:pt x="64237" y="6934"/>
                </a:lnTo>
                <a:lnTo>
                  <a:pt x="63696" y="7031"/>
                </a:lnTo>
                <a:lnTo>
                  <a:pt x="63155" y="7166"/>
                </a:lnTo>
                <a:lnTo>
                  <a:pt x="62595" y="7321"/>
                </a:lnTo>
                <a:lnTo>
                  <a:pt x="62054" y="7514"/>
                </a:lnTo>
                <a:lnTo>
                  <a:pt x="60973" y="7919"/>
                </a:lnTo>
                <a:lnTo>
                  <a:pt x="59911" y="8344"/>
                </a:lnTo>
                <a:lnTo>
                  <a:pt x="59370" y="8537"/>
                </a:lnTo>
                <a:lnTo>
                  <a:pt x="58848" y="8730"/>
                </a:lnTo>
                <a:lnTo>
                  <a:pt x="58327" y="8885"/>
                </a:lnTo>
                <a:lnTo>
                  <a:pt x="57825" y="9020"/>
                </a:lnTo>
                <a:lnTo>
                  <a:pt x="57380" y="9097"/>
                </a:lnTo>
                <a:lnTo>
                  <a:pt x="56936" y="9175"/>
                </a:lnTo>
                <a:lnTo>
                  <a:pt x="56048" y="9310"/>
                </a:lnTo>
                <a:lnTo>
                  <a:pt x="55140" y="9387"/>
                </a:lnTo>
                <a:lnTo>
                  <a:pt x="54232" y="9445"/>
                </a:lnTo>
                <a:lnTo>
                  <a:pt x="53325" y="9464"/>
                </a:lnTo>
                <a:lnTo>
                  <a:pt x="52417" y="9484"/>
                </a:lnTo>
                <a:lnTo>
                  <a:pt x="50621" y="9522"/>
                </a:lnTo>
                <a:lnTo>
                  <a:pt x="50061" y="9542"/>
                </a:lnTo>
                <a:lnTo>
                  <a:pt x="49520" y="9580"/>
                </a:lnTo>
                <a:lnTo>
                  <a:pt x="48419" y="9696"/>
                </a:lnTo>
                <a:lnTo>
                  <a:pt x="47318" y="9812"/>
                </a:lnTo>
                <a:lnTo>
                  <a:pt x="46217" y="9966"/>
                </a:lnTo>
                <a:lnTo>
                  <a:pt x="45117" y="10102"/>
                </a:lnTo>
                <a:lnTo>
                  <a:pt x="44016" y="10218"/>
                </a:lnTo>
                <a:lnTo>
                  <a:pt x="43456" y="10256"/>
                </a:lnTo>
                <a:lnTo>
                  <a:pt x="42915" y="10295"/>
                </a:lnTo>
                <a:lnTo>
                  <a:pt x="42374" y="10314"/>
                </a:lnTo>
                <a:lnTo>
                  <a:pt x="41814" y="10314"/>
                </a:lnTo>
                <a:lnTo>
                  <a:pt x="41389" y="10295"/>
                </a:lnTo>
                <a:lnTo>
                  <a:pt x="40964" y="10275"/>
                </a:lnTo>
                <a:lnTo>
                  <a:pt x="40134" y="10198"/>
                </a:lnTo>
                <a:lnTo>
                  <a:pt x="39323" y="10102"/>
                </a:lnTo>
                <a:lnTo>
                  <a:pt x="38531" y="10024"/>
                </a:lnTo>
                <a:lnTo>
                  <a:pt x="38144" y="9986"/>
                </a:lnTo>
                <a:lnTo>
                  <a:pt x="37739" y="9966"/>
                </a:lnTo>
                <a:lnTo>
                  <a:pt x="37353" y="9966"/>
                </a:lnTo>
                <a:lnTo>
                  <a:pt x="36947" y="9986"/>
                </a:lnTo>
                <a:lnTo>
                  <a:pt x="36541" y="10024"/>
                </a:lnTo>
                <a:lnTo>
                  <a:pt x="36117" y="10102"/>
                </a:lnTo>
                <a:lnTo>
                  <a:pt x="35711" y="10198"/>
                </a:lnTo>
                <a:lnTo>
                  <a:pt x="35267" y="10333"/>
                </a:lnTo>
                <a:lnTo>
                  <a:pt x="34977" y="10449"/>
                </a:lnTo>
                <a:lnTo>
                  <a:pt x="34668" y="10565"/>
                </a:lnTo>
                <a:lnTo>
                  <a:pt x="34089" y="10836"/>
                </a:lnTo>
                <a:lnTo>
                  <a:pt x="33529" y="11087"/>
                </a:lnTo>
                <a:lnTo>
                  <a:pt x="32968" y="11357"/>
                </a:lnTo>
                <a:lnTo>
                  <a:pt x="32408" y="11589"/>
                </a:lnTo>
                <a:lnTo>
                  <a:pt x="32119" y="11685"/>
                </a:lnTo>
                <a:lnTo>
                  <a:pt x="31829" y="11763"/>
                </a:lnTo>
                <a:lnTo>
                  <a:pt x="31520" y="11840"/>
                </a:lnTo>
                <a:lnTo>
                  <a:pt x="31192" y="11898"/>
                </a:lnTo>
                <a:lnTo>
                  <a:pt x="30863" y="11917"/>
                </a:lnTo>
                <a:lnTo>
                  <a:pt x="30535" y="11936"/>
                </a:lnTo>
                <a:lnTo>
                  <a:pt x="30187" y="11917"/>
                </a:lnTo>
                <a:lnTo>
                  <a:pt x="29840" y="11859"/>
                </a:lnTo>
                <a:lnTo>
                  <a:pt x="29511" y="11782"/>
                </a:lnTo>
                <a:lnTo>
                  <a:pt x="29183" y="11685"/>
                </a:lnTo>
                <a:lnTo>
                  <a:pt x="28835" y="11589"/>
                </a:lnTo>
                <a:lnTo>
                  <a:pt x="28507" y="11492"/>
                </a:lnTo>
                <a:lnTo>
                  <a:pt x="28179" y="11434"/>
                </a:lnTo>
                <a:lnTo>
                  <a:pt x="27850" y="11415"/>
                </a:lnTo>
                <a:lnTo>
                  <a:pt x="27580" y="11434"/>
                </a:lnTo>
                <a:lnTo>
                  <a:pt x="27329" y="11454"/>
                </a:lnTo>
                <a:lnTo>
                  <a:pt x="27097" y="11473"/>
                </a:lnTo>
                <a:lnTo>
                  <a:pt x="26846" y="11531"/>
                </a:lnTo>
                <a:lnTo>
                  <a:pt x="26614" y="11589"/>
                </a:lnTo>
                <a:lnTo>
                  <a:pt x="26383" y="11647"/>
                </a:lnTo>
                <a:lnTo>
                  <a:pt x="25938" y="11821"/>
                </a:lnTo>
                <a:lnTo>
                  <a:pt x="25513" y="12014"/>
                </a:lnTo>
                <a:lnTo>
                  <a:pt x="25089" y="12245"/>
                </a:lnTo>
                <a:lnTo>
                  <a:pt x="24683" y="12477"/>
                </a:lnTo>
                <a:lnTo>
                  <a:pt x="24277" y="12728"/>
                </a:lnTo>
                <a:lnTo>
                  <a:pt x="23466" y="13250"/>
                </a:lnTo>
                <a:lnTo>
                  <a:pt x="23061" y="13501"/>
                </a:lnTo>
                <a:lnTo>
                  <a:pt x="22636" y="13733"/>
                </a:lnTo>
                <a:lnTo>
                  <a:pt x="22211" y="13945"/>
                </a:lnTo>
                <a:lnTo>
                  <a:pt x="21767" y="14138"/>
                </a:lnTo>
                <a:lnTo>
                  <a:pt x="21303" y="14293"/>
                </a:lnTo>
                <a:lnTo>
                  <a:pt x="21071" y="14351"/>
                </a:lnTo>
                <a:lnTo>
                  <a:pt x="20820" y="14389"/>
                </a:lnTo>
                <a:lnTo>
                  <a:pt x="20550" y="14428"/>
                </a:lnTo>
                <a:lnTo>
                  <a:pt x="20299" y="14447"/>
                </a:lnTo>
                <a:lnTo>
                  <a:pt x="20048" y="14428"/>
                </a:lnTo>
                <a:lnTo>
                  <a:pt x="19816" y="14409"/>
                </a:lnTo>
                <a:lnTo>
                  <a:pt x="19565" y="14389"/>
                </a:lnTo>
                <a:lnTo>
                  <a:pt x="19333" y="14331"/>
                </a:lnTo>
                <a:lnTo>
                  <a:pt x="18870" y="14235"/>
                </a:lnTo>
                <a:lnTo>
                  <a:pt x="18425" y="14119"/>
                </a:lnTo>
                <a:lnTo>
                  <a:pt x="17962" y="14022"/>
                </a:lnTo>
                <a:lnTo>
                  <a:pt x="17730" y="14003"/>
                </a:lnTo>
                <a:lnTo>
                  <a:pt x="17479" y="13984"/>
                </a:lnTo>
                <a:lnTo>
                  <a:pt x="17247" y="13984"/>
                </a:lnTo>
                <a:lnTo>
                  <a:pt x="16996" y="14003"/>
                </a:lnTo>
                <a:lnTo>
                  <a:pt x="16784" y="14022"/>
                </a:lnTo>
                <a:lnTo>
                  <a:pt x="16591" y="14080"/>
                </a:lnTo>
                <a:lnTo>
                  <a:pt x="16398" y="14119"/>
                </a:lnTo>
                <a:lnTo>
                  <a:pt x="16224" y="14196"/>
                </a:lnTo>
                <a:lnTo>
                  <a:pt x="15876" y="14351"/>
                </a:lnTo>
                <a:lnTo>
                  <a:pt x="15528" y="14563"/>
                </a:lnTo>
                <a:lnTo>
                  <a:pt x="15219" y="14775"/>
                </a:lnTo>
                <a:lnTo>
                  <a:pt x="14910" y="15027"/>
                </a:lnTo>
                <a:lnTo>
                  <a:pt x="14292" y="15548"/>
                </a:lnTo>
                <a:lnTo>
                  <a:pt x="13983" y="15799"/>
                </a:lnTo>
                <a:lnTo>
                  <a:pt x="13674" y="16050"/>
                </a:lnTo>
                <a:lnTo>
                  <a:pt x="13346" y="16301"/>
                </a:lnTo>
                <a:lnTo>
                  <a:pt x="12998" y="16514"/>
                </a:lnTo>
                <a:lnTo>
                  <a:pt x="12651" y="16688"/>
                </a:lnTo>
                <a:lnTo>
                  <a:pt x="12477" y="16765"/>
                </a:lnTo>
                <a:lnTo>
                  <a:pt x="12284" y="16842"/>
                </a:lnTo>
                <a:lnTo>
                  <a:pt x="12091" y="16881"/>
                </a:lnTo>
                <a:lnTo>
                  <a:pt x="11878" y="16939"/>
                </a:lnTo>
                <a:lnTo>
                  <a:pt x="11666" y="16958"/>
                </a:lnTo>
                <a:lnTo>
                  <a:pt x="11453" y="16977"/>
                </a:lnTo>
                <a:lnTo>
                  <a:pt x="11009" y="16997"/>
                </a:lnTo>
                <a:lnTo>
                  <a:pt x="10584" y="16997"/>
                </a:lnTo>
                <a:lnTo>
                  <a:pt x="10217" y="16958"/>
                </a:lnTo>
                <a:lnTo>
                  <a:pt x="9889" y="16939"/>
                </a:lnTo>
                <a:lnTo>
                  <a:pt x="9310" y="16861"/>
                </a:lnTo>
                <a:lnTo>
                  <a:pt x="8769" y="16823"/>
                </a:lnTo>
                <a:lnTo>
                  <a:pt x="8518" y="16803"/>
                </a:lnTo>
                <a:lnTo>
                  <a:pt x="8247" y="16823"/>
                </a:lnTo>
                <a:lnTo>
                  <a:pt x="7958" y="16861"/>
                </a:lnTo>
                <a:lnTo>
                  <a:pt x="7649" y="16919"/>
                </a:lnTo>
                <a:lnTo>
                  <a:pt x="7320" y="17016"/>
                </a:lnTo>
                <a:lnTo>
                  <a:pt x="6953" y="17132"/>
                </a:lnTo>
                <a:lnTo>
                  <a:pt x="6548" y="17306"/>
                </a:lnTo>
                <a:lnTo>
                  <a:pt x="6084" y="17518"/>
                </a:lnTo>
                <a:lnTo>
                  <a:pt x="5621" y="17730"/>
                </a:lnTo>
                <a:lnTo>
                  <a:pt x="5215" y="17885"/>
                </a:lnTo>
                <a:lnTo>
                  <a:pt x="4810" y="18020"/>
                </a:lnTo>
                <a:lnTo>
                  <a:pt x="4423" y="18097"/>
                </a:lnTo>
                <a:lnTo>
                  <a:pt x="4056" y="18155"/>
                </a:lnTo>
                <a:lnTo>
                  <a:pt x="3709" y="18194"/>
                </a:lnTo>
                <a:lnTo>
                  <a:pt x="3033" y="18194"/>
                </a:lnTo>
                <a:lnTo>
                  <a:pt x="2357" y="18155"/>
                </a:lnTo>
                <a:lnTo>
                  <a:pt x="1642" y="18117"/>
                </a:lnTo>
                <a:lnTo>
                  <a:pt x="1275" y="18097"/>
                </a:lnTo>
                <a:lnTo>
                  <a:pt x="870" y="18097"/>
                </a:lnTo>
                <a:lnTo>
                  <a:pt x="445" y="18136"/>
                </a:lnTo>
                <a:lnTo>
                  <a:pt x="1" y="18175"/>
                </a:lnTo>
                <a:lnTo>
                  <a:pt x="1" y="24915"/>
                </a:lnTo>
                <a:lnTo>
                  <a:pt x="211134" y="24915"/>
                </a:lnTo>
                <a:lnTo>
                  <a:pt x="211134" y="19237"/>
                </a:lnTo>
                <a:lnTo>
                  <a:pt x="210709" y="19198"/>
                </a:lnTo>
                <a:lnTo>
                  <a:pt x="210284" y="19179"/>
                </a:lnTo>
                <a:lnTo>
                  <a:pt x="209859" y="19121"/>
                </a:lnTo>
                <a:lnTo>
                  <a:pt x="209454" y="19063"/>
                </a:lnTo>
                <a:lnTo>
                  <a:pt x="209029" y="18966"/>
                </a:lnTo>
                <a:lnTo>
                  <a:pt x="208643" y="18851"/>
                </a:lnTo>
                <a:lnTo>
                  <a:pt x="208237" y="18696"/>
                </a:lnTo>
                <a:lnTo>
                  <a:pt x="207851" y="18522"/>
                </a:lnTo>
                <a:lnTo>
                  <a:pt x="207677" y="18426"/>
                </a:lnTo>
                <a:lnTo>
                  <a:pt x="207503" y="18310"/>
                </a:lnTo>
                <a:lnTo>
                  <a:pt x="207175" y="18059"/>
                </a:lnTo>
                <a:lnTo>
                  <a:pt x="206866" y="17788"/>
                </a:lnTo>
                <a:lnTo>
                  <a:pt x="206557" y="17518"/>
                </a:lnTo>
                <a:lnTo>
                  <a:pt x="206248" y="17248"/>
                </a:lnTo>
                <a:lnTo>
                  <a:pt x="205919" y="16977"/>
                </a:lnTo>
                <a:lnTo>
                  <a:pt x="205765" y="16861"/>
                </a:lnTo>
                <a:lnTo>
                  <a:pt x="205572" y="16765"/>
                </a:lnTo>
                <a:lnTo>
                  <a:pt x="205398" y="16649"/>
                </a:lnTo>
                <a:lnTo>
                  <a:pt x="205185" y="16572"/>
                </a:lnTo>
                <a:lnTo>
                  <a:pt x="204819" y="16436"/>
                </a:lnTo>
                <a:lnTo>
                  <a:pt x="204413" y="16321"/>
                </a:lnTo>
                <a:lnTo>
                  <a:pt x="204007" y="16224"/>
                </a:lnTo>
                <a:lnTo>
                  <a:pt x="203582" y="16147"/>
                </a:lnTo>
                <a:lnTo>
                  <a:pt x="203158" y="16089"/>
                </a:lnTo>
                <a:lnTo>
                  <a:pt x="202713" y="16050"/>
                </a:lnTo>
                <a:lnTo>
                  <a:pt x="201806" y="16012"/>
                </a:lnTo>
                <a:lnTo>
                  <a:pt x="200917" y="15992"/>
                </a:lnTo>
                <a:lnTo>
                  <a:pt x="200010" y="15973"/>
                </a:lnTo>
                <a:lnTo>
                  <a:pt x="199140" y="15973"/>
                </a:lnTo>
                <a:lnTo>
                  <a:pt x="198329" y="15934"/>
                </a:lnTo>
                <a:lnTo>
                  <a:pt x="197248" y="15838"/>
                </a:lnTo>
                <a:lnTo>
                  <a:pt x="196185" y="15722"/>
                </a:lnTo>
                <a:lnTo>
                  <a:pt x="195143" y="15587"/>
                </a:lnTo>
                <a:lnTo>
                  <a:pt x="194100" y="15413"/>
                </a:lnTo>
                <a:lnTo>
                  <a:pt x="193057" y="15239"/>
                </a:lnTo>
                <a:lnTo>
                  <a:pt x="192033" y="15065"/>
                </a:lnTo>
                <a:lnTo>
                  <a:pt x="189967" y="14660"/>
                </a:lnTo>
                <a:lnTo>
                  <a:pt x="187919" y="14254"/>
                </a:lnTo>
                <a:lnTo>
                  <a:pt x="185872" y="13848"/>
                </a:lnTo>
                <a:lnTo>
                  <a:pt x="184829" y="13655"/>
                </a:lnTo>
                <a:lnTo>
                  <a:pt x="183806" y="13462"/>
                </a:lnTo>
                <a:lnTo>
                  <a:pt x="182743" y="13308"/>
                </a:lnTo>
                <a:lnTo>
                  <a:pt x="181700" y="13153"/>
                </a:lnTo>
                <a:lnTo>
                  <a:pt x="180097" y="12960"/>
                </a:lnTo>
                <a:lnTo>
                  <a:pt x="178533" y="12806"/>
                </a:lnTo>
                <a:lnTo>
                  <a:pt x="177007" y="12651"/>
                </a:lnTo>
                <a:lnTo>
                  <a:pt x="175462" y="12497"/>
                </a:lnTo>
                <a:lnTo>
                  <a:pt x="173937" y="12303"/>
                </a:lnTo>
                <a:lnTo>
                  <a:pt x="173183" y="12207"/>
                </a:lnTo>
                <a:lnTo>
                  <a:pt x="172411" y="12091"/>
                </a:lnTo>
                <a:lnTo>
                  <a:pt x="171638" y="11956"/>
                </a:lnTo>
                <a:lnTo>
                  <a:pt x="170866" y="11801"/>
                </a:lnTo>
                <a:lnTo>
                  <a:pt x="170093" y="11627"/>
                </a:lnTo>
                <a:lnTo>
                  <a:pt x="169301" y="11434"/>
                </a:lnTo>
                <a:lnTo>
                  <a:pt x="168529" y="11260"/>
                </a:lnTo>
                <a:lnTo>
                  <a:pt x="167737" y="11087"/>
                </a:lnTo>
                <a:lnTo>
                  <a:pt x="166945" y="10951"/>
                </a:lnTo>
                <a:lnTo>
                  <a:pt x="166153" y="10836"/>
                </a:lnTo>
                <a:lnTo>
                  <a:pt x="164570" y="10604"/>
                </a:lnTo>
                <a:lnTo>
                  <a:pt x="163778" y="10469"/>
                </a:lnTo>
                <a:lnTo>
                  <a:pt x="162986" y="10333"/>
                </a:lnTo>
                <a:lnTo>
                  <a:pt x="162406" y="10218"/>
                </a:lnTo>
                <a:lnTo>
                  <a:pt x="161846" y="10140"/>
                </a:lnTo>
                <a:lnTo>
                  <a:pt x="160726" y="9986"/>
                </a:lnTo>
                <a:lnTo>
                  <a:pt x="159625" y="9870"/>
                </a:lnTo>
                <a:lnTo>
                  <a:pt x="158524" y="9812"/>
                </a:lnTo>
                <a:lnTo>
                  <a:pt x="157424" y="9754"/>
                </a:lnTo>
                <a:lnTo>
                  <a:pt x="156323" y="9715"/>
                </a:lnTo>
                <a:lnTo>
                  <a:pt x="155203" y="9657"/>
                </a:lnTo>
                <a:lnTo>
                  <a:pt x="154044" y="9600"/>
                </a:lnTo>
                <a:lnTo>
                  <a:pt x="153580" y="9561"/>
                </a:lnTo>
                <a:lnTo>
                  <a:pt x="153155" y="9503"/>
                </a:lnTo>
                <a:lnTo>
                  <a:pt x="152730" y="9426"/>
                </a:lnTo>
                <a:lnTo>
                  <a:pt x="152306" y="9348"/>
                </a:lnTo>
                <a:lnTo>
                  <a:pt x="151900" y="9233"/>
                </a:lnTo>
                <a:lnTo>
                  <a:pt x="151514" y="9117"/>
                </a:lnTo>
                <a:lnTo>
                  <a:pt x="150703" y="8885"/>
                </a:lnTo>
                <a:lnTo>
                  <a:pt x="149930" y="8615"/>
                </a:lnTo>
                <a:lnTo>
                  <a:pt x="149119" y="8383"/>
                </a:lnTo>
                <a:lnTo>
                  <a:pt x="148733" y="8267"/>
                </a:lnTo>
                <a:lnTo>
                  <a:pt x="148308" y="8151"/>
                </a:lnTo>
                <a:lnTo>
                  <a:pt x="147902" y="8054"/>
                </a:lnTo>
                <a:lnTo>
                  <a:pt x="147458" y="7977"/>
                </a:lnTo>
                <a:lnTo>
                  <a:pt x="146840" y="7881"/>
                </a:lnTo>
                <a:lnTo>
                  <a:pt x="146203" y="7823"/>
                </a:lnTo>
                <a:lnTo>
                  <a:pt x="145565" y="7765"/>
                </a:lnTo>
                <a:lnTo>
                  <a:pt x="144928" y="7707"/>
                </a:lnTo>
                <a:lnTo>
                  <a:pt x="143634" y="7649"/>
                </a:lnTo>
                <a:lnTo>
                  <a:pt x="142321" y="7630"/>
                </a:lnTo>
                <a:lnTo>
                  <a:pt x="141027" y="7591"/>
                </a:lnTo>
                <a:lnTo>
                  <a:pt x="139713" y="7552"/>
                </a:lnTo>
                <a:lnTo>
                  <a:pt x="139076" y="7514"/>
                </a:lnTo>
                <a:lnTo>
                  <a:pt x="138419" y="7475"/>
                </a:lnTo>
                <a:lnTo>
                  <a:pt x="137782" y="7398"/>
                </a:lnTo>
                <a:lnTo>
                  <a:pt x="137145" y="7321"/>
                </a:lnTo>
                <a:lnTo>
                  <a:pt x="134808" y="7012"/>
                </a:lnTo>
                <a:lnTo>
                  <a:pt x="133649" y="6838"/>
                </a:lnTo>
                <a:lnTo>
                  <a:pt x="132490" y="6645"/>
                </a:lnTo>
                <a:lnTo>
                  <a:pt x="131331" y="6451"/>
                </a:lnTo>
                <a:lnTo>
                  <a:pt x="130172" y="6239"/>
                </a:lnTo>
                <a:lnTo>
                  <a:pt x="129033" y="5988"/>
                </a:lnTo>
                <a:lnTo>
                  <a:pt x="127894" y="5718"/>
                </a:lnTo>
                <a:lnTo>
                  <a:pt x="125885" y="5254"/>
                </a:lnTo>
                <a:lnTo>
                  <a:pt x="124900" y="5042"/>
                </a:lnTo>
                <a:lnTo>
                  <a:pt x="123896" y="4829"/>
                </a:lnTo>
                <a:lnTo>
                  <a:pt x="122911" y="4636"/>
                </a:lnTo>
                <a:lnTo>
                  <a:pt x="121906" y="4462"/>
                </a:lnTo>
                <a:lnTo>
                  <a:pt x="120902" y="4308"/>
                </a:lnTo>
                <a:lnTo>
                  <a:pt x="119878" y="4172"/>
                </a:lnTo>
                <a:lnTo>
                  <a:pt x="119299" y="4095"/>
                </a:lnTo>
                <a:lnTo>
                  <a:pt x="118739" y="3999"/>
                </a:lnTo>
                <a:lnTo>
                  <a:pt x="118198" y="3883"/>
                </a:lnTo>
                <a:lnTo>
                  <a:pt x="117657" y="3767"/>
                </a:lnTo>
                <a:lnTo>
                  <a:pt x="116595" y="3516"/>
                </a:lnTo>
                <a:lnTo>
                  <a:pt x="115552" y="3226"/>
                </a:lnTo>
                <a:lnTo>
                  <a:pt x="113466" y="2589"/>
                </a:lnTo>
                <a:lnTo>
                  <a:pt x="112404" y="2280"/>
                </a:lnTo>
                <a:lnTo>
                  <a:pt x="111323" y="1990"/>
                </a:lnTo>
                <a:lnTo>
                  <a:pt x="110936" y="1893"/>
                </a:lnTo>
                <a:lnTo>
                  <a:pt x="110550" y="1778"/>
                </a:lnTo>
                <a:lnTo>
                  <a:pt x="109778" y="1507"/>
                </a:lnTo>
                <a:lnTo>
                  <a:pt x="108194" y="928"/>
                </a:lnTo>
                <a:lnTo>
                  <a:pt x="107402" y="638"/>
                </a:lnTo>
                <a:lnTo>
                  <a:pt x="106610" y="387"/>
                </a:lnTo>
                <a:lnTo>
                  <a:pt x="106205" y="271"/>
                </a:lnTo>
                <a:lnTo>
                  <a:pt x="105818" y="175"/>
                </a:lnTo>
                <a:lnTo>
                  <a:pt x="105413" y="97"/>
                </a:lnTo>
                <a:lnTo>
                  <a:pt x="105007" y="59"/>
                </a:lnTo>
                <a:lnTo>
                  <a:pt x="105123" y="1005"/>
                </a:lnTo>
                <a:lnTo>
                  <a:pt x="105162" y="1488"/>
                </a:lnTo>
                <a:lnTo>
                  <a:pt x="105181" y="1971"/>
                </a:lnTo>
                <a:lnTo>
                  <a:pt x="105200" y="5718"/>
                </a:lnTo>
                <a:lnTo>
                  <a:pt x="105200" y="6065"/>
                </a:lnTo>
                <a:lnTo>
                  <a:pt x="105200" y="6471"/>
                </a:lnTo>
                <a:lnTo>
                  <a:pt x="105181" y="6683"/>
                </a:lnTo>
                <a:lnTo>
                  <a:pt x="105162" y="6876"/>
                </a:lnTo>
                <a:lnTo>
                  <a:pt x="105104" y="7031"/>
                </a:lnTo>
                <a:lnTo>
                  <a:pt x="105065" y="7108"/>
                </a:lnTo>
                <a:lnTo>
                  <a:pt x="105007" y="7147"/>
                </a:lnTo>
                <a:lnTo>
                  <a:pt x="104930" y="7012"/>
                </a:lnTo>
                <a:lnTo>
                  <a:pt x="104853" y="6857"/>
                </a:lnTo>
                <a:lnTo>
                  <a:pt x="104737" y="6548"/>
                </a:lnTo>
                <a:lnTo>
                  <a:pt x="104660" y="6220"/>
                </a:lnTo>
                <a:lnTo>
                  <a:pt x="104602" y="5872"/>
                </a:lnTo>
                <a:lnTo>
                  <a:pt x="104544" y="5524"/>
                </a:lnTo>
                <a:lnTo>
                  <a:pt x="104524" y="5196"/>
                </a:lnTo>
                <a:lnTo>
                  <a:pt x="104447" y="4520"/>
                </a:lnTo>
                <a:lnTo>
                  <a:pt x="104273" y="2840"/>
                </a:lnTo>
                <a:lnTo>
                  <a:pt x="104196" y="1990"/>
                </a:lnTo>
                <a:lnTo>
                  <a:pt x="104177" y="1584"/>
                </a:lnTo>
                <a:lnTo>
                  <a:pt x="104177" y="1160"/>
                </a:lnTo>
                <a:lnTo>
                  <a:pt x="104157"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2" name="Google Shape;1152;p42"/>
          <p:cNvSpPr/>
          <p:nvPr/>
        </p:nvSpPr>
        <p:spPr>
          <a:xfrm>
            <a:off x="6011229" y="4459082"/>
            <a:ext cx="755096" cy="932436"/>
          </a:xfrm>
          <a:custGeom>
            <a:avLst/>
            <a:gdLst/>
            <a:ahLst/>
            <a:cxnLst/>
            <a:rect l="l" t="t" r="r" b="b"/>
            <a:pathLst>
              <a:path w="13076" h="16147" extrusionOk="0">
                <a:moveTo>
                  <a:pt x="657" y="928"/>
                </a:moveTo>
                <a:lnTo>
                  <a:pt x="715" y="1198"/>
                </a:lnTo>
                <a:lnTo>
                  <a:pt x="773" y="1449"/>
                </a:lnTo>
                <a:lnTo>
                  <a:pt x="928" y="2145"/>
                </a:lnTo>
                <a:lnTo>
                  <a:pt x="1043" y="2840"/>
                </a:lnTo>
                <a:lnTo>
                  <a:pt x="1140" y="3535"/>
                </a:lnTo>
                <a:lnTo>
                  <a:pt x="1198" y="4230"/>
                </a:lnTo>
                <a:lnTo>
                  <a:pt x="1237" y="4848"/>
                </a:lnTo>
                <a:lnTo>
                  <a:pt x="1237" y="5486"/>
                </a:lnTo>
                <a:lnTo>
                  <a:pt x="1217" y="5814"/>
                </a:lnTo>
                <a:lnTo>
                  <a:pt x="1179" y="6123"/>
                </a:lnTo>
                <a:lnTo>
                  <a:pt x="1121" y="6432"/>
                </a:lnTo>
                <a:lnTo>
                  <a:pt x="1043" y="6722"/>
                </a:lnTo>
                <a:lnTo>
                  <a:pt x="966" y="6915"/>
                </a:lnTo>
                <a:lnTo>
                  <a:pt x="870" y="7089"/>
                </a:lnTo>
                <a:lnTo>
                  <a:pt x="619" y="7417"/>
                </a:lnTo>
                <a:lnTo>
                  <a:pt x="599" y="6451"/>
                </a:lnTo>
                <a:lnTo>
                  <a:pt x="619" y="5466"/>
                </a:lnTo>
                <a:lnTo>
                  <a:pt x="638" y="4926"/>
                </a:lnTo>
                <a:lnTo>
                  <a:pt x="638" y="4385"/>
                </a:lnTo>
                <a:lnTo>
                  <a:pt x="599" y="3323"/>
                </a:lnTo>
                <a:lnTo>
                  <a:pt x="580" y="2241"/>
                </a:lnTo>
                <a:lnTo>
                  <a:pt x="599" y="1700"/>
                </a:lnTo>
                <a:lnTo>
                  <a:pt x="619" y="1160"/>
                </a:lnTo>
                <a:lnTo>
                  <a:pt x="657" y="928"/>
                </a:lnTo>
                <a:close/>
                <a:moveTo>
                  <a:pt x="387" y="1"/>
                </a:moveTo>
                <a:lnTo>
                  <a:pt x="309" y="59"/>
                </a:lnTo>
                <a:lnTo>
                  <a:pt x="213" y="117"/>
                </a:lnTo>
                <a:lnTo>
                  <a:pt x="174" y="175"/>
                </a:lnTo>
                <a:lnTo>
                  <a:pt x="136" y="252"/>
                </a:lnTo>
                <a:lnTo>
                  <a:pt x="155" y="329"/>
                </a:lnTo>
                <a:lnTo>
                  <a:pt x="194" y="908"/>
                </a:lnTo>
                <a:lnTo>
                  <a:pt x="194" y="1488"/>
                </a:lnTo>
                <a:lnTo>
                  <a:pt x="194" y="2067"/>
                </a:lnTo>
                <a:lnTo>
                  <a:pt x="174" y="2647"/>
                </a:lnTo>
                <a:lnTo>
                  <a:pt x="136" y="3805"/>
                </a:lnTo>
                <a:lnTo>
                  <a:pt x="78" y="4964"/>
                </a:lnTo>
                <a:lnTo>
                  <a:pt x="78" y="5872"/>
                </a:lnTo>
                <a:lnTo>
                  <a:pt x="78" y="6780"/>
                </a:lnTo>
                <a:lnTo>
                  <a:pt x="97" y="7687"/>
                </a:lnTo>
                <a:lnTo>
                  <a:pt x="136" y="8595"/>
                </a:lnTo>
                <a:lnTo>
                  <a:pt x="155" y="9213"/>
                </a:lnTo>
                <a:lnTo>
                  <a:pt x="136" y="9812"/>
                </a:lnTo>
                <a:lnTo>
                  <a:pt x="97" y="11029"/>
                </a:lnTo>
                <a:lnTo>
                  <a:pt x="39" y="12226"/>
                </a:lnTo>
                <a:lnTo>
                  <a:pt x="20" y="12825"/>
                </a:lnTo>
                <a:lnTo>
                  <a:pt x="0" y="13443"/>
                </a:lnTo>
                <a:lnTo>
                  <a:pt x="20" y="14775"/>
                </a:lnTo>
                <a:lnTo>
                  <a:pt x="58" y="16089"/>
                </a:lnTo>
                <a:lnTo>
                  <a:pt x="483" y="16108"/>
                </a:lnTo>
                <a:lnTo>
                  <a:pt x="908" y="16147"/>
                </a:lnTo>
                <a:lnTo>
                  <a:pt x="908" y="16147"/>
                </a:lnTo>
                <a:lnTo>
                  <a:pt x="831" y="15432"/>
                </a:lnTo>
                <a:lnTo>
                  <a:pt x="812" y="15065"/>
                </a:lnTo>
                <a:lnTo>
                  <a:pt x="792" y="14718"/>
                </a:lnTo>
                <a:lnTo>
                  <a:pt x="754" y="13462"/>
                </a:lnTo>
                <a:lnTo>
                  <a:pt x="734" y="12863"/>
                </a:lnTo>
                <a:lnTo>
                  <a:pt x="676" y="12226"/>
                </a:lnTo>
                <a:lnTo>
                  <a:pt x="638" y="11840"/>
                </a:lnTo>
                <a:lnTo>
                  <a:pt x="619" y="11434"/>
                </a:lnTo>
                <a:lnTo>
                  <a:pt x="619" y="10642"/>
                </a:lnTo>
                <a:lnTo>
                  <a:pt x="638" y="9831"/>
                </a:lnTo>
                <a:lnTo>
                  <a:pt x="638" y="9039"/>
                </a:lnTo>
                <a:lnTo>
                  <a:pt x="619" y="7649"/>
                </a:lnTo>
                <a:lnTo>
                  <a:pt x="1082" y="7784"/>
                </a:lnTo>
                <a:lnTo>
                  <a:pt x="1546" y="7900"/>
                </a:lnTo>
                <a:lnTo>
                  <a:pt x="2028" y="7977"/>
                </a:lnTo>
                <a:lnTo>
                  <a:pt x="2492" y="8054"/>
                </a:lnTo>
                <a:lnTo>
                  <a:pt x="2955" y="8093"/>
                </a:lnTo>
                <a:lnTo>
                  <a:pt x="3438" y="8112"/>
                </a:lnTo>
                <a:lnTo>
                  <a:pt x="3921" y="8093"/>
                </a:lnTo>
                <a:lnTo>
                  <a:pt x="4423" y="8035"/>
                </a:lnTo>
                <a:lnTo>
                  <a:pt x="5080" y="7939"/>
                </a:lnTo>
                <a:lnTo>
                  <a:pt x="5737" y="7861"/>
                </a:lnTo>
                <a:lnTo>
                  <a:pt x="6393" y="7823"/>
                </a:lnTo>
                <a:lnTo>
                  <a:pt x="7031" y="7823"/>
                </a:lnTo>
                <a:lnTo>
                  <a:pt x="7668" y="7861"/>
                </a:lnTo>
                <a:lnTo>
                  <a:pt x="7977" y="7881"/>
                </a:lnTo>
                <a:lnTo>
                  <a:pt x="8305" y="7939"/>
                </a:lnTo>
                <a:lnTo>
                  <a:pt x="8634" y="7996"/>
                </a:lnTo>
                <a:lnTo>
                  <a:pt x="8943" y="8074"/>
                </a:lnTo>
                <a:lnTo>
                  <a:pt x="9271" y="8170"/>
                </a:lnTo>
                <a:lnTo>
                  <a:pt x="9599" y="8267"/>
                </a:lnTo>
                <a:lnTo>
                  <a:pt x="10275" y="8518"/>
                </a:lnTo>
                <a:lnTo>
                  <a:pt x="10932" y="8769"/>
                </a:lnTo>
                <a:lnTo>
                  <a:pt x="11569" y="9059"/>
                </a:lnTo>
                <a:lnTo>
                  <a:pt x="11878" y="9213"/>
                </a:lnTo>
                <a:lnTo>
                  <a:pt x="12187" y="9387"/>
                </a:lnTo>
                <a:lnTo>
                  <a:pt x="12110" y="8827"/>
                </a:lnTo>
                <a:lnTo>
                  <a:pt x="11994" y="8248"/>
                </a:lnTo>
                <a:lnTo>
                  <a:pt x="11878" y="7687"/>
                </a:lnTo>
                <a:lnTo>
                  <a:pt x="11801" y="7127"/>
                </a:lnTo>
                <a:lnTo>
                  <a:pt x="11782" y="6838"/>
                </a:lnTo>
                <a:lnTo>
                  <a:pt x="11762" y="6567"/>
                </a:lnTo>
                <a:lnTo>
                  <a:pt x="11762" y="6278"/>
                </a:lnTo>
                <a:lnTo>
                  <a:pt x="11782" y="6007"/>
                </a:lnTo>
                <a:lnTo>
                  <a:pt x="11820" y="5717"/>
                </a:lnTo>
                <a:lnTo>
                  <a:pt x="11897" y="5447"/>
                </a:lnTo>
                <a:lnTo>
                  <a:pt x="11975" y="5177"/>
                </a:lnTo>
                <a:lnTo>
                  <a:pt x="12110" y="4887"/>
                </a:lnTo>
                <a:lnTo>
                  <a:pt x="12303" y="4481"/>
                </a:lnTo>
                <a:lnTo>
                  <a:pt x="12516" y="4095"/>
                </a:lnTo>
                <a:lnTo>
                  <a:pt x="12631" y="3902"/>
                </a:lnTo>
                <a:lnTo>
                  <a:pt x="12767" y="3709"/>
                </a:lnTo>
                <a:lnTo>
                  <a:pt x="12902" y="3535"/>
                </a:lnTo>
                <a:lnTo>
                  <a:pt x="13076" y="3400"/>
                </a:lnTo>
                <a:lnTo>
                  <a:pt x="12786" y="3303"/>
                </a:lnTo>
                <a:lnTo>
                  <a:pt x="12496" y="3226"/>
                </a:lnTo>
                <a:lnTo>
                  <a:pt x="11917" y="3091"/>
                </a:lnTo>
                <a:lnTo>
                  <a:pt x="11318" y="2975"/>
                </a:lnTo>
                <a:lnTo>
                  <a:pt x="10739" y="2840"/>
                </a:lnTo>
                <a:lnTo>
                  <a:pt x="10198" y="2685"/>
                </a:lnTo>
                <a:lnTo>
                  <a:pt x="9657" y="2492"/>
                </a:lnTo>
                <a:lnTo>
                  <a:pt x="9136" y="2280"/>
                </a:lnTo>
                <a:lnTo>
                  <a:pt x="8634" y="2067"/>
                </a:lnTo>
                <a:lnTo>
                  <a:pt x="7629" y="1584"/>
                </a:lnTo>
                <a:lnTo>
                  <a:pt x="6606" y="1102"/>
                </a:lnTo>
                <a:lnTo>
                  <a:pt x="6239" y="947"/>
                </a:lnTo>
                <a:lnTo>
                  <a:pt x="5872" y="812"/>
                </a:lnTo>
                <a:lnTo>
                  <a:pt x="5505" y="696"/>
                </a:lnTo>
                <a:lnTo>
                  <a:pt x="5157" y="599"/>
                </a:lnTo>
                <a:lnTo>
                  <a:pt x="4790" y="522"/>
                </a:lnTo>
                <a:lnTo>
                  <a:pt x="4423" y="464"/>
                </a:lnTo>
                <a:lnTo>
                  <a:pt x="4056" y="406"/>
                </a:lnTo>
                <a:lnTo>
                  <a:pt x="3689" y="368"/>
                </a:lnTo>
                <a:lnTo>
                  <a:pt x="3322" y="348"/>
                </a:lnTo>
                <a:lnTo>
                  <a:pt x="2569" y="348"/>
                </a:lnTo>
                <a:lnTo>
                  <a:pt x="2202" y="368"/>
                </a:lnTo>
                <a:lnTo>
                  <a:pt x="1449" y="426"/>
                </a:lnTo>
                <a:lnTo>
                  <a:pt x="696" y="522"/>
                </a:lnTo>
                <a:lnTo>
                  <a:pt x="696" y="232"/>
                </a:lnTo>
                <a:lnTo>
                  <a:pt x="676" y="117"/>
                </a:lnTo>
                <a:lnTo>
                  <a:pt x="657" y="59"/>
                </a:lnTo>
                <a:lnTo>
                  <a:pt x="58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3" name="Google Shape;1153;p42"/>
          <p:cNvSpPr txBox="1">
            <a:spLocks noGrp="1"/>
          </p:cNvSpPr>
          <p:nvPr>
            <p:ph type="title"/>
          </p:nvPr>
        </p:nvSpPr>
        <p:spPr>
          <a:xfrm>
            <a:off x="4984033" y="1663833"/>
            <a:ext cx="6196000" cy="1519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3500"/>
              <a:buNone/>
              <a:defRPr sz="15333">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31752164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45"/>
        <p:cNvGrpSpPr/>
        <p:nvPr/>
      </p:nvGrpSpPr>
      <p:grpSpPr>
        <a:xfrm>
          <a:off x="0" y="0"/>
          <a:ext cx="0" cy="0"/>
          <a:chOff x="0" y="0"/>
          <a:chExt cx="0" cy="0"/>
        </a:xfrm>
      </p:grpSpPr>
      <p:grpSp>
        <p:nvGrpSpPr>
          <p:cNvPr id="1246" name="Google Shape;1246;p47"/>
          <p:cNvGrpSpPr/>
          <p:nvPr/>
        </p:nvGrpSpPr>
        <p:grpSpPr>
          <a:xfrm>
            <a:off x="-5960017" y="-891667"/>
            <a:ext cx="20876261" cy="9870771"/>
            <a:chOff x="-4470013" y="-668750"/>
            <a:chExt cx="15657196" cy="7403078"/>
          </a:xfrm>
        </p:grpSpPr>
        <p:sp>
          <p:nvSpPr>
            <p:cNvPr id="1247" name="Google Shape;1247;p47"/>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8" name="Google Shape;1248;p47"/>
            <p:cNvGrpSpPr/>
            <p:nvPr/>
          </p:nvGrpSpPr>
          <p:grpSpPr>
            <a:xfrm>
              <a:off x="7571490" y="4335248"/>
              <a:ext cx="2795340" cy="1885492"/>
              <a:chOff x="965100" y="1428788"/>
              <a:chExt cx="1354200" cy="913425"/>
            </a:xfrm>
          </p:grpSpPr>
          <p:sp>
            <p:nvSpPr>
              <p:cNvPr id="1249" name="Google Shape;1249;p47"/>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47"/>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47"/>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47"/>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47"/>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4" name="Google Shape;1254;p47"/>
            <p:cNvGrpSpPr/>
            <p:nvPr/>
          </p:nvGrpSpPr>
          <p:grpSpPr>
            <a:xfrm>
              <a:off x="-3230997" y="-668750"/>
              <a:ext cx="4020585" cy="3545433"/>
              <a:chOff x="-2417677" y="2452996"/>
              <a:chExt cx="5416388" cy="4776280"/>
            </a:xfrm>
          </p:grpSpPr>
          <p:grpSp>
            <p:nvGrpSpPr>
              <p:cNvPr id="1255" name="Google Shape;1255;p47"/>
              <p:cNvGrpSpPr/>
              <p:nvPr/>
            </p:nvGrpSpPr>
            <p:grpSpPr>
              <a:xfrm>
                <a:off x="415116" y="4353695"/>
                <a:ext cx="451070" cy="303924"/>
                <a:chOff x="5850477" y="3901125"/>
                <a:chExt cx="127450" cy="85874"/>
              </a:xfrm>
            </p:grpSpPr>
            <p:sp>
              <p:nvSpPr>
                <p:cNvPr id="1256" name="Google Shape;1256;p47"/>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47"/>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47"/>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47"/>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47"/>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47"/>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2" name="Google Shape;1262;p47"/>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3" name="Google Shape;1263;p47"/>
              <p:cNvGrpSpPr/>
              <p:nvPr/>
            </p:nvGrpSpPr>
            <p:grpSpPr>
              <a:xfrm>
                <a:off x="-2417677" y="2452996"/>
                <a:ext cx="5416388" cy="4776280"/>
                <a:chOff x="3141775" y="2797950"/>
                <a:chExt cx="2059150" cy="1815800"/>
              </a:xfrm>
            </p:grpSpPr>
            <p:sp>
              <p:nvSpPr>
                <p:cNvPr id="1264" name="Google Shape;1264;p47"/>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47"/>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47"/>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47"/>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47"/>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47"/>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47"/>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47"/>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47"/>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73" name="Google Shape;1273;p47"/>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961541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74"/>
        <p:cNvGrpSpPr/>
        <p:nvPr/>
      </p:nvGrpSpPr>
      <p:grpSpPr>
        <a:xfrm>
          <a:off x="0" y="0"/>
          <a:ext cx="0" cy="0"/>
          <a:chOff x="0" y="0"/>
          <a:chExt cx="0" cy="0"/>
        </a:xfrm>
      </p:grpSpPr>
      <p:grpSp>
        <p:nvGrpSpPr>
          <p:cNvPr id="1275" name="Google Shape;1275;p48"/>
          <p:cNvGrpSpPr/>
          <p:nvPr/>
        </p:nvGrpSpPr>
        <p:grpSpPr>
          <a:xfrm>
            <a:off x="-2152595" y="-891659"/>
            <a:ext cx="16925004" cy="9185980"/>
            <a:chOff x="-1614447" y="-668745"/>
            <a:chExt cx="12693753" cy="6889485"/>
          </a:xfrm>
        </p:grpSpPr>
        <p:grpSp>
          <p:nvGrpSpPr>
            <p:cNvPr id="1276" name="Google Shape;1276;p48"/>
            <p:cNvGrpSpPr/>
            <p:nvPr/>
          </p:nvGrpSpPr>
          <p:grpSpPr>
            <a:xfrm>
              <a:off x="-1614447" y="4335248"/>
              <a:ext cx="2795340" cy="1885492"/>
              <a:chOff x="965100" y="1428788"/>
              <a:chExt cx="1354200" cy="913425"/>
            </a:xfrm>
          </p:grpSpPr>
          <p:sp>
            <p:nvSpPr>
              <p:cNvPr id="1277" name="Google Shape;1277;p4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4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4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4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4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2" name="Google Shape;1282;p4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4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41316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6FFB2-6D20-9EDA-B75C-76968C9F3F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7FED36-B89D-72C4-8E1D-7A26F445F97B}"/>
              </a:ext>
            </a:extLst>
          </p:cNvPr>
          <p:cNvSpPr>
            <a:spLocks noGrp="1"/>
          </p:cNvSpPr>
          <p:nvPr>
            <p:ph type="dt" sz="half" idx="10"/>
          </p:nvPr>
        </p:nvSpPr>
        <p:spPr/>
        <p:txBody>
          <a:bodyPr/>
          <a:lstStyle/>
          <a:p>
            <a:fld id="{F06CDD18-ED42-4272-B7FA-AE5A4506F7A0}" type="datetimeFigureOut">
              <a:rPr lang="en-US" smtClean="0"/>
              <a:t>11/24/2025</a:t>
            </a:fld>
            <a:endParaRPr lang="en-US"/>
          </a:p>
        </p:txBody>
      </p:sp>
      <p:sp>
        <p:nvSpPr>
          <p:cNvPr id="4" name="Footer Placeholder 3">
            <a:extLst>
              <a:ext uri="{FF2B5EF4-FFF2-40B4-BE49-F238E27FC236}">
                <a16:creationId xmlns:a16="http://schemas.microsoft.com/office/drawing/2014/main" id="{708C41C1-8C49-AFCC-D0A3-06D5D385D6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9E7408-3272-723A-848C-9ACE05E90A2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476983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EB0253-D158-0FE7-BFC1-742284AB32F3}"/>
              </a:ext>
            </a:extLst>
          </p:cNvPr>
          <p:cNvSpPr>
            <a:spLocks noGrp="1"/>
          </p:cNvSpPr>
          <p:nvPr>
            <p:ph type="dt" sz="half" idx="10"/>
          </p:nvPr>
        </p:nvSpPr>
        <p:spPr/>
        <p:txBody>
          <a:bodyPr/>
          <a:lstStyle/>
          <a:p>
            <a:fld id="{F06CDD18-ED42-4272-B7FA-AE5A4506F7A0}" type="datetimeFigureOut">
              <a:rPr lang="en-US" smtClean="0"/>
              <a:t>11/24/2025</a:t>
            </a:fld>
            <a:endParaRPr lang="en-US"/>
          </a:p>
        </p:txBody>
      </p:sp>
      <p:sp>
        <p:nvSpPr>
          <p:cNvPr id="3" name="Footer Placeholder 2">
            <a:extLst>
              <a:ext uri="{FF2B5EF4-FFF2-40B4-BE49-F238E27FC236}">
                <a16:creationId xmlns:a16="http://schemas.microsoft.com/office/drawing/2014/main" id="{818E8527-E3BB-7D65-2AB3-C9D3B49B8E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38D920-EC76-0CD3-FDDA-C83EEE95AF4E}"/>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56897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396A3-7B31-6D1D-06BD-88367F306B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08C8F6-E9A6-D264-BB7C-A8AA860E01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1BE65-8060-C213-05A3-F297E6EA0F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72B74C-4F2E-E09F-C7A7-1226909720DD}"/>
              </a:ext>
            </a:extLst>
          </p:cNvPr>
          <p:cNvSpPr>
            <a:spLocks noGrp="1"/>
          </p:cNvSpPr>
          <p:nvPr>
            <p:ph type="dt" sz="half" idx="10"/>
          </p:nvPr>
        </p:nvSpPr>
        <p:spPr/>
        <p:txBody>
          <a:bodyPr/>
          <a:lstStyle/>
          <a:p>
            <a:fld id="{F06CDD18-ED42-4272-B7FA-AE5A4506F7A0}" type="datetimeFigureOut">
              <a:rPr lang="en-US" smtClean="0"/>
              <a:t>11/24/2025</a:t>
            </a:fld>
            <a:endParaRPr lang="en-US"/>
          </a:p>
        </p:txBody>
      </p:sp>
      <p:sp>
        <p:nvSpPr>
          <p:cNvPr id="6" name="Footer Placeholder 5">
            <a:extLst>
              <a:ext uri="{FF2B5EF4-FFF2-40B4-BE49-F238E27FC236}">
                <a16:creationId xmlns:a16="http://schemas.microsoft.com/office/drawing/2014/main" id="{BACEAC62-3CC7-2386-753C-6B712EECA5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F4972-2D75-CCAA-9617-5058D938E6D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20597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C52F8-46C6-4EC9-BE93-7F68BBA245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52AF0C-9318-A705-08FD-90823391D2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88FC25-16D2-7E2E-D62D-56A809A177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011C98-B11C-59AE-54FB-22570D4E607D}"/>
              </a:ext>
            </a:extLst>
          </p:cNvPr>
          <p:cNvSpPr>
            <a:spLocks noGrp="1"/>
          </p:cNvSpPr>
          <p:nvPr>
            <p:ph type="dt" sz="half" idx="10"/>
          </p:nvPr>
        </p:nvSpPr>
        <p:spPr/>
        <p:txBody>
          <a:bodyPr/>
          <a:lstStyle/>
          <a:p>
            <a:fld id="{F06CDD18-ED42-4272-B7FA-AE5A4506F7A0}" type="datetimeFigureOut">
              <a:rPr lang="en-US" smtClean="0"/>
              <a:t>11/24/2025</a:t>
            </a:fld>
            <a:endParaRPr lang="en-US"/>
          </a:p>
        </p:txBody>
      </p:sp>
      <p:sp>
        <p:nvSpPr>
          <p:cNvPr id="6" name="Footer Placeholder 5">
            <a:extLst>
              <a:ext uri="{FF2B5EF4-FFF2-40B4-BE49-F238E27FC236}">
                <a16:creationId xmlns:a16="http://schemas.microsoft.com/office/drawing/2014/main" id="{2AD24760-7BEA-AF60-290C-BCFB11C37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74451-EF99-99F7-768C-DD3407D27540}"/>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75017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D09248-747F-82A1-3E0D-C31FDFB1EF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92D564-F46B-478F-9252-9EA5C5EDFB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87728-97FE-69F5-AD10-C53D11F58F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6CDD18-ED42-4272-B7FA-AE5A4506F7A0}" type="datetimeFigureOut">
              <a:rPr lang="en-US" smtClean="0"/>
              <a:t>11/24/2025</a:t>
            </a:fld>
            <a:endParaRPr lang="en-US"/>
          </a:p>
        </p:txBody>
      </p:sp>
      <p:sp>
        <p:nvSpPr>
          <p:cNvPr id="5" name="Footer Placeholder 4">
            <a:extLst>
              <a:ext uri="{FF2B5EF4-FFF2-40B4-BE49-F238E27FC236}">
                <a16:creationId xmlns:a16="http://schemas.microsoft.com/office/drawing/2014/main" id="{CB4D8663-5517-57C1-C2C4-DA58E1CA9E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1BEF2C-45BE-8C80-0242-8154B894A3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81D43-C55E-4909-9364-04C418F0D822}" type="slidenum">
              <a:rPr lang="en-US" smtClean="0"/>
              <a:t>‹#›</a:t>
            </a:fld>
            <a:endParaRPr lang="en-US"/>
          </a:p>
        </p:txBody>
      </p:sp>
    </p:spTree>
    <p:extLst>
      <p:ext uri="{BB962C8B-B14F-4D97-AF65-F5344CB8AC3E}">
        <p14:creationId xmlns:p14="http://schemas.microsoft.com/office/powerpoint/2010/main" val="2525197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11/24/2025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03021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id="{6F98B802-A3BE-995A-F85F-AFF22C1A2D19}"/>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5566700" y="8654902"/>
            <a:ext cx="1706252" cy="1706252"/>
          </a:xfrm>
          <a:prstGeom prst="rect">
            <a:avLst/>
          </a:prstGeom>
        </p:spPr>
      </p:pic>
    </p:spTree>
    <p:extLst>
      <p:ext uri="{BB962C8B-B14F-4D97-AF65-F5344CB8AC3E}">
        <p14:creationId xmlns:p14="http://schemas.microsoft.com/office/powerpoint/2010/main" val="7707801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4228200006"/>
      </p:ext>
    </p:extLst>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700470310"/>
      </p:ext>
    </p:extLst>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22.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8.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8.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defTabSz="609630"/>
              <a:endParaRPr lang="en-US" sz="1200">
                <a:solidFill>
                  <a:prstClr val="black"/>
                </a:solidFill>
                <a:latin typeface="Calibri"/>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defTabSz="609630"/>
              <a:endParaRPr lang="en-US" sz="1200">
                <a:solidFill>
                  <a:prstClr val="black"/>
                </a:solidFill>
                <a:latin typeface="Calibri"/>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defTabSz="609630"/>
              <a:endParaRPr lang="en-US" sz="1200">
                <a:solidFill>
                  <a:prstClr val="black"/>
                </a:solidFill>
                <a:latin typeface="Calibri"/>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defTabSz="609630"/>
              <a:endParaRPr lang="en-US" sz="1200">
                <a:solidFill>
                  <a:prstClr val="black"/>
                </a:solidFill>
                <a:latin typeface="Calibri"/>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defTabSz="609630"/>
              <a:endParaRPr lang="en-US" sz="1200">
                <a:solidFill>
                  <a:prstClr val="black"/>
                </a:solidFill>
                <a:latin typeface="Calibri"/>
              </a:endParaRPr>
            </a:p>
          </p:txBody>
        </p:sp>
      </p:grpSp>
      <p:pic>
        <p:nvPicPr>
          <p:cNvPr id="14" name="Picture 13" descr="A close up of a text&#10;&#10;Description automatically generated">
            <a:extLst>
              <a:ext uri="{FF2B5EF4-FFF2-40B4-BE49-F238E27FC236}">
                <a16:creationId xmlns:a16="http://schemas.microsoft.com/office/drawing/2014/main" id="{5EEA1995-FC9E-9EA9-A4D5-87383909D6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931663"/>
            <a:ext cx="8891823" cy="30961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4"/>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BAD6B7CE-A9B6-DABF-5A36-7049FBB6CF00}"/>
              </a:ext>
            </a:extLst>
          </p:cNvPr>
          <p:cNvGrpSpPr/>
          <p:nvPr/>
        </p:nvGrpSpPr>
        <p:grpSpPr>
          <a:xfrm>
            <a:off x="1754372" y="322902"/>
            <a:ext cx="10175358" cy="3249638"/>
            <a:chOff x="2133600" y="446284"/>
            <a:chExt cx="10058400" cy="5953551"/>
          </a:xfrm>
        </p:grpSpPr>
        <p:grpSp>
          <p:nvGrpSpPr>
            <p:cNvPr id="9" name="Group 8">
              <a:extLst>
                <a:ext uri="{FF2B5EF4-FFF2-40B4-BE49-F238E27FC236}">
                  <a16:creationId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a:extLst>
                  <a:ext uri="{FF2B5EF4-FFF2-40B4-BE49-F238E27FC236}">
                    <a16:creationId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a:extLst>
                <a:ext uri="{FF2B5EF4-FFF2-40B4-BE49-F238E27FC236}">
                  <a16:creationId xmlns:a16="http://schemas.microsoft.com/office/drawing/2014/main" id="{DC50ACED-D52D-76A8-EC63-3834A586ACF2}"/>
                </a:ext>
              </a:extLst>
            </p:cNvPr>
            <p:cNvSpPr txBox="1"/>
            <p:nvPr/>
          </p:nvSpPr>
          <p:spPr>
            <a:xfrm>
              <a:off x="2473568" y="790504"/>
              <a:ext cx="9266486" cy="5609331"/>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Công lao của ông </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Lý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Thường</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Kiệt</a:t>
              </a:r>
              <a:r>
                <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vi-VN"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lãnh đạo nhân dân đánh tan quân Tống xâm lược năm 1077.</a:t>
              </a:r>
              <a:endPar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Không chỉ là một nhà quân sự, nhà chính trị , ông còn để lại cho hậu thế rất nhiều áng thơ hay mà nổi tiếng nhất là bài thơ Nam Quốc Sơn Hà được xem như bản tuyên ngôn độc lập đầu tiên của đất nước ta.</a:t>
              </a:r>
              <a:endParaRPr kumimoji="0" lang="en-US" sz="2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8" name="Picture 7">
            <a:extLst>
              <a:ext uri="{FF2B5EF4-FFF2-40B4-BE49-F238E27FC236}">
                <a16:creationId xmlns:a16="http://schemas.microsoft.com/office/drawing/2014/main" id="{8894F550-F9CE-2878-9821-689E2FF34FBA}"/>
              </a:ext>
            </a:extLst>
          </p:cNvPr>
          <p:cNvPicPr>
            <a:picLocks noChangeAspect="1"/>
          </p:cNvPicPr>
          <p:nvPr/>
        </p:nvPicPr>
        <p:blipFill>
          <a:blip r:embed="rId5"/>
          <a:stretch>
            <a:fillRect/>
          </a:stretch>
        </p:blipFill>
        <p:spPr>
          <a:xfrm>
            <a:off x="3976567" y="3551274"/>
            <a:ext cx="7702737" cy="2658139"/>
          </a:xfrm>
          <a:prstGeom prst="rect">
            <a:avLst/>
          </a:prstGeom>
        </p:spPr>
      </p:pic>
    </p:spTree>
    <p:extLst>
      <p:ext uri="{BB962C8B-B14F-4D97-AF65-F5344CB8AC3E}">
        <p14:creationId xmlns:p14="http://schemas.microsoft.com/office/powerpoint/2010/main" val="376283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Picture 12" descr="A logo with a black background&#10;&#10;Description automatically generated">
            <a:extLst>
              <a:ext uri="{FF2B5EF4-FFF2-40B4-BE49-F238E27FC236}">
                <a16:creationId xmlns:a16="http://schemas.microsoft.com/office/drawing/2014/main" id="{20691934-AB05-C29A-4C5E-253CD5E64E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3127" y="1100049"/>
            <a:ext cx="8315665" cy="6425741"/>
          </a:xfrm>
          <a:prstGeom prst="rect">
            <a:avLst/>
          </a:prstGeom>
        </p:spPr>
      </p:pic>
    </p:spTree>
    <p:extLst>
      <p:ext uri="{BB962C8B-B14F-4D97-AF65-F5344CB8AC3E}">
        <p14:creationId xmlns:p14="http://schemas.microsoft.com/office/powerpoint/2010/main" val="129046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9D4CEFF-128C-221E-A630-5686E0DDABD2}"/>
              </a:ext>
            </a:extLst>
          </p:cNvPr>
          <p:cNvGrpSpPr/>
          <p:nvPr/>
        </p:nvGrpSpPr>
        <p:grpSpPr>
          <a:xfrm>
            <a:off x="685800" y="521208"/>
            <a:ext cx="10820400" cy="5535137"/>
            <a:chOff x="685800" y="521208"/>
            <a:chExt cx="10820400" cy="5535137"/>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09366D7D-E27D-1932-B5B6-1DB09FF8FCB5}"/>
                </a:ext>
              </a:extLst>
            </p:cNvPr>
            <p:cNvSpPr txBox="1"/>
            <p:nvPr/>
          </p:nvSpPr>
          <p:spPr>
            <a:xfrm>
              <a:off x="1713865" y="1749425"/>
              <a:ext cx="8905875" cy="2123658"/>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Cambria" panose="02040503050406030204" pitchFamily="18" charset="0"/>
                  <a:ea typeface="Cambria" panose="02040503050406030204" pitchFamily="18" charset="0"/>
                </a:rPr>
                <a:t>G</a:t>
              </a:r>
              <a:r>
                <a:rPr lang="vi-VN" sz="4400" b="1" dirty="0">
                  <a:solidFill>
                    <a:prstClr val="black"/>
                  </a:solidFill>
                  <a:latin typeface="Cambria" panose="02040503050406030204" pitchFamily="18" charset="0"/>
                  <a:ea typeface="Cambria" panose="02040503050406030204" pitchFamily="18" charset="0"/>
                </a:rPr>
                <a:t>hi vào giấy nháp tên một số nhân vật tiêu biểu thời nhà Lý và công lao của họ đối với đất nước.</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4"/>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BAD6B7CE-A9B6-DABF-5A36-7049FBB6CF00}"/>
              </a:ext>
            </a:extLst>
          </p:cNvPr>
          <p:cNvGrpSpPr/>
          <p:nvPr/>
        </p:nvGrpSpPr>
        <p:grpSpPr>
          <a:xfrm>
            <a:off x="1754372" y="202019"/>
            <a:ext cx="10175358" cy="2200939"/>
            <a:chOff x="2133600" y="446284"/>
            <a:chExt cx="10058400" cy="6205444"/>
          </a:xfrm>
        </p:grpSpPr>
        <p:grpSp>
          <p:nvGrpSpPr>
            <p:cNvPr id="9" name="Group 8">
              <a:extLst>
                <a:ext uri="{FF2B5EF4-FFF2-40B4-BE49-F238E27FC236}">
                  <a16:creationId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a:extLst>
                  <a:ext uri="{FF2B5EF4-FFF2-40B4-BE49-F238E27FC236}">
                    <a16:creationId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a:extLst>
                <a:ext uri="{FF2B5EF4-FFF2-40B4-BE49-F238E27FC236}">
                  <a16:creationId xmlns:a16="http://schemas.microsoft.com/office/drawing/2014/main" id="{DC50ACED-D52D-76A8-EC63-3834A586ACF2}"/>
                </a:ext>
              </a:extLst>
            </p:cNvPr>
            <p:cNvSpPr txBox="1"/>
            <p:nvPr/>
          </p:nvSpPr>
          <p:spPr>
            <a:xfrm>
              <a:off x="2473568" y="790505"/>
              <a:ext cx="9266486" cy="5861223"/>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Từ Đạo Hạnh là một thiền sư nổi tiếng, người đã đặt nền móng cho Phật Giáo mang bản sắc dân tộc.</a:t>
              </a:r>
              <a:endPar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1" name="Picture 10">
            <a:extLst>
              <a:ext uri="{FF2B5EF4-FFF2-40B4-BE49-F238E27FC236}">
                <a16:creationId xmlns:a16="http://schemas.microsoft.com/office/drawing/2014/main" id="{A59B1A1D-6C88-1664-6E4E-0A86927D0058}"/>
              </a:ext>
            </a:extLst>
          </p:cNvPr>
          <p:cNvPicPr>
            <a:picLocks noChangeAspect="1"/>
          </p:cNvPicPr>
          <p:nvPr/>
        </p:nvPicPr>
        <p:blipFill>
          <a:blip r:embed="rId5"/>
          <a:stretch>
            <a:fillRect/>
          </a:stretch>
        </p:blipFill>
        <p:spPr>
          <a:xfrm>
            <a:off x="4443412" y="2263547"/>
            <a:ext cx="5286375" cy="4029075"/>
          </a:xfrm>
          <a:prstGeom prst="rect">
            <a:avLst/>
          </a:prstGeom>
        </p:spPr>
      </p:pic>
    </p:spTree>
    <p:extLst>
      <p:ext uri="{BB962C8B-B14F-4D97-AF65-F5344CB8AC3E}">
        <p14:creationId xmlns:p14="http://schemas.microsoft.com/office/powerpoint/2010/main" val="333097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7" name="Picture 16" descr="A green and red text on a black background&#10;&#10;Description automatically generated">
            <a:extLst>
              <a:ext uri="{FF2B5EF4-FFF2-40B4-BE49-F238E27FC236}">
                <a16:creationId xmlns:a16="http://schemas.microsoft.com/office/drawing/2014/main" id="{6D058733-8B3E-8782-7C19-487D5DB20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6759" y="1371600"/>
            <a:ext cx="6022317" cy="4848476"/>
          </a:xfrm>
          <a:prstGeom prst="rect">
            <a:avLst/>
          </a:prstGeom>
        </p:spPr>
      </p:pic>
    </p:spTree>
    <p:extLst>
      <p:ext uri="{BB962C8B-B14F-4D97-AF65-F5344CB8AC3E}">
        <p14:creationId xmlns:p14="http://schemas.microsoft.com/office/powerpoint/2010/main" val="172933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4"/>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BAD6B7CE-A9B6-DABF-5A36-7049FBB6CF00}"/>
              </a:ext>
            </a:extLst>
          </p:cNvPr>
          <p:cNvGrpSpPr/>
          <p:nvPr/>
        </p:nvGrpSpPr>
        <p:grpSpPr>
          <a:xfrm>
            <a:off x="1754372" y="322902"/>
            <a:ext cx="10175358" cy="1069963"/>
            <a:chOff x="2133600" y="446284"/>
            <a:chExt cx="10058400" cy="5586852"/>
          </a:xfrm>
        </p:grpSpPr>
        <p:grpSp>
          <p:nvGrpSpPr>
            <p:cNvPr id="9" name="Group 8">
              <a:extLst>
                <a:ext uri="{FF2B5EF4-FFF2-40B4-BE49-F238E27FC236}">
                  <a16:creationId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sp>
            <p:nvSpPr>
              <p:cNvPr id="14" name="Rectangle: Rounded Corners 13">
                <a:extLst>
                  <a:ext uri="{FF2B5EF4-FFF2-40B4-BE49-F238E27FC236}">
                    <a16:creationId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0" name="TextBox 9">
              <a:extLst>
                <a:ext uri="{FF2B5EF4-FFF2-40B4-BE49-F238E27FC236}">
                  <a16:creationId xmlns:a16="http://schemas.microsoft.com/office/drawing/2014/main" id="{DC50ACED-D52D-76A8-EC63-3834A586ACF2}"/>
                </a:ext>
              </a:extLst>
            </p:cNvPr>
            <p:cNvSpPr txBox="1"/>
            <p:nvPr/>
          </p:nvSpPr>
          <p:spPr>
            <a:xfrm>
              <a:off x="2263361" y="1476332"/>
              <a:ext cx="9266486" cy="2536690"/>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Kể tên các vị vua nhà Lý mà em biết.</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
        <p:nvSpPr>
          <p:cNvPr id="8" name="TextBox 7">
            <a:extLst>
              <a:ext uri="{FF2B5EF4-FFF2-40B4-BE49-F238E27FC236}">
                <a16:creationId xmlns:a16="http://schemas.microsoft.com/office/drawing/2014/main" id="{F471DB68-B39C-41FC-92C9-370223B0F7C1}"/>
              </a:ext>
            </a:extLst>
          </p:cNvPr>
          <p:cNvSpPr txBox="1"/>
          <p:nvPr/>
        </p:nvSpPr>
        <p:spPr>
          <a:xfrm>
            <a:off x="4433776" y="1552354"/>
            <a:ext cx="8293395" cy="4698274"/>
          </a:xfrm>
          <a:prstGeom prst="rect">
            <a:avLst/>
          </a:prstGeom>
          <a:noFill/>
        </p:spPr>
        <p:txBody>
          <a:bodyPr wrap="square" rtlCol="0">
            <a:spAutoFit/>
          </a:bodyPr>
          <a:lstStyle/>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Thái Tổ (1010-1028)</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Thái Tông (1028-1954)</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Thánh Tông (1054-1072)</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Nhân Tông (1072-1127)</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Thần Tông (1127-1138)</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Anh Tông (1138-1175)</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Cao Tông (1175-1210)</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Huệ Tông (1210-1224)</a:t>
            </a:r>
            <a:endParaRPr lang="en-US" sz="2800" dirty="0">
              <a:effectLst/>
              <a:latin typeface="Cambria" panose="02040503050406030204" pitchFamily="18" charset="0"/>
              <a:ea typeface="Cambria" panose="020405030504060302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rPr>
              <a:t>Lý Chiêu Hoàng (1224-1225)</a:t>
            </a:r>
            <a:endParaRPr lang="en-US" sz="28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4600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and a map&#10;&#10;Description automatically generated">
            <a:extLst>
              <a:ext uri="{FF2B5EF4-FFF2-40B4-BE49-F238E27FC236}">
                <a16:creationId xmlns:a16="http://schemas.microsoft.com/office/drawing/2014/main" id="{D3AE351D-0DF1-F748-CAB0-B66174AE5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D2FB04AE-4B71-DFCC-F9B5-1BCC3FAE7805}"/>
              </a:ext>
            </a:extLst>
          </p:cNvPr>
          <p:cNvSpPr/>
          <p:nvPr/>
        </p:nvSpPr>
        <p:spPr>
          <a:xfrm>
            <a:off x="514350" y="381000"/>
            <a:ext cx="10706100" cy="3722914"/>
          </a:xfrm>
          <a:prstGeom prst="roundRect">
            <a:avLst/>
          </a:prstGeom>
          <a:solidFill>
            <a:schemeClr val="lt1">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E4EB9AFD-12B5-36FF-76CF-729BFD6D4B8A}"/>
              </a:ext>
            </a:extLst>
          </p:cNvPr>
          <p:cNvPicPr>
            <a:picLocks noChangeAspect="1"/>
          </p:cNvPicPr>
          <p:nvPr/>
        </p:nvPicPr>
        <p:blipFill>
          <a:blip r:embed="rId3"/>
          <a:stretch>
            <a:fillRect/>
          </a:stretch>
        </p:blipFill>
        <p:spPr>
          <a:xfrm>
            <a:off x="2267780" y="290640"/>
            <a:ext cx="7218290" cy="1457070"/>
          </a:xfrm>
          <a:prstGeom prst="rect">
            <a:avLst/>
          </a:prstGeom>
        </p:spPr>
      </p:pic>
      <p:pic>
        <p:nvPicPr>
          <p:cNvPr id="13" name="Picture 12">
            <a:extLst>
              <a:ext uri="{FF2B5EF4-FFF2-40B4-BE49-F238E27FC236}">
                <a16:creationId xmlns:a16="http://schemas.microsoft.com/office/drawing/2014/main" id="{C6225571-3CF9-8D2B-77CE-675833F48A97}"/>
              </a:ext>
            </a:extLst>
          </p:cNvPr>
          <p:cNvPicPr>
            <a:picLocks noChangeAspect="1"/>
          </p:cNvPicPr>
          <p:nvPr/>
        </p:nvPicPr>
        <p:blipFill>
          <a:blip r:embed="rId4"/>
          <a:stretch>
            <a:fillRect/>
          </a:stretch>
        </p:blipFill>
        <p:spPr>
          <a:xfrm>
            <a:off x="700332" y="1478523"/>
            <a:ext cx="10059272" cy="1914310"/>
          </a:xfrm>
          <a:prstGeom prst="rect">
            <a:avLst/>
          </a:prstGeom>
        </p:spPr>
      </p:pic>
      <p:pic>
        <p:nvPicPr>
          <p:cNvPr id="4" name="Picture 3">
            <a:extLst>
              <a:ext uri="{FF2B5EF4-FFF2-40B4-BE49-F238E27FC236}">
                <a16:creationId xmlns:a16="http://schemas.microsoft.com/office/drawing/2014/main" id="{9853778A-9A20-106E-7A0C-0F258CF4EFBE}"/>
              </a:ext>
            </a:extLst>
          </p:cNvPr>
          <p:cNvPicPr>
            <a:picLocks noChangeAspect="1"/>
          </p:cNvPicPr>
          <p:nvPr/>
        </p:nvPicPr>
        <p:blipFill>
          <a:blip r:embed="rId5"/>
          <a:stretch>
            <a:fillRect/>
          </a:stretch>
        </p:blipFill>
        <p:spPr>
          <a:xfrm>
            <a:off x="4819663" y="3165088"/>
            <a:ext cx="2182557" cy="963251"/>
          </a:xfrm>
          <a:prstGeom prst="rect">
            <a:avLst/>
          </a:prstGeom>
        </p:spPr>
      </p:pic>
    </p:spTree>
    <p:extLst>
      <p:ext uri="{BB962C8B-B14F-4D97-AF65-F5344CB8AC3E}">
        <p14:creationId xmlns:p14="http://schemas.microsoft.com/office/powerpoint/2010/main" val="13958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2" name="Picture 11">
            <a:extLst>
              <a:ext uri="{FF2B5EF4-FFF2-40B4-BE49-F238E27FC236}">
                <a16:creationId xmlns:a16="http://schemas.microsoft.com/office/drawing/2014/main" id="{DD92875D-079F-5881-2C9E-B0F44C9CCDCB}"/>
              </a:ext>
            </a:extLst>
          </p:cNvPr>
          <p:cNvPicPr>
            <a:picLocks noChangeAspect="1"/>
          </p:cNvPicPr>
          <p:nvPr/>
        </p:nvPicPr>
        <p:blipFill>
          <a:blip r:embed="rId4"/>
          <a:stretch>
            <a:fillRect/>
          </a:stretch>
        </p:blipFill>
        <p:spPr>
          <a:xfrm>
            <a:off x="1657350" y="1953180"/>
            <a:ext cx="9106079" cy="3093200"/>
          </a:xfrm>
          <a:prstGeom prst="rect">
            <a:avLst/>
          </a:prstGeom>
        </p:spPr>
      </p:pic>
    </p:spTree>
    <p:extLst>
      <p:ext uri="{BB962C8B-B14F-4D97-AF65-F5344CB8AC3E}">
        <p14:creationId xmlns:p14="http://schemas.microsoft.com/office/powerpoint/2010/main" val="178180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B7684E5A-7CA5-FAAD-FEA8-0F37B814C336}"/>
              </a:ext>
            </a:extLst>
          </p:cNvPr>
          <p:cNvSpPr txBox="1"/>
          <p:nvPr/>
        </p:nvSpPr>
        <p:spPr>
          <a:xfrm>
            <a:off x="1779639" y="2113935"/>
            <a:ext cx="831809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Hoạt động 1:</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Tìm hiểu về công cuộc xây dựng và bảo vệ đất nước của triều Lý </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Arrow: Pentagon 5">
            <a:extLst>
              <a:ext uri="{FF2B5EF4-FFF2-40B4-BE49-F238E27FC236}">
                <a16:creationId xmlns:a16="http://schemas.microsoft.com/office/drawing/2014/main" id="{7418F820-B447-87D9-E7DB-26D76362DFDF}"/>
              </a:ext>
            </a:extLst>
          </p:cNvPr>
          <p:cNvSpPr/>
          <p:nvPr/>
        </p:nvSpPr>
        <p:spPr>
          <a:xfrm>
            <a:off x="1097280" y="213361"/>
            <a:ext cx="11094720" cy="1879599"/>
          </a:xfrm>
          <a:prstGeom prst="homePlate">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vi-VN" sz="3600" b="1" kern="0" dirty="0">
                <a:solidFill>
                  <a:srgbClr val="FFFFFF"/>
                </a:solidFill>
                <a:latin typeface="Cambria" panose="02040503050406030204" pitchFamily="18" charset="0"/>
                <a:ea typeface="Cambria" panose="02040503050406030204" pitchFamily="18" charset="0"/>
                <a:sym typeface="Arial"/>
              </a:rPr>
              <a:t>Đọc thông tin, em hãy thảo luận nhóm 4 và ghi vào bảng nhóm một số nét chính về công cuộc xây dựng và bảo vệ đất nước của triều Lý.</a:t>
            </a:r>
            <a:endParaRPr kumimoji="0" lang="en-US" sz="360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9" name="Picture 8">
            <a:extLst>
              <a:ext uri="{FF2B5EF4-FFF2-40B4-BE49-F238E27FC236}">
                <a16:creationId xmlns:a16="http://schemas.microsoft.com/office/drawing/2014/main" id="{FAD48078-3D2B-D8AB-76F5-9A59B18637E3}"/>
              </a:ext>
            </a:extLst>
          </p:cNvPr>
          <p:cNvPicPr>
            <a:picLocks noChangeAspect="1"/>
          </p:cNvPicPr>
          <p:nvPr/>
        </p:nvPicPr>
        <p:blipFill>
          <a:blip r:embed="rId4"/>
          <a:stretch>
            <a:fillRect/>
          </a:stretch>
        </p:blipFill>
        <p:spPr>
          <a:xfrm>
            <a:off x="1511754" y="2918051"/>
            <a:ext cx="9560478" cy="2165578"/>
          </a:xfrm>
          <a:prstGeom prst="rect">
            <a:avLst/>
          </a:prstGeom>
        </p:spPr>
      </p:pic>
    </p:spTree>
    <p:extLst>
      <p:ext uri="{BB962C8B-B14F-4D97-AF65-F5344CB8AC3E}">
        <p14:creationId xmlns:p14="http://schemas.microsoft.com/office/powerpoint/2010/main" val="182489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sp>
        <p:nvSpPr>
          <p:cNvPr id="1438" name="Google Shape;1438;p54"/>
          <p:cNvSpPr txBox="1">
            <a:spLocks noGrp="1"/>
          </p:cNvSpPr>
          <p:nvPr>
            <p:ph type="title" idx="16"/>
          </p:nvPr>
        </p:nvSpPr>
        <p:spPr>
          <a:xfrm>
            <a:off x="48413" y="374330"/>
            <a:ext cx="10902395" cy="974500"/>
          </a:xfrm>
          <a:prstGeom prst="rect">
            <a:avLst/>
          </a:prstGeom>
        </p:spPr>
        <p:txBody>
          <a:bodyPr spcFirstLastPara="1" wrap="square" lIns="121900" tIns="121900" rIns="121900" bIns="121900" anchor="ctr" anchorCtr="0">
            <a:noAutofit/>
          </a:bodyPr>
          <a:lstStyle/>
          <a:p>
            <a:pPr algn="ctr"/>
            <a:r>
              <a:rPr lang="en-US" sz="4000" dirty="0">
                <a:latin typeface="Cambria" panose="02040503050406030204" pitchFamily="18" charset="0"/>
                <a:ea typeface="Assistant"/>
                <a:cs typeface="Assistant"/>
                <a:sym typeface="Assistant"/>
              </a:rPr>
              <a:t>M</a:t>
            </a:r>
            <a:r>
              <a:rPr lang="vi-VN" sz="4000" dirty="0">
                <a:latin typeface="Cambria" panose="02040503050406030204" pitchFamily="18" charset="0"/>
                <a:ea typeface="Assistant"/>
                <a:cs typeface="Assistant"/>
                <a:sym typeface="Assistant"/>
              </a:rPr>
              <a:t>ột số nét chính về công cuộc xây dựng và bảo vệ đất nước của triều Lý</a:t>
            </a:r>
            <a:endParaRPr sz="4000" dirty="0">
              <a:latin typeface="SVN-Androgyne" panose="02040603050506020204" pitchFamily="18" charset="0"/>
            </a:endParaRPr>
          </a:p>
        </p:txBody>
      </p:sp>
      <p:grpSp>
        <p:nvGrpSpPr>
          <p:cNvPr id="1476" name="Google Shape;1476;p54"/>
          <p:cNvGrpSpPr/>
          <p:nvPr/>
        </p:nvGrpSpPr>
        <p:grpSpPr>
          <a:xfrm rot="206440">
            <a:off x="10013723" y="1844962"/>
            <a:ext cx="286795" cy="353241"/>
            <a:chOff x="7234335" y="539692"/>
            <a:chExt cx="1103331" cy="1358958"/>
          </a:xfrm>
        </p:grpSpPr>
        <p:sp>
          <p:nvSpPr>
            <p:cNvPr id="1477" name="Google Shape;1477;p54"/>
            <p:cNvSpPr/>
            <p:nvPr/>
          </p:nvSpPr>
          <p:spPr>
            <a:xfrm rot="514838">
              <a:off x="7375715" y="571120"/>
              <a:ext cx="457522" cy="483097"/>
            </a:xfrm>
            <a:custGeom>
              <a:avLst/>
              <a:gdLst/>
              <a:ahLst/>
              <a:cxnLst/>
              <a:rect l="l" t="t" r="r" b="b"/>
              <a:pathLst>
                <a:path w="18301" h="19324" extrusionOk="0">
                  <a:moveTo>
                    <a:pt x="18300" y="0"/>
                  </a:moveTo>
                  <a:lnTo>
                    <a:pt x="18300" y="0"/>
                  </a:lnTo>
                  <a:cubicBezTo>
                    <a:pt x="8073" y="286"/>
                    <a:pt x="1" y="8811"/>
                    <a:pt x="298" y="19050"/>
                  </a:cubicBezTo>
                  <a:cubicBezTo>
                    <a:pt x="298" y="19145"/>
                    <a:pt x="310" y="19229"/>
                    <a:pt x="310" y="19324"/>
                  </a:cubicBezTo>
                  <a:lnTo>
                    <a:pt x="370" y="19324"/>
                  </a:lnTo>
                  <a:cubicBezTo>
                    <a:pt x="1425" y="18418"/>
                    <a:pt x="2732" y="17961"/>
                    <a:pt x="4041" y="17961"/>
                  </a:cubicBezTo>
                  <a:cubicBezTo>
                    <a:pt x="5242" y="17961"/>
                    <a:pt x="6445" y="18346"/>
                    <a:pt x="7454" y="19121"/>
                  </a:cubicBezTo>
                  <a:cubicBezTo>
                    <a:pt x="7513" y="19169"/>
                    <a:pt x="7573" y="19217"/>
                    <a:pt x="7632" y="19264"/>
                  </a:cubicBezTo>
                  <a:cubicBezTo>
                    <a:pt x="7478" y="18300"/>
                    <a:pt x="7382" y="17312"/>
                    <a:pt x="7371" y="16335"/>
                  </a:cubicBezTo>
                  <a:cubicBezTo>
                    <a:pt x="7109" y="7489"/>
                    <a:pt x="12014" y="179"/>
                    <a:pt x="1830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8" name="Google Shape;1478;p54"/>
            <p:cNvSpPr/>
            <p:nvPr/>
          </p:nvSpPr>
          <p:spPr>
            <a:xfrm rot="514838">
              <a:off x="7829316" y="640664"/>
              <a:ext cx="476272" cy="465747"/>
            </a:xfrm>
            <a:custGeom>
              <a:avLst/>
              <a:gdLst/>
              <a:ahLst/>
              <a:cxnLst/>
              <a:rect l="l" t="t" r="r" b="b"/>
              <a:pathLst>
                <a:path w="19051" h="18630" extrusionOk="0">
                  <a:moveTo>
                    <a:pt x="14" y="8"/>
                  </a:moveTo>
                  <a:lnTo>
                    <a:pt x="14" y="8"/>
                  </a:lnTo>
                  <a:cubicBezTo>
                    <a:pt x="9" y="8"/>
                    <a:pt x="5" y="8"/>
                    <a:pt x="0" y="8"/>
                  </a:cubicBezTo>
                  <a:cubicBezTo>
                    <a:pt x="5" y="8"/>
                    <a:pt x="9" y="8"/>
                    <a:pt x="14" y="8"/>
                  </a:cubicBezTo>
                  <a:close/>
                  <a:moveTo>
                    <a:pt x="528" y="1"/>
                  </a:moveTo>
                  <a:cubicBezTo>
                    <a:pt x="357" y="1"/>
                    <a:pt x="186" y="3"/>
                    <a:pt x="14" y="8"/>
                  </a:cubicBezTo>
                  <a:lnTo>
                    <a:pt x="14" y="8"/>
                  </a:lnTo>
                  <a:cubicBezTo>
                    <a:pt x="88" y="6"/>
                    <a:pt x="162" y="5"/>
                    <a:pt x="235" y="5"/>
                  </a:cubicBezTo>
                  <a:cubicBezTo>
                    <a:pt x="6430" y="5"/>
                    <a:pt x="11612" y="6964"/>
                    <a:pt x="11847" y="15700"/>
                  </a:cubicBezTo>
                  <a:cubicBezTo>
                    <a:pt x="11883" y="16677"/>
                    <a:pt x="11847" y="17653"/>
                    <a:pt x="11740" y="18629"/>
                  </a:cubicBezTo>
                  <a:cubicBezTo>
                    <a:pt x="11788" y="18582"/>
                    <a:pt x="11847" y="18534"/>
                    <a:pt x="11895" y="18475"/>
                  </a:cubicBezTo>
                  <a:cubicBezTo>
                    <a:pt x="12948" y="17576"/>
                    <a:pt x="14253" y="17123"/>
                    <a:pt x="15561" y="17123"/>
                  </a:cubicBezTo>
                  <a:cubicBezTo>
                    <a:pt x="16767" y="17123"/>
                    <a:pt x="17975" y="17508"/>
                    <a:pt x="18991" y="18284"/>
                  </a:cubicBezTo>
                  <a:lnTo>
                    <a:pt x="19050" y="18284"/>
                  </a:lnTo>
                  <a:lnTo>
                    <a:pt x="19050" y="18010"/>
                  </a:lnTo>
                  <a:cubicBezTo>
                    <a:pt x="18770" y="7959"/>
                    <a:pt x="10531" y="1"/>
                    <a:pt x="52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9" name="Google Shape;1479;p54"/>
            <p:cNvSpPr/>
            <p:nvPr/>
          </p:nvSpPr>
          <p:spPr>
            <a:xfrm rot="514838">
              <a:off x="7693875" y="605876"/>
              <a:ext cx="282498" cy="476547"/>
            </a:xfrm>
            <a:custGeom>
              <a:avLst/>
              <a:gdLst/>
              <a:ahLst/>
              <a:cxnLst/>
              <a:rect l="l" t="t" r="r" b="b"/>
              <a:pathLst>
                <a:path w="11300" h="19062" extrusionOk="0">
                  <a:moveTo>
                    <a:pt x="5478" y="0"/>
                  </a:moveTo>
                  <a:cubicBezTo>
                    <a:pt x="5478" y="0"/>
                    <a:pt x="1" y="6013"/>
                    <a:pt x="2299" y="19062"/>
                  </a:cubicBezTo>
                  <a:cubicBezTo>
                    <a:pt x="2358" y="19002"/>
                    <a:pt x="2418" y="18943"/>
                    <a:pt x="2477" y="18895"/>
                  </a:cubicBezTo>
                  <a:cubicBezTo>
                    <a:pt x="3526" y="17989"/>
                    <a:pt x="4831" y="17533"/>
                    <a:pt x="6139" y="17533"/>
                  </a:cubicBezTo>
                  <a:cubicBezTo>
                    <a:pt x="7341" y="17533"/>
                    <a:pt x="8547" y="17918"/>
                    <a:pt x="9561" y="18693"/>
                  </a:cubicBezTo>
                  <a:cubicBezTo>
                    <a:pt x="9621" y="18740"/>
                    <a:pt x="9680" y="18800"/>
                    <a:pt x="9752" y="18848"/>
                  </a:cubicBezTo>
                  <a:cubicBezTo>
                    <a:pt x="11300" y="5691"/>
                    <a:pt x="5478" y="0"/>
                    <a:pt x="547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0" name="Google Shape;1480;p54"/>
            <p:cNvSpPr/>
            <p:nvPr/>
          </p:nvSpPr>
          <p:spPr>
            <a:xfrm rot="514838">
              <a:off x="7829888" y="627388"/>
              <a:ext cx="297073" cy="471272"/>
            </a:xfrm>
            <a:custGeom>
              <a:avLst/>
              <a:gdLst/>
              <a:ahLst/>
              <a:cxnLst/>
              <a:rect l="l" t="t" r="r" b="b"/>
              <a:pathLst>
                <a:path w="11883" h="18851" extrusionOk="0">
                  <a:moveTo>
                    <a:pt x="220" y="0"/>
                  </a:moveTo>
                  <a:cubicBezTo>
                    <a:pt x="147" y="0"/>
                    <a:pt x="74" y="1"/>
                    <a:pt x="0" y="3"/>
                  </a:cubicBezTo>
                  <a:cubicBezTo>
                    <a:pt x="0" y="3"/>
                    <a:pt x="5823" y="5694"/>
                    <a:pt x="4275" y="18851"/>
                  </a:cubicBezTo>
                  <a:cubicBezTo>
                    <a:pt x="4322" y="18791"/>
                    <a:pt x="4382" y="18743"/>
                    <a:pt x="4442" y="18684"/>
                  </a:cubicBezTo>
                  <a:cubicBezTo>
                    <a:pt x="5497" y="17784"/>
                    <a:pt x="6805" y="17330"/>
                    <a:pt x="8114" y="17330"/>
                  </a:cubicBezTo>
                  <a:cubicBezTo>
                    <a:pt x="9315" y="17330"/>
                    <a:pt x="10517" y="17712"/>
                    <a:pt x="11526" y="18481"/>
                  </a:cubicBezTo>
                  <a:cubicBezTo>
                    <a:pt x="11597" y="18541"/>
                    <a:pt x="11657" y="18589"/>
                    <a:pt x="11716" y="18648"/>
                  </a:cubicBezTo>
                  <a:lnTo>
                    <a:pt x="11740" y="18624"/>
                  </a:lnTo>
                  <a:cubicBezTo>
                    <a:pt x="11847" y="17648"/>
                    <a:pt x="11883" y="16672"/>
                    <a:pt x="11847" y="15695"/>
                  </a:cubicBezTo>
                  <a:cubicBezTo>
                    <a:pt x="11612" y="6952"/>
                    <a:pt x="6422" y="0"/>
                    <a:pt x="2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1" name="Google Shape;1481;p54"/>
            <p:cNvSpPr/>
            <p:nvPr/>
          </p:nvSpPr>
          <p:spPr>
            <a:xfrm rot="514838">
              <a:off x="7552531" y="584380"/>
              <a:ext cx="279823" cy="481622"/>
            </a:xfrm>
            <a:custGeom>
              <a:avLst/>
              <a:gdLst/>
              <a:ahLst/>
              <a:cxnLst/>
              <a:rect l="l" t="t" r="r" b="b"/>
              <a:pathLst>
                <a:path w="11193" h="19265" extrusionOk="0">
                  <a:moveTo>
                    <a:pt x="11192" y="0"/>
                  </a:moveTo>
                  <a:cubicBezTo>
                    <a:pt x="4906" y="179"/>
                    <a:pt x="1" y="7489"/>
                    <a:pt x="251" y="16335"/>
                  </a:cubicBezTo>
                  <a:cubicBezTo>
                    <a:pt x="274" y="17312"/>
                    <a:pt x="370" y="18288"/>
                    <a:pt x="524" y="19252"/>
                  </a:cubicBezTo>
                  <a:lnTo>
                    <a:pt x="548" y="19264"/>
                  </a:lnTo>
                  <a:cubicBezTo>
                    <a:pt x="608" y="19217"/>
                    <a:pt x="667" y="19157"/>
                    <a:pt x="727" y="19098"/>
                  </a:cubicBezTo>
                  <a:cubicBezTo>
                    <a:pt x="1780" y="18199"/>
                    <a:pt x="3085" y="17746"/>
                    <a:pt x="4392" y="17746"/>
                  </a:cubicBezTo>
                  <a:cubicBezTo>
                    <a:pt x="5596" y="17746"/>
                    <a:pt x="6801" y="18131"/>
                    <a:pt x="7811" y="18907"/>
                  </a:cubicBezTo>
                  <a:cubicBezTo>
                    <a:pt x="7883" y="18955"/>
                    <a:pt x="7942" y="19014"/>
                    <a:pt x="8002" y="19062"/>
                  </a:cubicBezTo>
                  <a:cubicBezTo>
                    <a:pt x="5704" y="6013"/>
                    <a:pt x="11192" y="0"/>
                    <a:pt x="1119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2" name="Google Shape;1482;p54"/>
            <p:cNvSpPr/>
            <p:nvPr/>
          </p:nvSpPr>
          <p:spPr>
            <a:xfrm rot="514838">
              <a:off x="7287764" y="1047199"/>
              <a:ext cx="492522" cy="753145"/>
            </a:xfrm>
            <a:custGeom>
              <a:avLst/>
              <a:gdLst/>
              <a:ahLst/>
              <a:cxnLst/>
              <a:rect l="l" t="t" r="r" b="b"/>
              <a:pathLst>
                <a:path w="19701" h="30126" extrusionOk="0">
                  <a:moveTo>
                    <a:pt x="169" y="1"/>
                  </a:moveTo>
                  <a:cubicBezTo>
                    <a:pt x="84" y="1"/>
                    <a:pt x="1" y="94"/>
                    <a:pt x="67" y="193"/>
                  </a:cubicBezTo>
                  <a:lnTo>
                    <a:pt x="19426" y="30078"/>
                  </a:lnTo>
                  <a:cubicBezTo>
                    <a:pt x="19450" y="30114"/>
                    <a:pt x="19498" y="30126"/>
                    <a:pt x="19534" y="30126"/>
                  </a:cubicBezTo>
                  <a:lnTo>
                    <a:pt x="19545" y="30126"/>
                  </a:lnTo>
                  <a:cubicBezTo>
                    <a:pt x="19641" y="30126"/>
                    <a:pt x="19700" y="30018"/>
                    <a:pt x="19641" y="29935"/>
                  </a:cubicBezTo>
                  <a:lnTo>
                    <a:pt x="269" y="62"/>
                  </a:lnTo>
                  <a:cubicBezTo>
                    <a:pt x="244" y="19"/>
                    <a:pt x="206" y="1"/>
                    <a:pt x="16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3" name="Google Shape;1483;p54"/>
            <p:cNvSpPr/>
            <p:nvPr/>
          </p:nvSpPr>
          <p:spPr>
            <a:xfrm rot="514838">
              <a:off x="7470378" y="1059348"/>
              <a:ext cx="308398" cy="754645"/>
            </a:xfrm>
            <a:custGeom>
              <a:avLst/>
              <a:gdLst/>
              <a:ahLst/>
              <a:cxnLst/>
              <a:rect l="l" t="t" r="r" b="b"/>
              <a:pathLst>
                <a:path w="12336" h="30186" extrusionOk="0">
                  <a:moveTo>
                    <a:pt x="146" y="1"/>
                  </a:moveTo>
                  <a:cubicBezTo>
                    <a:pt x="129" y="1"/>
                    <a:pt x="112" y="5"/>
                    <a:pt x="96" y="15"/>
                  </a:cubicBezTo>
                  <a:cubicBezTo>
                    <a:pt x="24" y="39"/>
                    <a:pt x="1" y="110"/>
                    <a:pt x="24" y="170"/>
                  </a:cubicBezTo>
                  <a:lnTo>
                    <a:pt x="12073" y="30114"/>
                  </a:lnTo>
                  <a:cubicBezTo>
                    <a:pt x="12097" y="30162"/>
                    <a:pt x="12145" y="30186"/>
                    <a:pt x="12193" y="30186"/>
                  </a:cubicBezTo>
                  <a:lnTo>
                    <a:pt x="12240" y="30186"/>
                  </a:lnTo>
                  <a:cubicBezTo>
                    <a:pt x="12300" y="30150"/>
                    <a:pt x="12335" y="30078"/>
                    <a:pt x="12312" y="30019"/>
                  </a:cubicBezTo>
                  <a:lnTo>
                    <a:pt x="251" y="75"/>
                  </a:lnTo>
                  <a:cubicBezTo>
                    <a:pt x="233" y="32"/>
                    <a:pt x="191" y="1"/>
                    <a:pt x="14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4" name="Google Shape;1484;p54"/>
            <p:cNvSpPr/>
            <p:nvPr/>
          </p:nvSpPr>
          <p:spPr>
            <a:xfrm rot="514838">
              <a:off x="7656435" y="1068253"/>
              <a:ext cx="121374" cy="759670"/>
            </a:xfrm>
            <a:custGeom>
              <a:avLst/>
              <a:gdLst/>
              <a:ahLst/>
              <a:cxnLst/>
              <a:rect l="l" t="t" r="r" b="b"/>
              <a:pathLst>
                <a:path w="4855" h="30387" extrusionOk="0">
                  <a:moveTo>
                    <a:pt x="142" y="0"/>
                  </a:moveTo>
                  <a:cubicBezTo>
                    <a:pt x="72" y="0"/>
                    <a:pt x="1" y="53"/>
                    <a:pt x="21" y="145"/>
                  </a:cubicBezTo>
                  <a:lnTo>
                    <a:pt x="4604" y="30279"/>
                  </a:lnTo>
                  <a:cubicBezTo>
                    <a:pt x="4604" y="30351"/>
                    <a:pt x="4664" y="30387"/>
                    <a:pt x="4724" y="30387"/>
                  </a:cubicBezTo>
                  <a:lnTo>
                    <a:pt x="4747" y="30387"/>
                  </a:lnTo>
                  <a:cubicBezTo>
                    <a:pt x="4807" y="30375"/>
                    <a:pt x="4854" y="30315"/>
                    <a:pt x="4843" y="30244"/>
                  </a:cubicBezTo>
                  <a:lnTo>
                    <a:pt x="259" y="109"/>
                  </a:lnTo>
                  <a:cubicBezTo>
                    <a:pt x="253" y="35"/>
                    <a:pt x="198" y="0"/>
                    <a:pt x="14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5" name="Google Shape;1485;p54"/>
            <p:cNvSpPr/>
            <p:nvPr/>
          </p:nvSpPr>
          <p:spPr>
            <a:xfrm rot="514838">
              <a:off x="7769268" y="1090464"/>
              <a:ext cx="448747" cy="779070"/>
            </a:xfrm>
            <a:custGeom>
              <a:avLst/>
              <a:gdLst/>
              <a:ahLst/>
              <a:cxnLst/>
              <a:rect l="l" t="t" r="r" b="b"/>
              <a:pathLst>
                <a:path w="17950" h="31163" extrusionOk="0">
                  <a:moveTo>
                    <a:pt x="17793" y="0"/>
                  </a:moveTo>
                  <a:cubicBezTo>
                    <a:pt x="17758" y="0"/>
                    <a:pt x="17722" y="16"/>
                    <a:pt x="17693" y="52"/>
                  </a:cubicBezTo>
                  <a:lnTo>
                    <a:pt x="36" y="30984"/>
                  </a:lnTo>
                  <a:cubicBezTo>
                    <a:pt x="1" y="31044"/>
                    <a:pt x="24" y="31115"/>
                    <a:pt x="84" y="31151"/>
                  </a:cubicBezTo>
                  <a:cubicBezTo>
                    <a:pt x="108" y="31163"/>
                    <a:pt x="120" y="31163"/>
                    <a:pt x="144" y="31163"/>
                  </a:cubicBezTo>
                  <a:cubicBezTo>
                    <a:pt x="191" y="31163"/>
                    <a:pt x="227" y="31139"/>
                    <a:pt x="251" y="31103"/>
                  </a:cubicBezTo>
                  <a:lnTo>
                    <a:pt x="17908" y="183"/>
                  </a:lnTo>
                  <a:cubicBezTo>
                    <a:pt x="17949" y="83"/>
                    <a:pt x="17875" y="0"/>
                    <a:pt x="1779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6" name="Google Shape;1486;p54"/>
            <p:cNvSpPr/>
            <p:nvPr/>
          </p:nvSpPr>
          <p:spPr>
            <a:xfrm rot="514838">
              <a:off x="7769655" y="1085319"/>
              <a:ext cx="266148" cy="770545"/>
            </a:xfrm>
            <a:custGeom>
              <a:avLst/>
              <a:gdLst/>
              <a:ahLst/>
              <a:cxnLst/>
              <a:rect l="l" t="t" r="r" b="b"/>
              <a:pathLst>
                <a:path w="10646" h="30822" extrusionOk="0">
                  <a:moveTo>
                    <a:pt x="10495" y="0"/>
                  </a:moveTo>
                  <a:cubicBezTo>
                    <a:pt x="10448" y="0"/>
                    <a:pt x="10401" y="27"/>
                    <a:pt x="10383" y="92"/>
                  </a:cubicBezTo>
                  <a:lnTo>
                    <a:pt x="24" y="30667"/>
                  </a:lnTo>
                  <a:cubicBezTo>
                    <a:pt x="1" y="30726"/>
                    <a:pt x="36" y="30798"/>
                    <a:pt x="108" y="30822"/>
                  </a:cubicBezTo>
                  <a:lnTo>
                    <a:pt x="144" y="30822"/>
                  </a:lnTo>
                  <a:cubicBezTo>
                    <a:pt x="203" y="30822"/>
                    <a:pt x="239" y="30798"/>
                    <a:pt x="263" y="30750"/>
                  </a:cubicBezTo>
                  <a:lnTo>
                    <a:pt x="10609" y="163"/>
                  </a:lnTo>
                  <a:cubicBezTo>
                    <a:pt x="10646" y="68"/>
                    <a:pt x="10570" y="0"/>
                    <a:pt x="1049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7" name="Google Shape;1487;p54"/>
            <p:cNvSpPr/>
            <p:nvPr/>
          </p:nvSpPr>
          <p:spPr>
            <a:xfrm rot="514838">
              <a:off x="7770568" y="1077140"/>
              <a:ext cx="78599" cy="764745"/>
            </a:xfrm>
            <a:custGeom>
              <a:avLst/>
              <a:gdLst/>
              <a:ahLst/>
              <a:cxnLst/>
              <a:rect l="l" t="t" r="r" b="b"/>
              <a:pathLst>
                <a:path w="3144" h="30590" extrusionOk="0">
                  <a:moveTo>
                    <a:pt x="3006" y="1"/>
                  </a:moveTo>
                  <a:cubicBezTo>
                    <a:pt x="2943" y="1"/>
                    <a:pt x="2893" y="55"/>
                    <a:pt x="2882" y="110"/>
                  </a:cubicBezTo>
                  <a:lnTo>
                    <a:pt x="12" y="30459"/>
                  </a:lnTo>
                  <a:cubicBezTo>
                    <a:pt x="1" y="30530"/>
                    <a:pt x="48" y="30590"/>
                    <a:pt x="120" y="30590"/>
                  </a:cubicBezTo>
                  <a:lnTo>
                    <a:pt x="132" y="30590"/>
                  </a:lnTo>
                  <a:cubicBezTo>
                    <a:pt x="203" y="30590"/>
                    <a:pt x="251" y="30542"/>
                    <a:pt x="262" y="30482"/>
                  </a:cubicBezTo>
                  <a:lnTo>
                    <a:pt x="3132" y="133"/>
                  </a:lnTo>
                  <a:cubicBezTo>
                    <a:pt x="3144" y="74"/>
                    <a:pt x="3084" y="14"/>
                    <a:pt x="3025" y="2"/>
                  </a:cubicBezTo>
                  <a:cubicBezTo>
                    <a:pt x="3019" y="1"/>
                    <a:pt x="3012" y="1"/>
                    <a:pt x="300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 name="Google Shape;1412;p53">
            <a:extLst>
              <a:ext uri="{FF2B5EF4-FFF2-40B4-BE49-F238E27FC236}">
                <a16:creationId xmlns:a16="http://schemas.microsoft.com/office/drawing/2014/main" id="{BFBA29BF-0F3D-4070-0699-9EB10C38CE68}"/>
              </a:ext>
            </a:extLst>
          </p:cNvPr>
          <p:cNvSpPr txBox="1">
            <a:spLocks/>
          </p:cNvSpPr>
          <p:nvPr/>
        </p:nvSpPr>
        <p:spPr>
          <a:xfrm>
            <a:off x="790629" y="3472986"/>
            <a:ext cx="10633816" cy="944705"/>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lang="vi-VN" sz="2667" kern="0" dirty="0">
              <a:latin typeface="Cambria" panose="02040503050406030204" pitchFamily="18" charset="0"/>
              <a:ea typeface="Assistant"/>
              <a:cs typeface="Assistant"/>
              <a:sym typeface="Assistant"/>
            </a:endParaRPr>
          </a:p>
        </p:txBody>
      </p:sp>
      <p:sp>
        <p:nvSpPr>
          <p:cNvPr id="4" name="Google Shape;1412;p53">
            <a:extLst>
              <a:ext uri="{FF2B5EF4-FFF2-40B4-BE49-F238E27FC236}">
                <a16:creationId xmlns:a16="http://schemas.microsoft.com/office/drawing/2014/main" id="{465A0966-A2B1-E1F7-8B9B-7E6E4D62E0DF}"/>
              </a:ext>
            </a:extLst>
          </p:cNvPr>
          <p:cNvSpPr txBox="1">
            <a:spLocks/>
          </p:cNvSpPr>
          <p:nvPr/>
        </p:nvSpPr>
        <p:spPr>
          <a:xfrm>
            <a:off x="1161892" y="2004383"/>
            <a:ext cx="10654789" cy="1779701"/>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endParaRPr lang="vi-VN" sz="2667" kern="0" dirty="0">
              <a:latin typeface="Cambria" panose="02040503050406030204" pitchFamily="18" charset="0"/>
              <a:ea typeface="Assistant"/>
              <a:cs typeface="Assistant"/>
              <a:sym typeface="Assistant"/>
            </a:endParaRPr>
          </a:p>
        </p:txBody>
      </p:sp>
      <p:grpSp>
        <p:nvGrpSpPr>
          <p:cNvPr id="7" name="Group 6">
            <a:extLst>
              <a:ext uri="{FF2B5EF4-FFF2-40B4-BE49-F238E27FC236}">
                <a16:creationId xmlns:a16="http://schemas.microsoft.com/office/drawing/2014/main" id="{84104370-1CB8-23A2-D1AC-68F26D819AC6}"/>
              </a:ext>
            </a:extLst>
          </p:cNvPr>
          <p:cNvGrpSpPr/>
          <p:nvPr/>
        </p:nvGrpSpPr>
        <p:grpSpPr>
          <a:xfrm>
            <a:off x="446049" y="1739480"/>
            <a:ext cx="9656957" cy="4862042"/>
            <a:chOff x="449969" y="-321189"/>
            <a:chExt cx="8165781" cy="2244987"/>
          </a:xfrm>
        </p:grpSpPr>
        <p:sp>
          <p:nvSpPr>
            <p:cNvPr id="8" name="圆角矩形 17">
              <a:extLst>
                <a:ext uri="{FF2B5EF4-FFF2-40B4-BE49-F238E27FC236}">
                  <a16:creationId xmlns:a16="http://schemas.microsoft.com/office/drawing/2014/main" id="{EB7F13D9-4098-6D60-A50C-C715BA537045}"/>
                </a:ext>
              </a:extLst>
            </p:cNvPr>
            <p:cNvSpPr/>
            <p:nvPr/>
          </p:nvSpPr>
          <p:spPr>
            <a:xfrm>
              <a:off x="449969" y="-321189"/>
              <a:ext cx="8165781" cy="2244987"/>
            </a:xfrm>
            <a:prstGeom prst="roundRect">
              <a:avLst/>
            </a:prstGeom>
            <a:solidFill>
              <a:schemeClr val="tx2"/>
            </a:solidFill>
            <a:ln w="317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39">
                <a:buClr>
                  <a:srgbClr val="000000"/>
                </a:buClr>
                <a:defRPr/>
              </a:pPr>
              <a:endParaRPr lang="vi-VN" sz="6000" b="1" kern="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9" name="Google Shape;1412;p53">
              <a:extLst>
                <a:ext uri="{FF2B5EF4-FFF2-40B4-BE49-F238E27FC236}">
                  <a16:creationId xmlns:a16="http://schemas.microsoft.com/office/drawing/2014/main" id="{8312440C-792B-EBD0-A273-1F48E5739FFC}"/>
                </a:ext>
              </a:extLst>
            </p:cNvPr>
            <p:cNvSpPr txBox="1">
              <a:spLocks/>
            </p:cNvSpPr>
            <p:nvPr/>
          </p:nvSpPr>
          <p:spPr>
            <a:xfrm>
              <a:off x="624658" y="-272016"/>
              <a:ext cx="7991092" cy="1886878"/>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defTabSz="1219170"/>
              <a:r>
                <a:rPr lang="vi-VN" sz="3600" kern="0" dirty="0">
                  <a:latin typeface="Cambria" panose="02040503050406030204" pitchFamily="18" charset="0"/>
                  <a:ea typeface="Assistant"/>
                  <a:cs typeface="Assistant"/>
                  <a:sym typeface="Assistant"/>
                </a:rPr>
                <a:t>- Hoàn thiện bộ máy nhà nước từ Trung ương đến địa phương.</a:t>
              </a:r>
            </a:p>
            <a:p>
              <a:pPr algn="just" defTabSz="1219170"/>
              <a:r>
                <a:rPr lang="vi-VN" sz="3600" kern="0" dirty="0">
                  <a:latin typeface="Cambria" panose="02040503050406030204" pitchFamily="18" charset="0"/>
                  <a:ea typeface="Assistant"/>
                  <a:cs typeface="Assistant"/>
                  <a:sym typeface="Assistant"/>
                </a:rPr>
                <a:t>- Chú trọng phát triển kinh tế, khuyến khích sản xuất nông nghiệp nhờ gió mùa màng bội thu</a:t>
              </a:r>
            </a:p>
            <a:p>
              <a:pPr algn="just" defTabSz="1219170"/>
              <a:r>
                <a:rPr lang="vi-VN" sz="3600" kern="0" dirty="0">
                  <a:latin typeface="Cambria" panose="02040503050406030204" pitchFamily="18" charset="0"/>
                  <a:ea typeface="Assistant"/>
                  <a:cs typeface="Assistant"/>
                  <a:sym typeface="Assistant"/>
                </a:rPr>
                <a:t>- Phật Giáo phát triển.</a:t>
              </a:r>
            </a:p>
            <a:p>
              <a:pPr algn="just" defTabSz="1219170"/>
              <a:r>
                <a:rPr lang="vi-VN" sz="3600" kern="0" dirty="0">
                  <a:latin typeface="Cambria" panose="02040503050406030204" pitchFamily="18" charset="0"/>
                  <a:ea typeface="Assistant"/>
                  <a:cs typeface="Assistant"/>
                  <a:sym typeface="Assistant"/>
                </a:rPr>
                <a:t>- Lãnh đạo nhân dân kháng chiến chống Tống giành thắng lợi.</a:t>
              </a:r>
            </a:p>
          </p:txBody>
        </p:sp>
      </p:grpSp>
    </p:spTree>
    <p:extLst>
      <p:ext uri="{BB962C8B-B14F-4D97-AF65-F5344CB8AC3E}">
        <p14:creationId xmlns:p14="http://schemas.microsoft.com/office/powerpoint/2010/main" val="12479192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877050"/>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6">
            <a:extLst>
              <a:ext uri="{FF2B5EF4-FFF2-40B4-BE49-F238E27FC236}">
                <a16:creationId xmlns:a16="http://schemas.microsoft.com/office/drawing/2014/main" id="{BAD6B7CE-A9B6-DABF-5A36-7049FBB6CF00}"/>
              </a:ext>
            </a:extLst>
          </p:cNvPr>
          <p:cNvGrpSpPr/>
          <p:nvPr/>
        </p:nvGrpSpPr>
        <p:grpSpPr>
          <a:xfrm>
            <a:off x="744279" y="181578"/>
            <a:ext cx="10643191" cy="1445204"/>
            <a:chOff x="2133600" y="446284"/>
            <a:chExt cx="10058400" cy="5586852"/>
          </a:xfrm>
        </p:grpSpPr>
        <p:grpSp>
          <p:nvGrpSpPr>
            <p:cNvPr id="9" name="Group 8">
              <a:extLst>
                <a:ext uri="{FF2B5EF4-FFF2-40B4-BE49-F238E27FC236}">
                  <a16:creationId xmlns:a16="http://schemas.microsoft.com/office/drawing/2014/main" id="{DF8D76D5-55FE-F358-7BB5-6DD71D114E89}"/>
                </a:ext>
              </a:extLst>
            </p:cNvPr>
            <p:cNvGrpSpPr/>
            <p:nvPr/>
          </p:nvGrpSpPr>
          <p:grpSpPr>
            <a:xfrm>
              <a:off x="2133600" y="446284"/>
              <a:ext cx="10058400" cy="5586852"/>
              <a:chOff x="785329" y="7807418"/>
              <a:chExt cx="10221547" cy="4619371"/>
            </a:xfrm>
          </p:grpSpPr>
          <p:sp>
            <p:nvSpPr>
              <p:cNvPr id="13" name="Rectangle: Rounded Corners 12">
                <a:extLst>
                  <a:ext uri="{FF2B5EF4-FFF2-40B4-BE49-F238E27FC236}">
                    <a16:creationId xmlns:a16="http://schemas.microsoft.com/office/drawing/2014/main" id="{E81B1F6B-2BF7-CE59-B5F8-0D89BC1F28D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sp>
            <p:nvSpPr>
              <p:cNvPr id="14" name="Rectangle: Rounded Corners 13">
                <a:extLst>
                  <a:ext uri="{FF2B5EF4-FFF2-40B4-BE49-F238E27FC236}">
                    <a16:creationId xmlns:a16="http://schemas.microsoft.com/office/drawing/2014/main" id="{AEFD7B14-1911-6553-6C29-8CE55A66F747}"/>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grpSp>
        <p:sp>
          <p:nvSpPr>
            <p:cNvPr id="10" name="TextBox 9">
              <a:extLst>
                <a:ext uri="{FF2B5EF4-FFF2-40B4-BE49-F238E27FC236}">
                  <a16:creationId xmlns:a16="http://schemas.microsoft.com/office/drawing/2014/main" id="{DC50ACED-D52D-76A8-EC63-3834A586ACF2}"/>
                </a:ext>
              </a:extLst>
            </p:cNvPr>
            <p:cNvSpPr txBox="1"/>
            <p:nvPr/>
          </p:nvSpPr>
          <p:spPr>
            <a:xfrm>
              <a:off x="2473568" y="790503"/>
              <a:ext cx="9266486" cy="474219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Dưới</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thời</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Lý,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trong</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việc</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trị</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nước</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nổi</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bật</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lên</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vai</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trò</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của</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một</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người</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phụ</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nữ</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đó</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đó</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là</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70C0"/>
                  </a:solidFill>
                  <a:latin typeface="Cambria" panose="02040503050406030204" pitchFamily="18" charset="0"/>
                  <a:ea typeface="Cambria" panose="02040503050406030204" pitchFamily="18" charset="0"/>
                  <a:cs typeface="Arial" panose="020B0604020202020204" pitchFamily="34" charset="0"/>
                </a:rPr>
                <a:t>Nguyên</a:t>
              </a:r>
              <a:r>
                <a:rPr lang="en-US" sz="3200" b="1" dirty="0">
                  <a:solidFill>
                    <a:srgbClr val="0070C0"/>
                  </a:solidFill>
                  <a:latin typeface="Cambria" panose="02040503050406030204" pitchFamily="18" charset="0"/>
                  <a:ea typeface="Cambria" panose="02040503050406030204" pitchFamily="18" charset="0"/>
                  <a:cs typeface="Arial" panose="020B0604020202020204" pitchFamily="34" charset="0"/>
                </a:rPr>
                <a:t> Phi Ý Lan.</a:t>
              </a:r>
              <a:endPar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11" name="Picture 10">
            <a:extLst>
              <a:ext uri="{FF2B5EF4-FFF2-40B4-BE49-F238E27FC236}">
                <a16:creationId xmlns:a16="http://schemas.microsoft.com/office/drawing/2014/main" id="{1F465965-8D0F-89F7-700F-EE627F8E8B7A}"/>
              </a:ext>
            </a:extLst>
          </p:cNvPr>
          <p:cNvPicPr>
            <a:picLocks noChangeAspect="1"/>
          </p:cNvPicPr>
          <p:nvPr/>
        </p:nvPicPr>
        <p:blipFill>
          <a:blip r:embed="rId4"/>
          <a:stretch>
            <a:fillRect/>
          </a:stretch>
        </p:blipFill>
        <p:spPr>
          <a:xfrm>
            <a:off x="3338623" y="1778261"/>
            <a:ext cx="8323742" cy="48277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0470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2EA61E-FB68-7C08-3B45-791E71FDC3B5}"/>
              </a:ext>
            </a:extLst>
          </p:cNvPr>
          <p:cNvSpPr txBox="1"/>
          <p:nvPr/>
        </p:nvSpPr>
        <p:spPr>
          <a:xfrm>
            <a:off x="1779638" y="2113935"/>
            <a:ext cx="934556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Hoạt động 2: Công lao của Lý Thường kiệt</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617360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Arrow: Pentagon 5">
            <a:extLst>
              <a:ext uri="{FF2B5EF4-FFF2-40B4-BE49-F238E27FC236}">
                <a16:creationId xmlns:a16="http://schemas.microsoft.com/office/drawing/2014/main" id="{7418F820-B447-87D9-E7DB-26D76362DFDF}"/>
              </a:ext>
            </a:extLst>
          </p:cNvPr>
          <p:cNvSpPr/>
          <p:nvPr/>
        </p:nvSpPr>
        <p:spPr>
          <a:xfrm>
            <a:off x="329610" y="1371602"/>
            <a:ext cx="5528930" cy="3785189"/>
          </a:xfrm>
          <a:prstGeom prst="homePlate">
            <a:avLst>
              <a:gd name="adj" fmla="val 26773"/>
            </a:avLst>
          </a:prstGeom>
          <a:solidFill>
            <a:schemeClr val="accent2"/>
          </a:solidFill>
          <a:ln>
            <a:no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en-US" sz="3200" b="1" kern="0" dirty="0">
                <a:solidFill>
                  <a:srgbClr val="FFFFFF"/>
                </a:solidFill>
                <a:latin typeface="Cambria" panose="02040503050406030204" pitchFamily="18" charset="0"/>
                <a:ea typeface="Cambria" panose="02040503050406030204" pitchFamily="18" charset="0"/>
                <a:sym typeface="Arial"/>
              </a:rPr>
              <a:t>Đ</a:t>
            </a:r>
            <a:r>
              <a:rPr lang="vi-VN" sz="3200" b="1" kern="0" dirty="0">
                <a:solidFill>
                  <a:srgbClr val="FFFFFF"/>
                </a:solidFill>
                <a:latin typeface="Cambria" panose="02040503050406030204" pitchFamily="18" charset="0"/>
                <a:ea typeface="Cambria" panose="02040503050406030204" pitchFamily="18" charset="0"/>
                <a:sym typeface="Arial"/>
              </a:rPr>
              <a:t>ọc câu chuyện lịch sử Lý Thường Kiệt và cuộc chiến chống quân Tống rồi thảo luận nhóm đôi nêu những công lao của ông.</a:t>
            </a:r>
            <a:endParaRPr lang="en-US" sz="3200" kern="0" dirty="0">
              <a:solidFill>
                <a:srgbClr val="FFFFFF"/>
              </a:solidFill>
              <a:latin typeface="Cambria" panose="02040503050406030204" pitchFamily="18" charset="0"/>
              <a:ea typeface="Cambria" panose="02040503050406030204" pitchFamily="18" charset="0"/>
              <a:sym typeface="Arial"/>
            </a:endParaRPr>
          </a:p>
        </p:txBody>
      </p:sp>
      <p:pic>
        <p:nvPicPr>
          <p:cNvPr id="9" name="Picture 8">
            <a:extLst>
              <a:ext uri="{FF2B5EF4-FFF2-40B4-BE49-F238E27FC236}">
                <a16:creationId xmlns:a16="http://schemas.microsoft.com/office/drawing/2014/main" id="{24ED23EB-511D-88FE-B7C5-361553AB7CDF}"/>
              </a:ext>
            </a:extLst>
          </p:cNvPr>
          <p:cNvPicPr>
            <a:picLocks noChangeAspect="1"/>
          </p:cNvPicPr>
          <p:nvPr/>
        </p:nvPicPr>
        <p:blipFill>
          <a:blip r:embed="rId4"/>
          <a:stretch>
            <a:fillRect/>
          </a:stretch>
        </p:blipFill>
        <p:spPr>
          <a:xfrm>
            <a:off x="5855734" y="297713"/>
            <a:ext cx="6071448" cy="6090571"/>
          </a:xfrm>
          <a:prstGeom prst="rect">
            <a:avLst/>
          </a:prstGeom>
        </p:spPr>
      </p:pic>
    </p:spTree>
    <p:extLst>
      <p:ext uri="{BB962C8B-B14F-4D97-AF65-F5344CB8AC3E}">
        <p14:creationId xmlns:p14="http://schemas.microsoft.com/office/powerpoint/2010/main" val="304916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orld War II D-Day Invasion XL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World War II D-Day Invasion XL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607</TotalTime>
  <Words>375</Words>
  <Application>Microsoft Office PowerPoint</Application>
  <PresentationFormat>Widescreen</PresentationFormat>
  <Paragraphs>27</Paragraphs>
  <Slides>15</Slides>
  <Notes>4</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15</vt:i4>
      </vt:variant>
    </vt:vector>
  </HeadingPairs>
  <TitlesOfParts>
    <vt:vector size="31" baseType="lpstr">
      <vt:lpstr>Arial</vt:lpstr>
      <vt:lpstr>Assistant Medium</vt:lpstr>
      <vt:lpstr>Calibri</vt:lpstr>
      <vt:lpstr>Calibri Light</vt:lpstr>
      <vt:lpstr>Cambria</vt:lpstr>
      <vt:lpstr>Livvic</vt:lpstr>
      <vt:lpstr>Nunito</vt:lpstr>
      <vt:lpstr>Rajdhani</vt:lpstr>
      <vt:lpstr>Roboto Condensed Light</vt:lpstr>
      <vt:lpstr>SVN-Androgyne</vt:lpstr>
      <vt:lpstr>思源黑体 CN</vt:lpstr>
      <vt:lpstr>Office Theme</vt:lpstr>
      <vt:lpstr>1_Office Theme</vt:lpstr>
      <vt:lpstr>自定义设计方案</vt:lpstr>
      <vt:lpstr>World War II D-Day Invasion XL by Slidesgo</vt:lpstr>
      <vt:lpstr>1_World War II D-Day Invasion XL by Slidesgo</vt:lpstr>
      <vt:lpstr>PowerPoint Presentation</vt:lpstr>
      <vt:lpstr>PowerPoint Presentation</vt:lpstr>
      <vt:lpstr>PowerPoint Presentation</vt:lpstr>
      <vt:lpstr>PowerPoint Presentation</vt:lpstr>
      <vt:lpstr>PowerPoint Presentation</vt:lpstr>
      <vt:lpstr>Một số nét chính về công cuộc xây dựng và bảo vệ đất nước của triều Lý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luyen</cp:lastModifiedBy>
  <cp:revision>69</cp:revision>
  <dcterms:created xsi:type="dcterms:W3CDTF">2024-09-13T02:51:48Z</dcterms:created>
  <dcterms:modified xsi:type="dcterms:W3CDTF">2025-11-24T04:40:07Z</dcterms:modified>
</cp:coreProperties>
</file>