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4"/>
  </p:notesMasterIdLst>
  <p:sldIdLst>
    <p:sldId id="352" r:id="rId2"/>
    <p:sldId id="256" r:id="rId3"/>
    <p:sldId id="350" r:id="rId4"/>
    <p:sldId id="357" r:id="rId5"/>
    <p:sldId id="355" r:id="rId6"/>
    <p:sldId id="368" r:id="rId7"/>
    <p:sldId id="369" r:id="rId8"/>
    <p:sldId id="343" r:id="rId9"/>
    <p:sldId id="360" r:id="rId10"/>
    <p:sldId id="344" r:id="rId11"/>
    <p:sldId id="370" r:id="rId12"/>
    <p:sldId id="37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13" d="100"/>
          <a:sy n="11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93" r:id="rId6"/>
    <p:sldLayoutId id="21474836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67</Words>
  <Application>Microsoft Office PowerPoint</Application>
  <PresentationFormat>On-screen Show (16:9)</PresentationFormat>
  <Paragraphs>8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Assistant Medium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luyen</cp:lastModifiedBy>
  <cp:revision>28</cp:revision>
  <dcterms:modified xsi:type="dcterms:W3CDTF">2025-11-24T04:42:20Z</dcterms:modified>
</cp:coreProperties>
</file>