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</p:sldMasterIdLst>
  <p:notesMasterIdLst>
    <p:notesMasterId r:id="rId15"/>
  </p:notesMasterIdLst>
  <p:sldIdLst>
    <p:sldId id="3270" r:id="rId3"/>
    <p:sldId id="267" r:id="rId4"/>
    <p:sldId id="268" r:id="rId5"/>
    <p:sldId id="259" r:id="rId6"/>
    <p:sldId id="260" r:id="rId7"/>
    <p:sldId id="263" r:id="rId8"/>
    <p:sldId id="298" r:id="rId9"/>
    <p:sldId id="748" r:id="rId10"/>
    <p:sldId id="3272" r:id="rId11"/>
    <p:sldId id="300" r:id="rId12"/>
    <p:sldId id="277" r:id="rId13"/>
    <p:sldId id="3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0D7A-E1F2-46B5-8F94-A6EED4F0B54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6759-8ABA-4F26-8BED-5FFA49C8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B6759-8ABA-4F26-8BED-5FFA49C80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kế</a:t>
            </a:r>
            <a:r>
              <a:rPr lang="en-US" sz="1800" dirty="0"/>
              <a:t>: </a:t>
            </a:r>
            <a:r>
              <a:rPr lang="en-US" sz="1800" dirty="0" err="1"/>
              <a:t>Hương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/>
              <a:t> - 0972115126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018B7-60D2-45AA-BC98-84008D3BF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1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 LUẬN: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hông phải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 ta xa lánh anh em ruột thịt của mình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 người trong chúng ta cần phải biết vun đắp tình cảm anh em, đồng thời xây dựng tình làng nghĩa xóm, sống chan hòa, tình nghĩa.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4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B6759-8ABA-4F26-8BED-5FFA49C80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FFFF0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83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6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8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6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3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65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8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152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66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13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830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850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158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0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2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5E5039F2-43D5-B5FE-5190-E7497E17C7F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2" y="-6199817"/>
            <a:ext cx="1953604" cy="19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37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9D714A-985C-6233-9FDC-AA8274B132E6}"/>
              </a:ext>
            </a:extLst>
          </p:cNvPr>
          <p:cNvSpPr/>
          <p:nvPr/>
        </p:nvSpPr>
        <p:spPr>
          <a:xfrm>
            <a:off x="438150" y="219075"/>
            <a:ext cx="1183957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807;p11">
            <a:extLst>
              <a:ext uri="{FF2B5EF4-FFF2-40B4-BE49-F238E27FC236}">
                <a16:creationId xmlns:a16="http://schemas.microsoft.com/office/drawing/2014/main" id="{C7AE3536-F70C-6C05-21E7-4D352AEEE6CC}"/>
              </a:ext>
            </a:extLst>
          </p:cNvPr>
          <p:cNvSpPr txBox="1">
            <a:spLocks/>
          </p:cNvSpPr>
          <p:nvPr/>
        </p:nvSpPr>
        <p:spPr>
          <a:xfrm>
            <a:off x="1323975" y="2853738"/>
            <a:ext cx="6877050" cy="880062"/>
          </a:xfrm>
          <a:prstGeom prst="rect">
            <a:avLst/>
          </a:prstGeom>
          <a:solidFill>
            <a:srgbClr val="FCCBC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C:\Users\HP\Desktop\20988209.jpg">
            <a:extLst>
              <a:ext uri="{FF2B5EF4-FFF2-40B4-BE49-F238E27FC236}">
                <a16:creationId xmlns:a16="http://schemas.microsoft.com/office/drawing/2014/main" id="{430B48C0-3652-2EA9-AF77-39DF374B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7" b="90000" l="6300" r="90000">
                        <a14:foregroundMark x1="25500" y1="83148" x2="38200" y2="80463"/>
                        <a14:foregroundMark x1="63200" y1="77130" x2="67800" y2="85093"/>
                        <a14:foregroundMark x1="68200" y1="85370" x2="71800" y2="84259"/>
                        <a14:foregroundMark x1="48600" y1="21574" x2="51900" y2="2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90" y="3310442"/>
            <a:ext cx="3096891" cy="33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34AB4-D10C-5AE8-BABC-063041AC3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113" y="543252"/>
            <a:ext cx="6148718" cy="16189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3E5620-E609-FE8A-6E3A-680ABEE689CE}"/>
              </a:ext>
            </a:extLst>
          </p:cNvPr>
          <p:cNvSpPr txBox="1"/>
          <p:nvPr/>
        </p:nvSpPr>
        <p:spPr>
          <a:xfrm>
            <a:off x="1095374" y="4238625"/>
            <a:ext cx="724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4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60731" y="324744"/>
            <a:ext cx="6265472" cy="6208513"/>
          </a:xfrm>
          <a:custGeom>
            <a:avLst/>
            <a:gdLst/>
            <a:ahLst/>
            <a:cxnLst/>
            <a:rect l="l" t="t" r="r" b="b"/>
            <a:pathLst>
              <a:path w="9398208" h="9312770">
                <a:moveTo>
                  <a:pt x="0" y="0"/>
                </a:moveTo>
                <a:lnTo>
                  <a:pt x="9398208" y="0"/>
                </a:lnTo>
                <a:lnTo>
                  <a:pt x="9398208" y="9312770"/>
                </a:lnTo>
                <a:lnTo>
                  <a:pt x="0" y="9312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7CF93-3C0E-7CED-7EF8-F6FBC797B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44600"/>
            <a:ext cx="612059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62698-86A5-AA7E-1219-F2F833956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314090"/>
            <a:ext cx="3293128" cy="4709545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77754695-12BF-F611-B083-E11970F0A70C}"/>
              </a:ext>
            </a:extLst>
          </p:cNvPr>
          <p:cNvSpPr/>
          <p:nvPr/>
        </p:nvSpPr>
        <p:spPr>
          <a:xfrm>
            <a:off x="1908010" y="962025"/>
            <a:ext cx="9407690" cy="1828800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sẻ cùng người thân về những sáng chế mà em biết và những đức tính cần có để trở thành nhà sáng chế mà em có thể học tập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BCB69-0C73-FA72-563C-8C4614670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285750"/>
            <a:ext cx="90201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3200400" y="1085129"/>
            <a:ext cx="7587984" cy="4883871"/>
          </a:xfrm>
          <a:custGeom>
            <a:avLst/>
            <a:gdLst/>
            <a:ahLst/>
            <a:cxnLst/>
            <a:rect l="l" t="t" r="r" b="b"/>
            <a:pathLst>
              <a:path w="10127012" h="6317646">
                <a:moveTo>
                  <a:pt x="0" y="0"/>
                </a:moveTo>
                <a:lnTo>
                  <a:pt x="10127012" y="0"/>
                </a:lnTo>
                <a:lnTo>
                  <a:pt x="10127012" y="6317646"/>
                </a:lnTo>
                <a:lnTo>
                  <a:pt x="0" y="6317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906000" y="2159000"/>
            <a:ext cx="1047842" cy="876377"/>
          </a:xfrm>
          <a:custGeom>
            <a:avLst/>
            <a:gdLst/>
            <a:ahLst/>
            <a:cxnLst/>
            <a:rect l="l" t="t" r="r" b="b"/>
            <a:pathLst>
              <a:path w="1571763" h="1314566">
                <a:moveTo>
                  <a:pt x="0" y="0"/>
                </a:moveTo>
                <a:lnTo>
                  <a:pt x="1571763" y="0"/>
                </a:lnTo>
                <a:lnTo>
                  <a:pt x="1571763" y="1314566"/>
                </a:lnTo>
                <a:lnTo>
                  <a:pt x="0" y="1314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9463" y="377018"/>
            <a:ext cx="2731365" cy="2905707"/>
          </a:xfrm>
          <a:custGeom>
            <a:avLst/>
            <a:gdLst/>
            <a:ahLst/>
            <a:cxnLst/>
            <a:rect l="l" t="t" r="r" b="b"/>
            <a:pathLst>
              <a:path w="4097047" h="4358561">
                <a:moveTo>
                  <a:pt x="0" y="0"/>
                </a:moveTo>
                <a:lnTo>
                  <a:pt x="4097047" y="0"/>
                </a:lnTo>
                <a:lnTo>
                  <a:pt x="4097047" y="4358562"/>
                </a:lnTo>
                <a:lnTo>
                  <a:pt x="0" y="4358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965820" y="-104350"/>
            <a:ext cx="2226181" cy="2243003"/>
          </a:xfrm>
          <a:custGeom>
            <a:avLst/>
            <a:gdLst/>
            <a:ahLst/>
            <a:cxnLst/>
            <a:rect l="l" t="t" r="r" b="b"/>
            <a:pathLst>
              <a:path w="3339271" h="3364505">
                <a:moveTo>
                  <a:pt x="0" y="0"/>
                </a:moveTo>
                <a:lnTo>
                  <a:pt x="3339271" y="0"/>
                </a:lnTo>
                <a:lnTo>
                  <a:pt x="3339271" y="3364506"/>
                </a:lnTo>
                <a:lnTo>
                  <a:pt x="0" y="33645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C24337-73E1-6626-9633-71AFB5C917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9200" y="1498600"/>
            <a:ext cx="6653345" cy="1324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0BBFAE-8CDC-A831-C5D6-9C75549D97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200" y="2667001"/>
            <a:ext cx="7356477" cy="1426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7B915F-5A66-5667-EBFA-E9E3638DE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419" y="3707117"/>
            <a:ext cx="3066554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40875" y="-287346"/>
            <a:ext cx="8652287" cy="7348662"/>
          </a:xfrm>
          <a:custGeom>
            <a:avLst/>
            <a:gdLst/>
            <a:ahLst/>
            <a:cxnLst/>
            <a:rect l="l" t="t" r="r" b="b"/>
            <a:pathLst>
              <a:path w="12978431" h="11022993">
                <a:moveTo>
                  <a:pt x="0" y="0"/>
                </a:moveTo>
                <a:lnTo>
                  <a:pt x="12978430" y="0"/>
                </a:lnTo>
                <a:lnTo>
                  <a:pt x="12978430" y="11022993"/>
                </a:lnTo>
                <a:lnTo>
                  <a:pt x="0" y="11022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95" r="-25479" b="-145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85063">
            <a:off x="-50948" y="443351"/>
            <a:ext cx="1701904" cy="3319316"/>
          </a:xfrm>
          <a:custGeom>
            <a:avLst/>
            <a:gdLst/>
            <a:ahLst/>
            <a:cxnLst/>
            <a:rect l="l" t="t" r="r" b="b"/>
            <a:pathLst>
              <a:path w="2552856" h="4978974">
                <a:moveTo>
                  <a:pt x="0" y="0"/>
                </a:moveTo>
                <a:lnTo>
                  <a:pt x="2552855" y="0"/>
                </a:lnTo>
                <a:lnTo>
                  <a:pt x="2552855" y="4978973"/>
                </a:lnTo>
                <a:lnTo>
                  <a:pt x="0" y="4978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0731" y="324744"/>
            <a:ext cx="6265472" cy="6208513"/>
          </a:xfrm>
          <a:custGeom>
            <a:avLst/>
            <a:gdLst/>
            <a:ahLst/>
            <a:cxnLst/>
            <a:rect l="l" t="t" r="r" b="b"/>
            <a:pathLst>
              <a:path w="9398208" h="9312770">
                <a:moveTo>
                  <a:pt x="0" y="0"/>
                </a:moveTo>
                <a:lnTo>
                  <a:pt x="9398208" y="0"/>
                </a:lnTo>
                <a:lnTo>
                  <a:pt x="9398208" y="9312770"/>
                </a:lnTo>
                <a:lnTo>
                  <a:pt x="0" y="9312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208479">
            <a:off x="8415746" y="-1166401"/>
            <a:ext cx="6180909" cy="2982289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38164" y="4870271"/>
            <a:ext cx="1975345" cy="1891393"/>
          </a:xfrm>
          <a:custGeom>
            <a:avLst/>
            <a:gdLst/>
            <a:ahLst/>
            <a:cxnLst/>
            <a:rect l="l" t="t" r="r" b="b"/>
            <a:pathLst>
              <a:path w="2963018" h="2837090">
                <a:moveTo>
                  <a:pt x="0" y="0"/>
                </a:moveTo>
                <a:lnTo>
                  <a:pt x="2963018" y="0"/>
                </a:lnTo>
                <a:lnTo>
                  <a:pt x="2963018" y="2837090"/>
                </a:lnTo>
                <a:lnTo>
                  <a:pt x="0" y="28370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582054">
            <a:off x="8511582" y="-1041661"/>
            <a:ext cx="2857813" cy="2916135"/>
          </a:xfrm>
          <a:custGeom>
            <a:avLst/>
            <a:gdLst/>
            <a:ahLst/>
            <a:cxnLst/>
            <a:rect l="l" t="t" r="r" b="b"/>
            <a:pathLst>
              <a:path w="4286719" h="4374203">
                <a:moveTo>
                  <a:pt x="0" y="0"/>
                </a:moveTo>
                <a:lnTo>
                  <a:pt x="4286719" y="0"/>
                </a:lnTo>
                <a:lnTo>
                  <a:pt x="4286719" y="4374203"/>
                </a:lnTo>
                <a:lnTo>
                  <a:pt x="0" y="43742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620000" y="2819400"/>
            <a:ext cx="3856495" cy="4038600"/>
          </a:xfrm>
          <a:custGeom>
            <a:avLst/>
            <a:gdLst/>
            <a:ahLst/>
            <a:cxnLst/>
            <a:rect l="l" t="t" r="r" b="b"/>
            <a:pathLst>
              <a:path w="4184542" h="4114800">
                <a:moveTo>
                  <a:pt x="0" y="0"/>
                </a:moveTo>
                <a:lnTo>
                  <a:pt x="4184543" y="0"/>
                </a:lnTo>
                <a:lnTo>
                  <a:pt x="41845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39744-463C-4A93-CECD-352D2FA402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854200"/>
            <a:ext cx="4970703" cy="37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66800" y="1092200"/>
            <a:ext cx="8940800" cy="2590800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322438" y="1644445"/>
            <a:ext cx="7958261" cy="1684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466"/>
              </a:lnSpc>
            </a:pPr>
            <a:r>
              <a:rPr lang="en-US" sz="6000" dirty="0">
                <a:solidFill>
                  <a:srgbClr val="121212"/>
                </a:solidFill>
              </a:rPr>
              <a:t>3. ĐỨC TÍNH CẦN CÓ CỦA NHÀ SÁNG CHẾ</a:t>
            </a:r>
            <a:endParaRPr lang="en-US" sz="6000" dirty="0">
              <a:solidFill>
                <a:srgbClr val="121212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82996">
            <a:off x="-1571907" y="-1850565"/>
            <a:ext cx="7670735" cy="3701129"/>
          </a:xfrm>
          <a:custGeom>
            <a:avLst/>
            <a:gdLst/>
            <a:ahLst/>
            <a:cxnLst/>
            <a:rect l="l" t="t" r="r" b="b"/>
            <a:pathLst>
              <a:path w="11506102" h="5551694">
                <a:moveTo>
                  <a:pt x="0" y="0"/>
                </a:moveTo>
                <a:lnTo>
                  <a:pt x="11506101" y="0"/>
                </a:lnTo>
                <a:lnTo>
                  <a:pt x="11506101" y="5551694"/>
                </a:lnTo>
                <a:lnTo>
                  <a:pt x="0" y="5551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6291302">
            <a:off x="7973125" y="-206722"/>
            <a:ext cx="5320255" cy="4109315"/>
          </a:xfrm>
          <a:custGeom>
            <a:avLst/>
            <a:gdLst/>
            <a:ahLst/>
            <a:cxnLst/>
            <a:rect l="l" t="t" r="r" b="b"/>
            <a:pathLst>
              <a:path w="7980382" h="6163973">
                <a:moveTo>
                  <a:pt x="0" y="0"/>
                </a:moveTo>
                <a:lnTo>
                  <a:pt x="7980383" y="0"/>
                </a:lnTo>
                <a:lnTo>
                  <a:pt x="7980383" y="6163972"/>
                </a:lnTo>
                <a:lnTo>
                  <a:pt x="0" y="6163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079" t="-2292" r="-48138" b="-886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393757" y="-1111259"/>
            <a:ext cx="3560671" cy="2743200"/>
          </a:xfrm>
          <a:custGeom>
            <a:avLst/>
            <a:gdLst/>
            <a:ahLst/>
            <a:cxnLst/>
            <a:rect l="l" t="t" r="r" b="b"/>
            <a:pathLst>
              <a:path w="5341006" h="4114800">
                <a:moveTo>
                  <a:pt x="0" y="0"/>
                </a:moveTo>
                <a:lnTo>
                  <a:pt x="5341006" y="0"/>
                </a:lnTo>
                <a:lnTo>
                  <a:pt x="5341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989959" y="-863931"/>
            <a:ext cx="2993943" cy="2743200"/>
          </a:xfrm>
          <a:custGeom>
            <a:avLst/>
            <a:gdLst/>
            <a:ahLst/>
            <a:cxnLst/>
            <a:rect l="l" t="t" r="r" b="b"/>
            <a:pathLst>
              <a:path w="4490914" h="4114800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917013" y="5716255"/>
            <a:ext cx="5553559" cy="4644164"/>
          </a:xfrm>
          <a:custGeom>
            <a:avLst/>
            <a:gdLst/>
            <a:ahLst/>
            <a:cxnLst/>
            <a:rect l="l" t="t" r="r" b="b"/>
            <a:pathLst>
              <a:path w="8330339" h="6966246">
                <a:moveTo>
                  <a:pt x="0" y="0"/>
                </a:moveTo>
                <a:lnTo>
                  <a:pt x="8330340" y="0"/>
                </a:lnTo>
                <a:lnTo>
                  <a:pt x="8330340" y="6966247"/>
                </a:lnTo>
                <a:lnTo>
                  <a:pt x="0" y="6966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D8F6D3-F3C2-AE38-086C-84BF6BB160CB}"/>
              </a:ext>
            </a:extLst>
          </p:cNvPr>
          <p:cNvSpPr/>
          <p:nvPr/>
        </p:nvSpPr>
        <p:spPr>
          <a:xfrm>
            <a:off x="304800" y="330200"/>
            <a:ext cx="11582400" cy="6299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25DA35D-28B2-275E-46D9-4A0F2C1F1515}"/>
              </a:ext>
            </a:extLst>
          </p:cNvPr>
          <p:cNvSpPr/>
          <p:nvPr/>
        </p:nvSpPr>
        <p:spPr>
          <a:xfrm>
            <a:off x="457200" y="1"/>
            <a:ext cx="11023600" cy="1092200"/>
          </a:xfrm>
          <a:custGeom>
            <a:avLst/>
            <a:gdLst/>
            <a:ahLst/>
            <a:cxnLst/>
            <a:rect l="l" t="t" r="r" b="b"/>
            <a:pathLst>
              <a:path w="6130760" h="1969507">
                <a:moveTo>
                  <a:pt x="0" y="0"/>
                </a:moveTo>
                <a:lnTo>
                  <a:pt x="6130760" y="0"/>
                </a:lnTo>
                <a:lnTo>
                  <a:pt x="6130760" y="1969507"/>
                </a:lnTo>
                <a:lnTo>
                  <a:pt x="0" y="19695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318F15-3235-E61F-DC0C-B60A059A1D43}"/>
              </a:ext>
            </a:extLst>
          </p:cNvPr>
          <p:cNvSpPr txBox="1"/>
          <p:nvPr/>
        </p:nvSpPr>
        <p:spPr>
          <a:xfrm>
            <a:off x="1574800" y="0"/>
            <a:ext cx="91948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/>
            <a:r>
              <a:rPr lang="vi-VN" sz="2933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thẻ mô tả đức tính cần có để trở thành nhà sáng chế trong các thẻ dưới đây</a:t>
            </a:r>
            <a:endParaRPr lang="en-US" sz="2933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44678-A6D3-1853-341A-6EB0AAF264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996" y="2063391"/>
            <a:ext cx="10512809" cy="2734751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41084368-FD03-B693-1B2D-F503B2E8E8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48" y="1779639"/>
            <a:ext cx="1001937" cy="848320"/>
          </a:xfrm>
          <a:prstGeom prst="rect">
            <a:avLst/>
          </a:prstGeom>
        </p:spPr>
      </p:pic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9E04A09C-F756-4F55-BBAD-4256A8A5DC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13" y="2408904"/>
            <a:ext cx="1001937" cy="848320"/>
          </a:xfrm>
          <a:prstGeom prst="rect">
            <a:avLst/>
          </a:prstGeom>
        </p:spPr>
      </p:pic>
      <p:pic>
        <p:nvPicPr>
          <p:cNvPr id="19" name="Picture 18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5BCA5BB-F605-12E1-927F-A5F6F5E205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75" y="3057833"/>
            <a:ext cx="1001937" cy="848320"/>
          </a:xfrm>
          <a:prstGeom prst="rect">
            <a:avLst/>
          </a:prstGeom>
        </p:spPr>
      </p:pic>
      <p:pic>
        <p:nvPicPr>
          <p:cNvPr id="20" name="Picture 1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E246291-7ED8-886F-73DA-ADE2609880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1" y="3706762"/>
            <a:ext cx="1001937" cy="848320"/>
          </a:xfrm>
          <a:prstGeom prst="rect">
            <a:avLst/>
          </a:prstGeom>
        </p:spPr>
      </p:pic>
      <p:pic>
        <p:nvPicPr>
          <p:cNvPr id="21" name="Picture 2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71A3BFB3-3D33-D536-C4D4-EC9C9899D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33" y="2074607"/>
            <a:ext cx="1001937" cy="848320"/>
          </a:xfrm>
          <a:prstGeom prst="rect">
            <a:avLst/>
          </a:prstGeom>
        </p:spPr>
      </p:pic>
      <p:pic>
        <p:nvPicPr>
          <p:cNvPr id="22" name="Picture 2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C5836D1-1027-581D-2AE3-A08439629E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42" y="2733369"/>
            <a:ext cx="1001937" cy="848320"/>
          </a:xfrm>
          <a:prstGeom prst="rect">
            <a:avLst/>
          </a:prstGeom>
        </p:spPr>
      </p:pic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9609CC6-4796-6969-2DB8-0E2E7840C2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6" y="2458066"/>
            <a:ext cx="1001937" cy="848320"/>
          </a:xfrm>
          <a:prstGeom prst="rect">
            <a:avLst/>
          </a:prstGeom>
        </p:spPr>
      </p:pic>
      <p:pic>
        <p:nvPicPr>
          <p:cNvPr id="24" name="Picture 2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7B1BFD69-A86F-D153-C6B1-418EAB3900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13" y="3077498"/>
            <a:ext cx="1001937" cy="848320"/>
          </a:xfrm>
          <a:prstGeom prst="rect">
            <a:avLst/>
          </a:prstGeom>
        </p:spPr>
      </p:pic>
      <p:pic>
        <p:nvPicPr>
          <p:cNvPr id="25" name="Picture 2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2F0FBCB-04D9-BF76-FA13-FE1F0C156C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68" y="3785421"/>
            <a:ext cx="1001937" cy="84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0099">
            <a:off x="-589005" y="4623485"/>
            <a:ext cx="3498525" cy="3276951"/>
          </a:xfrm>
          <a:custGeom>
            <a:avLst/>
            <a:gdLst/>
            <a:ahLst/>
            <a:cxnLst/>
            <a:rect l="l" t="t" r="r" b="b"/>
            <a:pathLst>
              <a:path w="5247787" h="4915427">
                <a:moveTo>
                  <a:pt x="0" y="0"/>
                </a:moveTo>
                <a:lnTo>
                  <a:pt x="5247787" y="0"/>
                </a:lnTo>
                <a:lnTo>
                  <a:pt x="5247787" y="4915427"/>
                </a:lnTo>
                <a:lnTo>
                  <a:pt x="0" y="4915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825861" flipH="1">
            <a:off x="10175210" y="2804121"/>
            <a:ext cx="2361449" cy="4605663"/>
          </a:xfrm>
          <a:custGeom>
            <a:avLst/>
            <a:gdLst/>
            <a:ahLst/>
            <a:cxnLst/>
            <a:rect l="l" t="t" r="r" b="b"/>
            <a:pathLst>
              <a:path w="3542174" h="6908495">
                <a:moveTo>
                  <a:pt x="3542174" y="0"/>
                </a:moveTo>
                <a:lnTo>
                  <a:pt x="0" y="0"/>
                </a:lnTo>
                <a:lnTo>
                  <a:pt x="0" y="6908495"/>
                </a:lnTo>
                <a:lnTo>
                  <a:pt x="3542174" y="6908495"/>
                </a:lnTo>
                <a:lnTo>
                  <a:pt x="35421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366181" y="-685800"/>
            <a:ext cx="2518757" cy="2743200"/>
          </a:xfrm>
          <a:custGeom>
            <a:avLst/>
            <a:gdLst/>
            <a:ahLst/>
            <a:cxnLst/>
            <a:rect l="l" t="t" r="r" b="b"/>
            <a:pathLst>
              <a:path w="3778135" h="4114800">
                <a:moveTo>
                  <a:pt x="0" y="0"/>
                </a:moveTo>
                <a:lnTo>
                  <a:pt x="3778134" y="0"/>
                </a:lnTo>
                <a:lnTo>
                  <a:pt x="3778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527196">
            <a:off x="-2715110" y="-1136673"/>
            <a:ext cx="6180909" cy="2982289"/>
          </a:xfrm>
          <a:custGeom>
            <a:avLst/>
            <a:gdLst/>
            <a:ahLst/>
            <a:cxnLst/>
            <a:rect l="l" t="t" r="r" b="b"/>
            <a:pathLst>
              <a:path w="9271364" h="4473433">
                <a:moveTo>
                  <a:pt x="0" y="0"/>
                </a:moveTo>
                <a:lnTo>
                  <a:pt x="9271364" y="0"/>
                </a:lnTo>
                <a:lnTo>
                  <a:pt x="9271364" y="4473433"/>
                </a:lnTo>
                <a:lnTo>
                  <a:pt x="0" y="4473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组合 14">
            <a:extLst>
              <a:ext uri="{FF2B5EF4-FFF2-40B4-BE49-F238E27FC236}">
                <a16:creationId xmlns:a16="http://schemas.microsoft.com/office/drawing/2014/main" id="{C22E0C73-8AA5-BA39-AC29-A1B1C4325D36}"/>
              </a:ext>
            </a:extLst>
          </p:cNvPr>
          <p:cNvGrpSpPr/>
          <p:nvPr/>
        </p:nvGrpSpPr>
        <p:grpSpPr>
          <a:xfrm>
            <a:off x="2133601" y="1143000"/>
            <a:ext cx="8843191" cy="3174088"/>
            <a:chOff x="1710430" y="1284911"/>
            <a:chExt cx="8020062" cy="2564311"/>
          </a:xfrm>
        </p:grpSpPr>
        <p:sp>
          <p:nvSpPr>
            <p:cNvPr id="22" name="矩形 22">
              <a:extLst>
                <a:ext uri="{FF2B5EF4-FFF2-40B4-BE49-F238E27FC236}">
                  <a16:creationId xmlns:a16="http://schemas.microsoft.com/office/drawing/2014/main" id="{28B95925-6C00-8007-F17C-2D13ED32C80A}"/>
                </a:ext>
              </a:extLst>
            </p:cNvPr>
            <p:cNvSpPr/>
            <p:nvPr/>
          </p:nvSpPr>
          <p:spPr>
            <a:xfrm>
              <a:off x="1710430" y="1284911"/>
              <a:ext cx="8020062" cy="25643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>
                  <a:alpha val="50000"/>
                </a:srgb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sz="162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矩形 23">
              <a:extLst>
                <a:ext uri="{FF2B5EF4-FFF2-40B4-BE49-F238E27FC236}">
                  <a16:creationId xmlns:a16="http://schemas.microsoft.com/office/drawing/2014/main" id="{2DD1DE59-1CF2-DE4A-3D5F-DA38BC1E615A}"/>
                </a:ext>
              </a:extLst>
            </p:cNvPr>
            <p:cNvSpPr/>
            <p:nvPr/>
          </p:nvSpPr>
          <p:spPr>
            <a:xfrm flipH="1">
              <a:off x="1854446" y="1284912"/>
              <a:ext cx="1925466" cy="1279113"/>
            </a:xfrm>
            <a:prstGeom prst="rect">
              <a:avLst/>
            </a:prstGeom>
            <a:gradFill>
              <a:gsLst>
                <a:gs pos="7000">
                  <a:srgbClr val="000000">
                    <a:alpha val="4706"/>
                  </a:srgbClr>
                </a:gs>
                <a:gs pos="22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" dist="63500" dir="2700000" algn="tl" rotWithShape="0">
                <a:schemeClr val="tx1">
                  <a:lumMod val="65000"/>
                  <a:lumOff val="3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sz="162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15">
            <a:extLst>
              <a:ext uri="{FF2B5EF4-FFF2-40B4-BE49-F238E27FC236}">
                <a16:creationId xmlns:a16="http://schemas.microsoft.com/office/drawing/2014/main" id="{D4F7FF37-A254-73D0-2E65-53FFECC706A9}"/>
              </a:ext>
            </a:extLst>
          </p:cNvPr>
          <p:cNvGrpSpPr/>
          <p:nvPr/>
        </p:nvGrpSpPr>
        <p:grpSpPr>
          <a:xfrm>
            <a:off x="905588" y="1807940"/>
            <a:ext cx="1415845" cy="1331706"/>
            <a:chOff x="713110" y="905764"/>
            <a:chExt cx="1361797" cy="1280869"/>
          </a:xfrm>
        </p:grpSpPr>
        <p:grpSp>
          <p:nvGrpSpPr>
            <p:cNvPr id="25" name="组合 16">
              <a:extLst>
                <a:ext uri="{FF2B5EF4-FFF2-40B4-BE49-F238E27FC236}">
                  <a16:creationId xmlns:a16="http://schemas.microsoft.com/office/drawing/2014/main" id="{1E47BC37-D340-6E07-1329-D94742D7F32D}"/>
                </a:ext>
              </a:extLst>
            </p:cNvPr>
            <p:cNvGrpSpPr/>
            <p:nvPr/>
          </p:nvGrpSpPr>
          <p:grpSpPr>
            <a:xfrm>
              <a:off x="713110" y="905764"/>
              <a:ext cx="1270764" cy="1280869"/>
              <a:chOff x="3315195" y="1967685"/>
              <a:chExt cx="1881008" cy="1895965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9C408D78-1EF3-87DC-D63A-6264EFEC6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108" y="2355747"/>
                <a:ext cx="1161181" cy="1119839"/>
              </a:xfrm>
              <a:custGeom>
                <a:avLst/>
                <a:gdLst>
                  <a:gd name="T0" fmla="*/ 447 w 447"/>
                  <a:gd name="T1" fmla="*/ 351 h 447"/>
                  <a:gd name="T2" fmla="*/ 351 w 447"/>
                  <a:gd name="T3" fmla="*/ 447 h 447"/>
                  <a:gd name="T4" fmla="*/ 96 w 447"/>
                  <a:gd name="T5" fmla="*/ 447 h 447"/>
                  <a:gd name="T6" fmla="*/ 0 w 447"/>
                  <a:gd name="T7" fmla="*/ 351 h 447"/>
                  <a:gd name="T8" fmla="*/ 0 w 447"/>
                  <a:gd name="T9" fmla="*/ 96 h 447"/>
                  <a:gd name="T10" fmla="*/ 96 w 447"/>
                  <a:gd name="T11" fmla="*/ 0 h 447"/>
                  <a:gd name="T12" fmla="*/ 351 w 447"/>
                  <a:gd name="T13" fmla="*/ 0 h 447"/>
                  <a:gd name="T14" fmla="*/ 447 w 447"/>
                  <a:gd name="T15" fmla="*/ 96 h 447"/>
                  <a:gd name="T16" fmla="*/ 447 w 447"/>
                  <a:gd name="T17" fmla="*/ 35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447">
                    <a:moveTo>
                      <a:pt x="447" y="351"/>
                    </a:moveTo>
                    <a:cubicBezTo>
                      <a:pt x="447" y="404"/>
                      <a:pt x="404" y="447"/>
                      <a:pt x="351" y="447"/>
                    </a:cubicBezTo>
                    <a:cubicBezTo>
                      <a:pt x="96" y="447"/>
                      <a:pt x="96" y="447"/>
                      <a:pt x="96" y="447"/>
                    </a:cubicBezTo>
                    <a:cubicBezTo>
                      <a:pt x="43" y="447"/>
                      <a:pt x="0" y="404"/>
                      <a:pt x="0" y="35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404" y="0"/>
                      <a:pt x="447" y="43"/>
                      <a:pt x="447" y="96"/>
                    </a:cubicBezTo>
                    <a:lnTo>
                      <a:pt x="447" y="3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zh-CN" altLang="en-US" sz="162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E6F6B040-0185-D406-10BB-E2E86EF401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5195" y="1970286"/>
                <a:ext cx="1881008" cy="1890762"/>
              </a:xfrm>
              <a:custGeom>
                <a:avLst/>
                <a:gdLst>
                  <a:gd name="T0" fmla="*/ 573 w 628"/>
                  <a:gd name="T1" fmla="*/ 0 h 629"/>
                  <a:gd name="T2" fmla="*/ 56 w 628"/>
                  <a:gd name="T3" fmla="*/ 0 h 629"/>
                  <a:gd name="T4" fmla="*/ 0 w 628"/>
                  <a:gd name="T5" fmla="*/ 56 h 629"/>
                  <a:gd name="T6" fmla="*/ 0 w 628"/>
                  <a:gd name="T7" fmla="*/ 573 h 629"/>
                  <a:gd name="T8" fmla="*/ 56 w 628"/>
                  <a:gd name="T9" fmla="*/ 629 h 629"/>
                  <a:gd name="T10" fmla="*/ 573 w 628"/>
                  <a:gd name="T11" fmla="*/ 629 h 629"/>
                  <a:gd name="T12" fmla="*/ 628 w 628"/>
                  <a:gd name="T13" fmla="*/ 573 h 629"/>
                  <a:gd name="T14" fmla="*/ 628 w 628"/>
                  <a:gd name="T15" fmla="*/ 56 h 629"/>
                  <a:gd name="T16" fmla="*/ 573 w 628"/>
                  <a:gd name="T17" fmla="*/ 0 h 629"/>
                  <a:gd name="T18" fmla="*/ 491 w 628"/>
                  <a:gd name="T19" fmla="*/ 460 h 629"/>
                  <a:gd name="T20" fmla="*/ 459 w 628"/>
                  <a:gd name="T21" fmla="*/ 491 h 629"/>
                  <a:gd name="T22" fmla="*/ 169 w 628"/>
                  <a:gd name="T23" fmla="*/ 491 h 629"/>
                  <a:gd name="T24" fmla="*/ 138 w 628"/>
                  <a:gd name="T25" fmla="*/ 460 h 629"/>
                  <a:gd name="T26" fmla="*/ 138 w 628"/>
                  <a:gd name="T27" fmla="*/ 169 h 629"/>
                  <a:gd name="T28" fmla="*/ 169 w 628"/>
                  <a:gd name="T29" fmla="*/ 138 h 629"/>
                  <a:gd name="T30" fmla="*/ 459 w 628"/>
                  <a:gd name="T31" fmla="*/ 138 h 629"/>
                  <a:gd name="T32" fmla="*/ 491 w 628"/>
                  <a:gd name="T33" fmla="*/ 169 h 629"/>
                  <a:gd name="T34" fmla="*/ 491 w 628"/>
                  <a:gd name="T35" fmla="*/ 46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8" h="629">
                    <a:moveTo>
                      <a:pt x="5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604"/>
                      <a:pt x="25" y="629"/>
                      <a:pt x="56" y="629"/>
                    </a:cubicBezTo>
                    <a:cubicBezTo>
                      <a:pt x="573" y="629"/>
                      <a:pt x="573" y="629"/>
                      <a:pt x="573" y="629"/>
                    </a:cubicBezTo>
                    <a:cubicBezTo>
                      <a:pt x="603" y="629"/>
                      <a:pt x="628" y="604"/>
                      <a:pt x="628" y="573"/>
                    </a:cubicBezTo>
                    <a:cubicBezTo>
                      <a:pt x="628" y="56"/>
                      <a:pt x="628" y="56"/>
                      <a:pt x="628" y="56"/>
                    </a:cubicBezTo>
                    <a:cubicBezTo>
                      <a:pt x="628" y="25"/>
                      <a:pt x="603" y="0"/>
                      <a:pt x="573" y="0"/>
                    </a:cubicBezTo>
                    <a:moveTo>
                      <a:pt x="491" y="460"/>
                    </a:moveTo>
                    <a:cubicBezTo>
                      <a:pt x="491" y="477"/>
                      <a:pt x="477" y="491"/>
                      <a:pt x="459" y="491"/>
                    </a:cubicBezTo>
                    <a:cubicBezTo>
                      <a:pt x="169" y="491"/>
                      <a:pt x="169" y="491"/>
                      <a:pt x="169" y="491"/>
                    </a:cubicBezTo>
                    <a:cubicBezTo>
                      <a:pt x="152" y="491"/>
                      <a:pt x="138" y="477"/>
                      <a:pt x="138" y="460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8" y="152"/>
                      <a:pt x="152" y="138"/>
                      <a:pt x="169" y="138"/>
                    </a:cubicBezTo>
                    <a:cubicBezTo>
                      <a:pt x="459" y="138"/>
                      <a:pt x="459" y="138"/>
                      <a:pt x="459" y="138"/>
                    </a:cubicBezTo>
                    <a:cubicBezTo>
                      <a:pt x="477" y="138"/>
                      <a:pt x="491" y="152"/>
                      <a:pt x="491" y="169"/>
                    </a:cubicBezTo>
                    <a:cubicBezTo>
                      <a:pt x="491" y="460"/>
                      <a:pt x="491" y="460"/>
                      <a:pt x="491" y="460"/>
                    </a:cubicBezTo>
                  </a:path>
                </a:pathLst>
              </a:custGeom>
              <a:gradFill>
                <a:gsLst>
                  <a:gs pos="49500">
                    <a:srgbClr val="676C6E">
                      <a:alpha val="80000"/>
                    </a:srgbClr>
                  </a:gs>
                  <a:gs pos="38000">
                    <a:srgbClr val="73787A">
                      <a:alpha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chemeClr val="tx1">
                    <a:lumMod val="85000"/>
                    <a:lumOff val="15000"/>
                    <a:alpha val="50000"/>
                  </a:schemeClr>
                </a:outerShdw>
              </a:effec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zh-CN" altLang="en-US" sz="162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72B670BA-3A14-4AC4-B471-B2C1A71CD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5195" y="1970286"/>
                <a:ext cx="1881008" cy="1890762"/>
              </a:xfrm>
              <a:custGeom>
                <a:avLst/>
                <a:gdLst>
                  <a:gd name="T0" fmla="*/ 573 w 628"/>
                  <a:gd name="T1" fmla="*/ 0 h 629"/>
                  <a:gd name="T2" fmla="*/ 56 w 628"/>
                  <a:gd name="T3" fmla="*/ 0 h 629"/>
                  <a:gd name="T4" fmla="*/ 0 w 628"/>
                  <a:gd name="T5" fmla="*/ 56 h 629"/>
                  <a:gd name="T6" fmla="*/ 0 w 628"/>
                  <a:gd name="T7" fmla="*/ 573 h 629"/>
                  <a:gd name="T8" fmla="*/ 56 w 628"/>
                  <a:gd name="T9" fmla="*/ 629 h 629"/>
                  <a:gd name="T10" fmla="*/ 573 w 628"/>
                  <a:gd name="T11" fmla="*/ 629 h 629"/>
                  <a:gd name="T12" fmla="*/ 628 w 628"/>
                  <a:gd name="T13" fmla="*/ 573 h 629"/>
                  <a:gd name="T14" fmla="*/ 628 w 628"/>
                  <a:gd name="T15" fmla="*/ 56 h 629"/>
                  <a:gd name="T16" fmla="*/ 573 w 628"/>
                  <a:gd name="T17" fmla="*/ 0 h 629"/>
                  <a:gd name="T18" fmla="*/ 491 w 628"/>
                  <a:gd name="T19" fmla="*/ 460 h 629"/>
                  <a:gd name="T20" fmla="*/ 459 w 628"/>
                  <a:gd name="T21" fmla="*/ 491 h 629"/>
                  <a:gd name="T22" fmla="*/ 169 w 628"/>
                  <a:gd name="T23" fmla="*/ 491 h 629"/>
                  <a:gd name="T24" fmla="*/ 138 w 628"/>
                  <a:gd name="T25" fmla="*/ 460 h 629"/>
                  <a:gd name="T26" fmla="*/ 138 w 628"/>
                  <a:gd name="T27" fmla="*/ 169 h 629"/>
                  <a:gd name="T28" fmla="*/ 169 w 628"/>
                  <a:gd name="T29" fmla="*/ 138 h 629"/>
                  <a:gd name="T30" fmla="*/ 459 w 628"/>
                  <a:gd name="T31" fmla="*/ 138 h 629"/>
                  <a:gd name="T32" fmla="*/ 491 w 628"/>
                  <a:gd name="T33" fmla="*/ 169 h 629"/>
                  <a:gd name="T34" fmla="*/ 491 w 628"/>
                  <a:gd name="T35" fmla="*/ 46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8" h="629">
                    <a:moveTo>
                      <a:pt x="5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604"/>
                      <a:pt x="25" y="629"/>
                      <a:pt x="56" y="629"/>
                    </a:cubicBezTo>
                    <a:cubicBezTo>
                      <a:pt x="573" y="629"/>
                      <a:pt x="573" y="629"/>
                      <a:pt x="573" y="629"/>
                    </a:cubicBezTo>
                    <a:cubicBezTo>
                      <a:pt x="603" y="629"/>
                      <a:pt x="628" y="604"/>
                      <a:pt x="628" y="573"/>
                    </a:cubicBezTo>
                    <a:cubicBezTo>
                      <a:pt x="628" y="56"/>
                      <a:pt x="628" y="56"/>
                      <a:pt x="628" y="56"/>
                    </a:cubicBezTo>
                    <a:cubicBezTo>
                      <a:pt x="628" y="25"/>
                      <a:pt x="603" y="0"/>
                      <a:pt x="573" y="0"/>
                    </a:cubicBezTo>
                    <a:moveTo>
                      <a:pt x="491" y="460"/>
                    </a:moveTo>
                    <a:cubicBezTo>
                      <a:pt x="491" y="477"/>
                      <a:pt x="477" y="491"/>
                      <a:pt x="459" y="491"/>
                    </a:cubicBezTo>
                    <a:cubicBezTo>
                      <a:pt x="169" y="491"/>
                      <a:pt x="169" y="491"/>
                      <a:pt x="169" y="491"/>
                    </a:cubicBezTo>
                    <a:cubicBezTo>
                      <a:pt x="152" y="491"/>
                      <a:pt x="138" y="477"/>
                      <a:pt x="138" y="460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8" y="152"/>
                      <a:pt x="152" y="138"/>
                      <a:pt x="169" y="138"/>
                    </a:cubicBezTo>
                    <a:cubicBezTo>
                      <a:pt x="459" y="138"/>
                      <a:pt x="459" y="138"/>
                      <a:pt x="459" y="138"/>
                    </a:cubicBezTo>
                    <a:cubicBezTo>
                      <a:pt x="477" y="138"/>
                      <a:pt x="491" y="152"/>
                      <a:pt x="491" y="169"/>
                    </a:cubicBezTo>
                    <a:cubicBezTo>
                      <a:pt x="491" y="460"/>
                      <a:pt x="491" y="460"/>
                      <a:pt x="491" y="460"/>
                    </a:cubicBezTo>
                  </a:path>
                </a:pathLst>
              </a:custGeom>
              <a:gradFill>
                <a:gsLst>
                  <a:gs pos="49500">
                    <a:srgbClr val="676C6E">
                      <a:alpha val="80000"/>
                    </a:srgbClr>
                  </a:gs>
                  <a:gs pos="38000">
                    <a:srgbClr val="73787A">
                      <a:alpha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algn="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zh-CN" altLang="en-US" sz="162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825063F-0F9B-C778-960B-ECF0B209E3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5195" y="1967685"/>
                <a:ext cx="1881008" cy="1895965"/>
              </a:xfrm>
              <a:custGeom>
                <a:avLst/>
                <a:gdLst>
                  <a:gd name="T0" fmla="*/ 573 w 628"/>
                  <a:gd name="T1" fmla="*/ 0 h 629"/>
                  <a:gd name="T2" fmla="*/ 56 w 628"/>
                  <a:gd name="T3" fmla="*/ 0 h 629"/>
                  <a:gd name="T4" fmla="*/ 0 w 628"/>
                  <a:gd name="T5" fmla="*/ 56 h 629"/>
                  <a:gd name="T6" fmla="*/ 0 w 628"/>
                  <a:gd name="T7" fmla="*/ 573 h 629"/>
                  <a:gd name="T8" fmla="*/ 56 w 628"/>
                  <a:gd name="T9" fmla="*/ 629 h 629"/>
                  <a:gd name="T10" fmla="*/ 573 w 628"/>
                  <a:gd name="T11" fmla="*/ 629 h 629"/>
                  <a:gd name="T12" fmla="*/ 628 w 628"/>
                  <a:gd name="T13" fmla="*/ 573 h 629"/>
                  <a:gd name="T14" fmla="*/ 628 w 628"/>
                  <a:gd name="T15" fmla="*/ 56 h 629"/>
                  <a:gd name="T16" fmla="*/ 573 w 628"/>
                  <a:gd name="T17" fmla="*/ 0 h 629"/>
                  <a:gd name="T18" fmla="*/ 491 w 628"/>
                  <a:gd name="T19" fmla="*/ 460 h 629"/>
                  <a:gd name="T20" fmla="*/ 459 w 628"/>
                  <a:gd name="T21" fmla="*/ 491 h 629"/>
                  <a:gd name="T22" fmla="*/ 169 w 628"/>
                  <a:gd name="T23" fmla="*/ 491 h 629"/>
                  <a:gd name="T24" fmla="*/ 138 w 628"/>
                  <a:gd name="T25" fmla="*/ 460 h 629"/>
                  <a:gd name="T26" fmla="*/ 138 w 628"/>
                  <a:gd name="T27" fmla="*/ 169 h 629"/>
                  <a:gd name="T28" fmla="*/ 169 w 628"/>
                  <a:gd name="T29" fmla="*/ 138 h 629"/>
                  <a:gd name="T30" fmla="*/ 459 w 628"/>
                  <a:gd name="T31" fmla="*/ 138 h 629"/>
                  <a:gd name="T32" fmla="*/ 491 w 628"/>
                  <a:gd name="T33" fmla="*/ 169 h 629"/>
                  <a:gd name="T34" fmla="*/ 491 w 628"/>
                  <a:gd name="T35" fmla="*/ 46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8" h="629">
                    <a:moveTo>
                      <a:pt x="573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604"/>
                      <a:pt x="25" y="629"/>
                      <a:pt x="56" y="629"/>
                    </a:cubicBezTo>
                    <a:cubicBezTo>
                      <a:pt x="573" y="629"/>
                      <a:pt x="573" y="629"/>
                      <a:pt x="573" y="629"/>
                    </a:cubicBezTo>
                    <a:cubicBezTo>
                      <a:pt x="603" y="629"/>
                      <a:pt x="628" y="604"/>
                      <a:pt x="628" y="573"/>
                    </a:cubicBezTo>
                    <a:cubicBezTo>
                      <a:pt x="628" y="56"/>
                      <a:pt x="628" y="56"/>
                      <a:pt x="628" y="56"/>
                    </a:cubicBezTo>
                    <a:cubicBezTo>
                      <a:pt x="628" y="25"/>
                      <a:pt x="603" y="0"/>
                      <a:pt x="573" y="0"/>
                    </a:cubicBezTo>
                    <a:moveTo>
                      <a:pt x="491" y="460"/>
                    </a:moveTo>
                    <a:cubicBezTo>
                      <a:pt x="491" y="477"/>
                      <a:pt x="477" y="491"/>
                      <a:pt x="459" y="491"/>
                    </a:cubicBezTo>
                    <a:cubicBezTo>
                      <a:pt x="169" y="491"/>
                      <a:pt x="169" y="491"/>
                      <a:pt x="169" y="491"/>
                    </a:cubicBezTo>
                    <a:cubicBezTo>
                      <a:pt x="152" y="491"/>
                      <a:pt x="138" y="477"/>
                      <a:pt x="138" y="460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8" y="152"/>
                      <a:pt x="152" y="138"/>
                      <a:pt x="169" y="138"/>
                    </a:cubicBezTo>
                    <a:cubicBezTo>
                      <a:pt x="459" y="138"/>
                      <a:pt x="459" y="138"/>
                      <a:pt x="459" y="138"/>
                    </a:cubicBezTo>
                    <a:cubicBezTo>
                      <a:pt x="477" y="138"/>
                      <a:pt x="491" y="152"/>
                      <a:pt x="491" y="169"/>
                    </a:cubicBezTo>
                    <a:cubicBezTo>
                      <a:pt x="491" y="460"/>
                      <a:pt x="491" y="460"/>
                      <a:pt x="491" y="46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zh-CN" altLang="en-US" sz="162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8610E3-2040-67CC-83E9-A7A2A00322B6}"/>
                </a:ext>
              </a:extLst>
            </p:cNvPr>
            <p:cNvSpPr txBox="1"/>
            <p:nvPr/>
          </p:nvSpPr>
          <p:spPr>
            <a:xfrm>
              <a:off x="982460" y="1192254"/>
              <a:ext cx="1092447" cy="68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altLang="zh-CN" sz="4000" b="1" dirty="0">
                  <a:solidFill>
                    <a:srgbClr val="7E9F3D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大标宋简体" pitchFamily="2" charset="-122"/>
                  <a:ea typeface="方正大标宋简体" pitchFamily="2" charset="-122"/>
                </a:rPr>
                <a:t>KL</a:t>
              </a:r>
              <a:endParaRPr lang="zh-CN" altLang="en-US" sz="4000" b="1" dirty="0">
                <a:solidFill>
                  <a:srgbClr val="7E9F3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 useBgFill="1">
        <p:nvSpPr>
          <p:cNvPr id="31" name="Freeform 27">
            <a:extLst>
              <a:ext uri="{FF2B5EF4-FFF2-40B4-BE49-F238E27FC236}">
                <a16:creationId xmlns:a16="http://schemas.microsoft.com/office/drawing/2014/main" id="{62CD9BED-3EA1-F6EB-3B6D-941A8809585F}"/>
              </a:ext>
            </a:extLst>
          </p:cNvPr>
          <p:cNvSpPr>
            <a:spLocks/>
          </p:cNvSpPr>
          <p:nvPr/>
        </p:nvSpPr>
        <p:spPr bwMode="auto">
          <a:xfrm>
            <a:off x="2288866" y="3067202"/>
            <a:ext cx="441960" cy="489586"/>
          </a:xfrm>
          <a:custGeom>
            <a:avLst/>
            <a:gdLst>
              <a:gd name="T0" fmla="*/ 14 w 98"/>
              <a:gd name="T1" fmla="*/ 0 h 109"/>
              <a:gd name="T2" fmla="*/ 0 w 98"/>
              <a:gd name="T3" fmla="*/ 18 h 109"/>
              <a:gd name="T4" fmla="*/ 0 w 98"/>
              <a:gd name="T5" fmla="*/ 91 h 109"/>
              <a:gd name="T6" fmla="*/ 14 w 98"/>
              <a:gd name="T7" fmla="*/ 109 h 109"/>
              <a:gd name="T8" fmla="*/ 25 w 98"/>
              <a:gd name="T9" fmla="*/ 105 h 109"/>
              <a:gd name="T10" fmla="*/ 88 w 98"/>
              <a:gd name="T11" fmla="*/ 68 h 109"/>
              <a:gd name="T12" fmla="*/ 98 w 98"/>
              <a:gd name="T13" fmla="*/ 54 h 109"/>
              <a:gd name="T14" fmla="*/ 88 w 98"/>
              <a:gd name="T15" fmla="*/ 40 h 109"/>
              <a:gd name="T16" fmla="*/ 25 w 98"/>
              <a:gd name="T17" fmla="*/ 3 h 109"/>
              <a:gd name="T18" fmla="*/ 14 w 98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109">
                <a:moveTo>
                  <a:pt x="14" y="0"/>
                </a:moveTo>
                <a:cubicBezTo>
                  <a:pt x="6" y="0"/>
                  <a:pt x="0" y="7"/>
                  <a:pt x="0" y="18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2"/>
                  <a:pt x="6" y="109"/>
                  <a:pt x="14" y="109"/>
                </a:cubicBezTo>
                <a:cubicBezTo>
                  <a:pt x="17" y="109"/>
                  <a:pt x="21" y="108"/>
                  <a:pt x="25" y="105"/>
                </a:cubicBezTo>
                <a:cubicBezTo>
                  <a:pt x="88" y="68"/>
                  <a:pt x="88" y="68"/>
                  <a:pt x="88" y="68"/>
                </a:cubicBezTo>
                <a:cubicBezTo>
                  <a:pt x="95" y="65"/>
                  <a:pt x="98" y="59"/>
                  <a:pt x="98" y="54"/>
                </a:cubicBezTo>
                <a:cubicBezTo>
                  <a:pt x="98" y="49"/>
                  <a:pt x="95" y="44"/>
                  <a:pt x="88" y="40"/>
                </a:cubicBezTo>
                <a:cubicBezTo>
                  <a:pt x="25" y="3"/>
                  <a:pt x="25" y="3"/>
                  <a:pt x="25" y="3"/>
                </a:cubicBezTo>
                <a:cubicBezTo>
                  <a:pt x="21" y="1"/>
                  <a:pt x="17" y="0"/>
                  <a:pt x="14" y="0"/>
                </a:cubicBezTo>
              </a:path>
            </a:pathLst>
          </a:custGeom>
          <a:ln>
            <a:noFill/>
          </a:ln>
          <a:effectLst>
            <a:innerShdw blurRad="38100" dist="25400" dir="13500000">
              <a:schemeClr val="tx1">
                <a:lumMod val="95000"/>
                <a:lumOff val="5000"/>
                <a:alpha val="50000"/>
              </a:schemeClr>
            </a:innerShdw>
          </a:effec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zh-CN" altLang="en-US" sz="162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EB47B7-B5B7-7001-47BE-92345DA17D24}"/>
              </a:ext>
            </a:extLst>
          </p:cNvPr>
          <p:cNvSpPr txBox="1"/>
          <p:nvPr/>
        </p:nvSpPr>
        <p:spPr>
          <a:xfrm>
            <a:off x="2724967" y="1370688"/>
            <a:ext cx="8067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i="1" dirty="0">
                <a:solidFill>
                  <a:srgbClr val="002060"/>
                </a:solidFill>
              </a:rPr>
              <a:t>Nhà sáng chế thường có những đức tính như: ham tìm tòi, học hỏi, tò mò khoa học, chịu khó quan sát, có sự kiên trì, nhẫn nại, không ngại khó khăn, vất vả, không sợ thất bại,...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D7EDB94C-8779-970C-2343-F4ED63D8ECB7}"/>
              </a:ext>
            </a:extLst>
          </p:cNvPr>
          <p:cNvSpPr/>
          <p:nvPr/>
        </p:nvSpPr>
        <p:spPr>
          <a:xfrm>
            <a:off x="152401" y="3928416"/>
            <a:ext cx="2641600" cy="2929584"/>
          </a:xfrm>
          <a:custGeom>
            <a:avLst/>
            <a:gdLst/>
            <a:ahLst/>
            <a:cxnLst/>
            <a:rect l="l" t="t" r="r" b="b"/>
            <a:pathLst>
              <a:path w="7077456" h="8229600">
                <a:moveTo>
                  <a:pt x="0" y="0"/>
                </a:moveTo>
                <a:lnTo>
                  <a:pt x="7077456" y="0"/>
                </a:lnTo>
                <a:lnTo>
                  <a:pt x="70774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60731" y="324744"/>
            <a:ext cx="6265472" cy="6208513"/>
          </a:xfrm>
          <a:custGeom>
            <a:avLst/>
            <a:gdLst/>
            <a:ahLst/>
            <a:cxnLst/>
            <a:rect l="l" t="t" r="r" b="b"/>
            <a:pathLst>
              <a:path w="9398208" h="9312770">
                <a:moveTo>
                  <a:pt x="0" y="0"/>
                </a:moveTo>
                <a:lnTo>
                  <a:pt x="9398208" y="0"/>
                </a:lnTo>
                <a:lnTo>
                  <a:pt x="9398208" y="9312770"/>
                </a:lnTo>
                <a:lnTo>
                  <a:pt x="0" y="9312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6A3784-4C08-29B7-39B7-776477404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651000"/>
            <a:ext cx="6955417" cy="53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2">
            <a:extLst>
              <a:ext uri="{FF2B5EF4-FFF2-40B4-BE49-F238E27FC236}">
                <a16:creationId xmlns:a16="http://schemas.microsoft.com/office/drawing/2014/main" id="{51F1E1CD-1906-C511-AF86-93816426A2D6}"/>
              </a:ext>
            </a:extLst>
          </p:cNvPr>
          <p:cNvSpPr/>
          <p:nvPr/>
        </p:nvSpPr>
        <p:spPr>
          <a:xfrm>
            <a:off x="1847850" y="1581150"/>
            <a:ext cx="9563100" cy="1447800"/>
          </a:xfrm>
          <a:custGeom>
            <a:avLst/>
            <a:gdLst>
              <a:gd name="connsiteX0" fmla="*/ 0 w 9563100"/>
              <a:gd name="connsiteY0" fmla="*/ 241304 h 1447800"/>
              <a:gd name="connsiteX1" fmla="*/ 864936 w 9563100"/>
              <a:gd name="connsiteY1" fmla="*/ 0 h 1447800"/>
              <a:gd name="connsiteX2" fmla="*/ 1267788 w 9563100"/>
              <a:gd name="connsiteY2" fmla="*/ 0 h 1447800"/>
              <a:gd name="connsiteX3" fmla="*/ 1827304 w 9563100"/>
              <a:gd name="connsiteY3" fmla="*/ 0 h 1447800"/>
              <a:gd name="connsiteX4" fmla="*/ 2543485 w 9563100"/>
              <a:gd name="connsiteY4" fmla="*/ 0 h 1447800"/>
              <a:gd name="connsiteX5" fmla="*/ 3103001 w 9563100"/>
              <a:gd name="connsiteY5" fmla="*/ 0 h 1447800"/>
              <a:gd name="connsiteX6" fmla="*/ 3740850 w 9563100"/>
              <a:gd name="connsiteY6" fmla="*/ 0 h 1447800"/>
              <a:gd name="connsiteX7" fmla="*/ 4222033 w 9563100"/>
              <a:gd name="connsiteY7" fmla="*/ 0 h 1447800"/>
              <a:gd name="connsiteX8" fmla="*/ 4859882 w 9563100"/>
              <a:gd name="connsiteY8" fmla="*/ 0 h 1447800"/>
              <a:gd name="connsiteX9" fmla="*/ 5184401 w 9563100"/>
              <a:gd name="connsiteY9" fmla="*/ 0 h 1447800"/>
              <a:gd name="connsiteX10" fmla="*/ 5508921 w 9563100"/>
              <a:gd name="connsiteY10" fmla="*/ 0 h 1447800"/>
              <a:gd name="connsiteX11" fmla="*/ 6146769 w 9563100"/>
              <a:gd name="connsiteY11" fmla="*/ 0 h 1447800"/>
              <a:gd name="connsiteX12" fmla="*/ 6706286 w 9563100"/>
              <a:gd name="connsiteY12" fmla="*/ 0 h 1447800"/>
              <a:gd name="connsiteX13" fmla="*/ 7030804 w 9563100"/>
              <a:gd name="connsiteY13" fmla="*/ 0 h 1447800"/>
              <a:gd name="connsiteX14" fmla="*/ 7668653 w 9563100"/>
              <a:gd name="connsiteY14" fmla="*/ 0 h 1447800"/>
              <a:gd name="connsiteX15" fmla="*/ 8071505 w 9563100"/>
              <a:gd name="connsiteY15" fmla="*/ 0 h 1447800"/>
              <a:gd name="connsiteX16" fmla="*/ 8698163 w 9563100"/>
              <a:gd name="connsiteY16" fmla="*/ 0 h 1447800"/>
              <a:gd name="connsiteX17" fmla="*/ 9563100 w 9563100"/>
              <a:gd name="connsiteY17" fmla="*/ 241304 h 1447800"/>
              <a:gd name="connsiteX18" fmla="*/ 9563100 w 9563100"/>
              <a:gd name="connsiteY18" fmla="*/ 369537 h 1447800"/>
              <a:gd name="connsiteX19" fmla="*/ 9563100 w 9563100"/>
              <a:gd name="connsiteY19" fmla="*/ 517073 h 1447800"/>
              <a:gd name="connsiteX20" fmla="*/ 9563100 w 9563100"/>
              <a:gd name="connsiteY20" fmla="*/ 654957 h 1447800"/>
              <a:gd name="connsiteX21" fmla="*/ 9563100 w 9563100"/>
              <a:gd name="connsiteY21" fmla="*/ 773538 h 1447800"/>
              <a:gd name="connsiteX22" fmla="*/ 9563100 w 9563100"/>
              <a:gd name="connsiteY22" fmla="*/ 911422 h 1447800"/>
              <a:gd name="connsiteX23" fmla="*/ 9563100 w 9563100"/>
              <a:gd name="connsiteY23" fmla="*/ 1020351 h 1447800"/>
              <a:gd name="connsiteX24" fmla="*/ 9563100 w 9563100"/>
              <a:gd name="connsiteY24" fmla="*/ 1206495 h 1447800"/>
              <a:gd name="connsiteX25" fmla="*/ 8698163 w 9563100"/>
              <a:gd name="connsiteY25" fmla="*/ 1447800 h 1447800"/>
              <a:gd name="connsiteX26" fmla="*/ 8373643 w 9563100"/>
              <a:gd name="connsiteY26" fmla="*/ 1447800 h 1447800"/>
              <a:gd name="connsiteX27" fmla="*/ 7735795 w 9563100"/>
              <a:gd name="connsiteY27" fmla="*/ 1447800 h 1447800"/>
              <a:gd name="connsiteX28" fmla="*/ 7332943 w 9563100"/>
              <a:gd name="connsiteY28" fmla="*/ 1447800 h 1447800"/>
              <a:gd name="connsiteX29" fmla="*/ 6695095 w 9563100"/>
              <a:gd name="connsiteY29" fmla="*/ 1447800 h 1447800"/>
              <a:gd name="connsiteX30" fmla="*/ 5978914 w 9563100"/>
              <a:gd name="connsiteY30" fmla="*/ 1447800 h 1447800"/>
              <a:gd name="connsiteX31" fmla="*/ 5576062 w 9563100"/>
              <a:gd name="connsiteY31" fmla="*/ 1447800 h 1447800"/>
              <a:gd name="connsiteX32" fmla="*/ 5094879 w 9563100"/>
              <a:gd name="connsiteY32" fmla="*/ 1447800 h 1447800"/>
              <a:gd name="connsiteX33" fmla="*/ 4692027 w 9563100"/>
              <a:gd name="connsiteY33" fmla="*/ 1447800 h 1447800"/>
              <a:gd name="connsiteX34" fmla="*/ 4132510 w 9563100"/>
              <a:gd name="connsiteY34" fmla="*/ 1447800 h 1447800"/>
              <a:gd name="connsiteX35" fmla="*/ 3416330 w 9563100"/>
              <a:gd name="connsiteY35" fmla="*/ 1447800 h 1447800"/>
              <a:gd name="connsiteX36" fmla="*/ 3013478 w 9563100"/>
              <a:gd name="connsiteY36" fmla="*/ 1447800 h 1447800"/>
              <a:gd name="connsiteX37" fmla="*/ 2532295 w 9563100"/>
              <a:gd name="connsiteY37" fmla="*/ 1447800 h 1447800"/>
              <a:gd name="connsiteX38" fmla="*/ 1972778 w 9563100"/>
              <a:gd name="connsiteY38" fmla="*/ 1447800 h 1447800"/>
              <a:gd name="connsiteX39" fmla="*/ 864936 w 9563100"/>
              <a:gd name="connsiteY39" fmla="*/ 1447800 h 1447800"/>
              <a:gd name="connsiteX40" fmla="*/ 0 w 9563100"/>
              <a:gd name="connsiteY40" fmla="*/ 1206495 h 1447800"/>
              <a:gd name="connsiteX41" fmla="*/ 0 w 9563100"/>
              <a:gd name="connsiteY41" fmla="*/ 1078262 h 1447800"/>
              <a:gd name="connsiteX42" fmla="*/ 0 w 9563100"/>
              <a:gd name="connsiteY42" fmla="*/ 959682 h 1447800"/>
              <a:gd name="connsiteX43" fmla="*/ 0 w 9563100"/>
              <a:gd name="connsiteY43" fmla="*/ 850753 h 1447800"/>
              <a:gd name="connsiteX44" fmla="*/ 0 w 9563100"/>
              <a:gd name="connsiteY44" fmla="*/ 712869 h 1447800"/>
              <a:gd name="connsiteX45" fmla="*/ 0 w 9563100"/>
              <a:gd name="connsiteY45" fmla="*/ 603940 h 1447800"/>
              <a:gd name="connsiteX46" fmla="*/ 0 w 9563100"/>
              <a:gd name="connsiteY46" fmla="*/ 466056 h 1447800"/>
              <a:gd name="connsiteX47" fmla="*/ 0 w 9563100"/>
              <a:gd name="connsiteY47" fmla="*/ 241304 h 1447800"/>
              <a:gd name="connsiteX0" fmla="*/ 0 w 9563100"/>
              <a:gd name="connsiteY0" fmla="*/ 241304 h 1447800"/>
              <a:gd name="connsiteX1" fmla="*/ 864936 w 9563100"/>
              <a:gd name="connsiteY1" fmla="*/ 0 h 1447800"/>
              <a:gd name="connsiteX2" fmla="*/ 1267788 w 9563100"/>
              <a:gd name="connsiteY2" fmla="*/ 0 h 1447800"/>
              <a:gd name="connsiteX3" fmla="*/ 1670639 w 9563100"/>
              <a:gd name="connsiteY3" fmla="*/ 0 h 1447800"/>
              <a:gd name="connsiteX4" fmla="*/ 2308488 w 9563100"/>
              <a:gd name="connsiteY4" fmla="*/ 0 h 1447800"/>
              <a:gd name="connsiteX5" fmla="*/ 3024668 w 9563100"/>
              <a:gd name="connsiteY5" fmla="*/ 0 h 1447800"/>
              <a:gd name="connsiteX6" fmla="*/ 3584185 w 9563100"/>
              <a:gd name="connsiteY6" fmla="*/ 0 h 1447800"/>
              <a:gd name="connsiteX7" fmla="*/ 4065369 w 9563100"/>
              <a:gd name="connsiteY7" fmla="*/ 0 h 1447800"/>
              <a:gd name="connsiteX8" fmla="*/ 4389888 w 9563100"/>
              <a:gd name="connsiteY8" fmla="*/ 0 h 1447800"/>
              <a:gd name="connsiteX9" fmla="*/ 4949404 w 9563100"/>
              <a:gd name="connsiteY9" fmla="*/ 0 h 1447800"/>
              <a:gd name="connsiteX10" fmla="*/ 5508921 w 9563100"/>
              <a:gd name="connsiteY10" fmla="*/ 0 h 1447800"/>
              <a:gd name="connsiteX11" fmla="*/ 5911772 w 9563100"/>
              <a:gd name="connsiteY11" fmla="*/ 0 h 1447800"/>
              <a:gd name="connsiteX12" fmla="*/ 6236292 w 9563100"/>
              <a:gd name="connsiteY12" fmla="*/ 0 h 1447800"/>
              <a:gd name="connsiteX13" fmla="*/ 6560811 w 9563100"/>
              <a:gd name="connsiteY13" fmla="*/ 0 h 1447800"/>
              <a:gd name="connsiteX14" fmla="*/ 6918901 w 9563100"/>
              <a:gd name="connsiteY14" fmla="*/ 0 h 1447800"/>
              <a:gd name="connsiteX15" fmla="*/ 7276991 w 9563100"/>
              <a:gd name="connsiteY15" fmla="*/ 0 h 1447800"/>
              <a:gd name="connsiteX16" fmla="*/ 7758176 w 9563100"/>
              <a:gd name="connsiteY16" fmla="*/ 0 h 1447800"/>
              <a:gd name="connsiteX17" fmla="*/ 8161028 w 9563100"/>
              <a:gd name="connsiteY17" fmla="*/ 0 h 1447800"/>
              <a:gd name="connsiteX18" fmla="*/ 8698163 w 9563100"/>
              <a:gd name="connsiteY18" fmla="*/ 0 h 1447800"/>
              <a:gd name="connsiteX19" fmla="*/ 9563100 w 9563100"/>
              <a:gd name="connsiteY19" fmla="*/ 241304 h 1447800"/>
              <a:gd name="connsiteX20" fmla="*/ 9563100 w 9563100"/>
              <a:gd name="connsiteY20" fmla="*/ 398493 h 1447800"/>
              <a:gd name="connsiteX21" fmla="*/ 9563100 w 9563100"/>
              <a:gd name="connsiteY21" fmla="*/ 555681 h 1447800"/>
              <a:gd name="connsiteX22" fmla="*/ 9563100 w 9563100"/>
              <a:gd name="connsiteY22" fmla="*/ 674261 h 1447800"/>
              <a:gd name="connsiteX23" fmla="*/ 9563100 w 9563100"/>
              <a:gd name="connsiteY23" fmla="*/ 821797 h 1447800"/>
              <a:gd name="connsiteX24" fmla="*/ 9563100 w 9563100"/>
              <a:gd name="connsiteY24" fmla="*/ 930726 h 1447800"/>
              <a:gd name="connsiteX25" fmla="*/ 9563100 w 9563100"/>
              <a:gd name="connsiteY25" fmla="*/ 1087914 h 1447800"/>
              <a:gd name="connsiteX26" fmla="*/ 9563100 w 9563100"/>
              <a:gd name="connsiteY26" fmla="*/ 1206495 h 1447800"/>
              <a:gd name="connsiteX27" fmla="*/ 8698163 w 9563100"/>
              <a:gd name="connsiteY27" fmla="*/ 1447800 h 1447800"/>
              <a:gd name="connsiteX28" fmla="*/ 8138646 w 9563100"/>
              <a:gd name="connsiteY28" fmla="*/ 1447800 h 1447800"/>
              <a:gd name="connsiteX29" fmla="*/ 7657463 w 9563100"/>
              <a:gd name="connsiteY29" fmla="*/ 1447800 h 1447800"/>
              <a:gd name="connsiteX30" fmla="*/ 6941282 w 9563100"/>
              <a:gd name="connsiteY30" fmla="*/ 1447800 h 1447800"/>
              <a:gd name="connsiteX31" fmla="*/ 6616763 w 9563100"/>
              <a:gd name="connsiteY31" fmla="*/ 1447800 h 1447800"/>
              <a:gd name="connsiteX32" fmla="*/ 6213911 w 9563100"/>
              <a:gd name="connsiteY32" fmla="*/ 1447800 h 1447800"/>
              <a:gd name="connsiteX33" fmla="*/ 5654395 w 9563100"/>
              <a:gd name="connsiteY33" fmla="*/ 1447800 h 1447800"/>
              <a:gd name="connsiteX34" fmla="*/ 5173211 w 9563100"/>
              <a:gd name="connsiteY34" fmla="*/ 1447800 h 1447800"/>
              <a:gd name="connsiteX35" fmla="*/ 4770359 w 9563100"/>
              <a:gd name="connsiteY35" fmla="*/ 1447800 h 1447800"/>
              <a:gd name="connsiteX36" fmla="*/ 4433754 w 9563100"/>
              <a:gd name="connsiteY36" fmla="*/ 1447800 h 1447800"/>
              <a:gd name="connsiteX37" fmla="*/ 4054178 w 9563100"/>
              <a:gd name="connsiteY37" fmla="*/ 1447800 h 1447800"/>
              <a:gd name="connsiteX38" fmla="*/ 3729659 w 9563100"/>
              <a:gd name="connsiteY38" fmla="*/ 1447800 h 1447800"/>
              <a:gd name="connsiteX39" fmla="*/ 3326807 w 9563100"/>
              <a:gd name="connsiteY39" fmla="*/ 1447800 h 1447800"/>
              <a:gd name="connsiteX40" fmla="*/ 3002288 w 9563100"/>
              <a:gd name="connsiteY40" fmla="*/ 1447800 h 1447800"/>
              <a:gd name="connsiteX41" fmla="*/ 2364440 w 9563100"/>
              <a:gd name="connsiteY41" fmla="*/ 1447800 h 1447800"/>
              <a:gd name="connsiteX42" fmla="*/ 1648259 w 9563100"/>
              <a:gd name="connsiteY42" fmla="*/ 1447800 h 1447800"/>
              <a:gd name="connsiteX43" fmla="*/ 864936 w 9563100"/>
              <a:gd name="connsiteY43" fmla="*/ 1447800 h 1447800"/>
              <a:gd name="connsiteX44" fmla="*/ 0 w 9563100"/>
              <a:gd name="connsiteY44" fmla="*/ 1206495 h 1447800"/>
              <a:gd name="connsiteX45" fmla="*/ 0 w 9563100"/>
              <a:gd name="connsiteY45" fmla="*/ 1087914 h 1447800"/>
              <a:gd name="connsiteX46" fmla="*/ 0 w 9563100"/>
              <a:gd name="connsiteY46" fmla="*/ 950030 h 1447800"/>
              <a:gd name="connsiteX47" fmla="*/ 0 w 9563100"/>
              <a:gd name="connsiteY47" fmla="*/ 802494 h 1447800"/>
              <a:gd name="connsiteX48" fmla="*/ 0 w 9563100"/>
              <a:gd name="connsiteY48" fmla="*/ 683913 h 1447800"/>
              <a:gd name="connsiteX49" fmla="*/ 0 w 9563100"/>
              <a:gd name="connsiteY49" fmla="*/ 546029 h 1447800"/>
              <a:gd name="connsiteX50" fmla="*/ 0 w 9563100"/>
              <a:gd name="connsiteY50" fmla="*/ 437100 h 1447800"/>
              <a:gd name="connsiteX51" fmla="*/ 0 w 9563100"/>
              <a:gd name="connsiteY51" fmla="*/ 241304 h 1447800"/>
              <a:gd name="connsiteX0" fmla="*/ 0 w 9563100"/>
              <a:gd name="connsiteY0" fmla="*/ 241304 h 1447800"/>
              <a:gd name="connsiteX1" fmla="*/ 864936 w 9563100"/>
              <a:gd name="connsiteY1" fmla="*/ 0 h 1447800"/>
              <a:gd name="connsiteX2" fmla="*/ 1267788 w 9563100"/>
              <a:gd name="connsiteY2" fmla="*/ 0 h 1447800"/>
              <a:gd name="connsiteX3" fmla="*/ 1827304 w 9563100"/>
              <a:gd name="connsiteY3" fmla="*/ 0 h 1447800"/>
              <a:gd name="connsiteX4" fmla="*/ 2543485 w 9563100"/>
              <a:gd name="connsiteY4" fmla="*/ 0 h 1447800"/>
              <a:gd name="connsiteX5" fmla="*/ 3103001 w 9563100"/>
              <a:gd name="connsiteY5" fmla="*/ 0 h 1447800"/>
              <a:gd name="connsiteX6" fmla="*/ 3740850 w 9563100"/>
              <a:gd name="connsiteY6" fmla="*/ 0 h 1447800"/>
              <a:gd name="connsiteX7" fmla="*/ 4222033 w 9563100"/>
              <a:gd name="connsiteY7" fmla="*/ 0 h 1447800"/>
              <a:gd name="connsiteX8" fmla="*/ 4859882 w 9563100"/>
              <a:gd name="connsiteY8" fmla="*/ 0 h 1447800"/>
              <a:gd name="connsiteX9" fmla="*/ 5184401 w 9563100"/>
              <a:gd name="connsiteY9" fmla="*/ 0 h 1447800"/>
              <a:gd name="connsiteX10" fmla="*/ 5508921 w 9563100"/>
              <a:gd name="connsiteY10" fmla="*/ 0 h 1447800"/>
              <a:gd name="connsiteX11" fmla="*/ 6146769 w 9563100"/>
              <a:gd name="connsiteY11" fmla="*/ 0 h 1447800"/>
              <a:gd name="connsiteX12" fmla="*/ 6706286 w 9563100"/>
              <a:gd name="connsiteY12" fmla="*/ 0 h 1447800"/>
              <a:gd name="connsiteX13" fmla="*/ 7030804 w 9563100"/>
              <a:gd name="connsiteY13" fmla="*/ 0 h 1447800"/>
              <a:gd name="connsiteX14" fmla="*/ 7668653 w 9563100"/>
              <a:gd name="connsiteY14" fmla="*/ 0 h 1447800"/>
              <a:gd name="connsiteX15" fmla="*/ 8071505 w 9563100"/>
              <a:gd name="connsiteY15" fmla="*/ 0 h 1447800"/>
              <a:gd name="connsiteX16" fmla="*/ 8698163 w 9563100"/>
              <a:gd name="connsiteY16" fmla="*/ 0 h 1447800"/>
              <a:gd name="connsiteX17" fmla="*/ 9563100 w 9563100"/>
              <a:gd name="connsiteY17" fmla="*/ 241304 h 1447800"/>
              <a:gd name="connsiteX18" fmla="*/ 9563100 w 9563100"/>
              <a:gd name="connsiteY18" fmla="*/ 369537 h 1447800"/>
              <a:gd name="connsiteX19" fmla="*/ 9563100 w 9563100"/>
              <a:gd name="connsiteY19" fmla="*/ 517073 h 1447800"/>
              <a:gd name="connsiteX20" fmla="*/ 9563100 w 9563100"/>
              <a:gd name="connsiteY20" fmla="*/ 654957 h 1447800"/>
              <a:gd name="connsiteX21" fmla="*/ 9563100 w 9563100"/>
              <a:gd name="connsiteY21" fmla="*/ 773538 h 1447800"/>
              <a:gd name="connsiteX22" fmla="*/ 9563100 w 9563100"/>
              <a:gd name="connsiteY22" fmla="*/ 911422 h 1447800"/>
              <a:gd name="connsiteX23" fmla="*/ 9563100 w 9563100"/>
              <a:gd name="connsiteY23" fmla="*/ 1020351 h 1447800"/>
              <a:gd name="connsiteX24" fmla="*/ 9563100 w 9563100"/>
              <a:gd name="connsiteY24" fmla="*/ 1206495 h 1447800"/>
              <a:gd name="connsiteX25" fmla="*/ 8698163 w 9563100"/>
              <a:gd name="connsiteY25" fmla="*/ 1447800 h 1447800"/>
              <a:gd name="connsiteX26" fmla="*/ 8373643 w 9563100"/>
              <a:gd name="connsiteY26" fmla="*/ 1447800 h 1447800"/>
              <a:gd name="connsiteX27" fmla="*/ 7735795 w 9563100"/>
              <a:gd name="connsiteY27" fmla="*/ 1447800 h 1447800"/>
              <a:gd name="connsiteX28" fmla="*/ 7332943 w 9563100"/>
              <a:gd name="connsiteY28" fmla="*/ 1447800 h 1447800"/>
              <a:gd name="connsiteX29" fmla="*/ 6695095 w 9563100"/>
              <a:gd name="connsiteY29" fmla="*/ 1447800 h 1447800"/>
              <a:gd name="connsiteX30" fmla="*/ 5978914 w 9563100"/>
              <a:gd name="connsiteY30" fmla="*/ 1447800 h 1447800"/>
              <a:gd name="connsiteX31" fmla="*/ 5576062 w 9563100"/>
              <a:gd name="connsiteY31" fmla="*/ 1447800 h 1447800"/>
              <a:gd name="connsiteX32" fmla="*/ 5094879 w 9563100"/>
              <a:gd name="connsiteY32" fmla="*/ 1447800 h 1447800"/>
              <a:gd name="connsiteX33" fmla="*/ 4692027 w 9563100"/>
              <a:gd name="connsiteY33" fmla="*/ 1447800 h 1447800"/>
              <a:gd name="connsiteX34" fmla="*/ 4132510 w 9563100"/>
              <a:gd name="connsiteY34" fmla="*/ 1447800 h 1447800"/>
              <a:gd name="connsiteX35" fmla="*/ 3416330 w 9563100"/>
              <a:gd name="connsiteY35" fmla="*/ 1447800 h 1447800"/>
              <a:gd name="connsiteX36" fmla="*/ 3013478 w 9563100"/>
              <a:gd name="connsiteY36" fmla="*/ 1447800 h 1447800"/>
              <a:gd name="connsiteX37" fmla="*/ 2532295 w 9563100"/>
              <a:gd name="connsiteY37" fmla="*/ 1447800 h 1447800"/>
              <a:gd name="connsiteX38" fmla="*/ 1972778 w 9563100"/>
              <a:gd name="connsiteY38" fmla="*/ 1447800 h 1447800"/>
              <a:gd name="connsiteX39" fmla="*/ 864936 w 9563100"/>
              <a:gd name="connsiteY39" fmla="*/ 1447800 h 1447800"/>
              <a:gd name="connsiteX40" fmla="*/ 0 w 9563100"/>
              <a:gd name="connsiteY40" fmla="*/ 1206495 h 1447800"/>
              <a:gd name="connsiteX41" fmla="*/ 0 w 9563100"/>
              <a:gd name="connsiteY41" fmla="*/ 1078262 h 1447800"/>
              <a:gd name="connsiteX42" fmla="*/ 0 w 9563100"/>
              <a:gd name="connsiteY42" fmla="*/ 959682 h 1447800"/>
              <a:gd name="connsiteX43" fmla="*/ 0 w 9563100"/>
              <a:gd name="connsiteY43" fmla="*/ 850753 h 1447800"/>
              <a:gd name="connsiteX44" fmla="*/ 0 w 9563100"/>
              <a:gd name="connsiteY44" fmla="*/ 712869 h 1447800"/>
              <a:gd name="connsiteX45" fmla="*/ 0 w 9563100"/>
              <a:gd name="connsiteY45" fmla="*/ 603940 h 1447800"/>
              <a:gd name="connsiteX46" fmla="*/ 0 w 9563100"/>
              <a:gd name="connsiteY46" fmla="*/ 466056 h 1447800"/>
              <a:gd name="connsiteX47" fmla="*/ 0 w 9563100"/>
              <a:gd name="connsiteY47" fmla="*/ 241304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563100" h="1447800" fill="none" extrusionOk="0">
                <a:moveTo>
                  <a:pt x="0" y="241304"/>
                </a:moveTo>
                <a:cubicBezTo>
                  <a:pt x="-122255" y="-33253"/>
                  <a:pt x="325124" y="-160645"/>
                  <a:pt x="864936" y="0"/>
                </a:cubicBezTo>
                <a:cubicBezTo>
                  <a:pt x="1022770" y="-9107"/>
                  <a:pt x="1177291" y="10129"/>
                  <a:pt x="1267788" y="0"/>
                </a:cubicBezTo>
                <a:cubicBezTo>
                  <a:pt x="1365990" y="15523"/>
                  <a:pt x="1555200" y="-74849"/>
                  <a:pt x="1827304" y="0"/>
                </a:cubicBezTo>
                <a:cubicBezTo>
                  <a:pt x="2090526" y="-40370"/>
                  <a:pt x="2341723" y="-4704"/>
                  <a:pt x="2543485" y="0"/>
                </a:cubicBezTo>
                <a:cubicBezTo>
                  <a:pt x="2762438" y="-449"/>
                  <a:pt x="2840441" y="22865"/>
                  <a:pt x="3103001" y="0"/>
                </a:cubicBezTo>
                <a:cubicBezTo>
                  <a:pt x="3211382" y="-10649"/>
                  <a:pt x="3407994" y="-9280"/>
                  <a:pt x="3740850" y="0"/>
                </a:cubicBezTo>
                <a:cubicBezTo>
                  <a:pt x="4003164" y="3356"/>
                  <a:pt x="4093251" y="1320"/>
                  <a:pt x="4222033" y="0"/>
                </a:cubicBezTo>
                <a:cubicBezTo>
                  <a:pt x="4338195" y="-66808"/>
                  <a:pt x="4553568" y="-38377"/>
                  <a:pt x="4859882" y="0"/>
                </a:cubicBezTo>
                <a:cubicBezTo>
                  <a:pt x="5115068" y="13155"/>
                  <a:pt x="5049227" y="2189"/>
                  <a:pt x="5184401" y="0"/>
                </a:cubicBezTo>
                <a:cubicBezTo>
                  <a:pt x="5336927" y="25"/>
                  <a:pt x="5377921" y="-2208"/>
                  <a:pt x="5508921" y="0"/>
                </a:cubicBezTo>
                <a:cubicBezTo>
                  <a:pt x="5649530" y="24049"/>
                  <a:pt x="6034019" y="-12885"/>
                  <a:pt x="6146769" y="0"/>
                </a:cubicBezTo>
                <a:cubicBezTo>
                  <a:pt x="6350637" y="-433"/>
                  <a:pt x="6445058" y="-5323"/>
                  <a:pt x="6706286" y="0"/>
                </a:cubicBezTo>
                <a:cubicBezTo>
                  <a:pt x="6950883" y="-161"/>
                  <a:pt x="6933152" y="340"/>
                  <a:pt x="7030804" y="0"/>
                </a:cubicBezTo>
                <a:cubicBezTo>
                  <a:pt x="7071789" y="54938"/>
                  <a:pt x="7434270" y="-40159"/>
                  <a:pt x="7668653" y="0"/>
                </a:cubicBezTo>
                <a:cubicBezTo>
                  <a:pt x="7878584" y="20247"/>
                  <a:pt x="7943924" y="1460"/>
                  <a:pt x="8071505" y="0"/>
                </a:cubicBezTo>
                <a:cubicBezTo>
                  <a:pt x="8140361" y="12193"/>
                  <a:pt x="8447427" y="9066"/>
                  <a:pt x="8698163" y="0"/>
                </a:cubicBezTo>
                <a:cubicBezTo>
                  <a:pt x="9206137" y="13458"/>
                  <a:pt x="9522280" y="121641"/>
                  <a:pt x="9563100" y="241304"/>
                </a:cubicBezTo>
                <a:cubicBezTo>
                  <a:pt x="9556776" y="276817"/>
                  <a:pt x="9558496" y="329054"/>
                  <a:pt x="9563100" y="369537"/>
                </a:cubicBezTo>
                <a:cubicBezTo>
                  <a:pt x="9568806" y="426779"/>
                  <a:pt x="9562301" y="450065"/>
                  <a:pt x="9563100" y="517073"/>
                </a:cubicBezTo>
                <a:cubicBezTo>
                  <a:pt x="9553482" y="579778"/>
                  <a:pt x="9552103" y="603227"/>
                  <a:pt x="9563100" y="654957"/>
                </a:cubicBezTo>
                <a:cubicBezTo>
                  <a:pt x="9577901" y="706359"/>
                  <a:pt x="9550331" y="715296"/>
                  <a:pt x="9563100" y="773538"/>
                </a:cubicBezTo>
                <a:cubicBezTo>
                  <a:pt x="9586303" y="832698"/>
                  <a:pt x="9575927" y="879514"/>
                  <a:pt x="9563100" y="911422"/>
                </a:cubicBezTo>
                <a:cubicBezTo>
                  <a:pt x="9554566" y="945343"/>
                  <a:pt x="9561851" y="966053"/>
                  <a:pt x="9563100" y="1020351"/>
                </a:cubicBezTo>
                <a:cubicBezTo>
                  <a:pt x="9574341" y="1069400"/>
                  <a:pt x="9575952" y="1113860"/>
                  <a:pt x="9563100" y="1206495"/>
                </a:cubicBezTo>
                <a:cubicBezTo>
                  <a:pt x="9498896" y="1305624"/>
                  <a:pt x="9178259" y="1370846"/>
                  <a:pt x="8698163" y="1447800"/>
                </a:cubicBezTo>
                <a:cubicBezTo>
                  <a:pt x="8557845" y="1462534"/>
                  <a:pt x="8489754" y="1447707"/>
                  <a:pt x="8373643" y="1447800"/>
                </a:cubicBezTo>
                <a:cubicBezTo>
                  <a:pt x="8051642" y="1405010"/>
                  <a:pt x="7918932" y="1463852"/>
                  <a:pt x="7735795" y="1447800"/>
                </a:cubicBezTo>
                <a:cubicBezTo>
                  <a:pt x="7632919" y="1467517"/>
                  <a:pt x="7433532" y="1459116"/>
                  <a:pt x="7332943" y="1447800"/>
                </a:cubicBezTo>
                <a:cubicBezTo>
                  <a:pt x="7213896" y="1427580"/>
                  <a:pt x="6937556" y="1541226"/>
                  <a:pt x="6695095" y="1447800"/>
                </a:cubicBezTo>
                <a:cubicBezTo>
                  <a:pt x="6430710" y="1441419"/>
                  <a:pt x="6327671" y="1424526"/>
                  <a:pt x="5978914" y="1447800"/>
                </a:cubicBezTo>
                <a:cubicBezTo>
                  <a:pt x="5640754" y="1458179"/>
                  <a:pt x="5734782" y="1421686"/>
                  <a:pt x="5576062" y="1447800"/>
                </a:cubicBezTo>
                <a:cubicBezTo>
                  <a:pt x="5430781" y="1412886"/>
                  <a:pt x="5289531" y="1468757"/>
                  <a:pt x="5094879" y="1447800"/>
                </a:cubicBezTo>
                <a:cubicBezTo>
                  <a:pt x="4906055" y="1424532"/>
                  <a:pt x="4781152" y="1451495"/>
                  <a:pt x="4692027" y="1447800"/>
                </a:cubicBezTo>
                <a:cubicBezTo>
                  <a:pt x="4550997" y="1459454"/>
                  <a:pt x="4391965" y="1437526"/>
                  <a:pt x="4132510" y="1447800"/>
                </a:cubicBezTo>
                <a:cubicBezTo>
                  <a:pt x="3873657" y="1447242"/>
                  <a:pt x="3764475" y="1438541"/>
                  <a:pt x="3416330" y="1447800"/>
                </a:cubicBezTo>
                <a:cubicBezTo>
                  <a:pt x="3072191" y="1413809"/>
                  <a:pt x="3239792" y="1409719"/>
                  <a:pt x="3013478" y="1447800"/>
                </a:cubicBezTo>
                <a:cubicBezTo>
                  <a:pt x="2819951" y="1430418"/>
                  <a:pt x="2664476" y="1428311"/>
                  <a:pt x="2532295" y="1447800"/>
                </a:cubicBezTo>
                <a:cubicBezTo>
                  <a:pt x="2388098" y="1484746"/>
                  <a:pt x="2135361" y="1468218"/>
                  <a:pt x="1972778" y="1447800"/>
                </a:cubicBezTo>
                <a:cubicBezTo>
                  <a:pt x="1746315" y="1362544"/>
                  <a:pt x="1220097" y="1410495"/>
                  <a:pt x="864936" y="1447800"/>
                </a:cubicBezTo>
                <a:cubicBezTo>
                  <a:pt x="440489" y="1413433"/>
                  <a:pt x="57889" y="1309725"/>
                  <a:pt x="0" y="1206495"/>
                </a:cubicBezTo>
                <a:cubicBezTo>
                  <a:pt x="-12060" y="1135632"/>
                  <a:pt x="13175" y="1115375"/>
                  <a:pt x="0" y="1078262"/>
                </a:cubicBezTo>
                <a:cubicBezTo>
                  <a:pt x="-15294" y="1041557"/>
                  <a:pt x="11736" y="988544"/>
                  <a:pt x="0" y="959682"/>
                </a:cubicBezTo>
                <a:cubicBezTo>
                  <a:pt x="-443" y="928790"/>
                  <a:pt x="-7203" y="884889"/>
                  <a:pt x="0" y="850753"/>
                </a:cubicBezTo>
                <a:cubicBezTo>
                  <a:pt x="11949" y="824047"/>
                  <a:pt x="-18810" y="760747"/>
                  <a:pt x="0" y="712869"/>
                </a:cubicBezTo>
                <a:cubicBezTo>
                  <a:pt x="19784" y="660253"/>
                  <a:pt x="12953" y="633828"/>
                  <a:pt x="0" y="603940"/>
                </a:cubicBezTo>
                <a:cubicBezTo>
                  <a:pt x="-17703" y="570546"/>
                  <a:pt x="39566" y="522414"/>
                  <a:pt x="0" y="466056"/>
                </a:cubicBezTo>
                <a:cubicBezTo>
                  <a:pt x="-20759" y="390620"/>
                  <a:pt x="20296" y="333502"/>
                  <a:pt x="0" y="241304"/>
                </a:cubicBezTo>
                <a:close/>
              </a:path>
              <a:path w="9563100" h="1447800" stroke="0" extrusionOk="0">
                <a:moveTo>
                  <a:pt x="0" y="241304"/>
                </a:moveTo>
                <a:cubicBezTo>
                  <a:pt x="119412" y="168056"/>
                  <a:pt x="393838" y="-9744"/>
                  <a:pt x="864936" y="0"/>
                </a:cubicBezTo>
                <a:cubicBezTo>
                  <a:pt x="955588" y="-11216"/>
                  <a:pt x="1184005" y="35179"/>
                  <a:pt x="1267788" y="0"/>
                </a:cubicBezTo>
                <a:cubicBezTo>
                  <a:pt x="1377362" y="15066"/>
                  <a:pt x="1544037" y="10337"/>
                  <a:pt x="1670639" y="0"/>
                </a:cubicBezTo>
                <a:cubicBezTo>
                  <a:pt x="1833904" y="31985"/>
                  <a:pt x="2065374" y="21834"/>
                  <a:pt x="2308488" y="0"/>
                </a:cubicBezTo>
                <a:cubicBezTo>
                  <a:pt x="2620598" y="10573"/>
                  <a:pt x="2837278" y="-4895"/>
                  <a:pt x="3024668" y="0"/>
                </a:cubicBezTo>
                <a:cubicBezTo>
                  <a:pt x="3172630" y="12464"/>
                  <a:pt x="3408889" y="-7604"/>
                  <a:pt x="3584185" y="0"/>
                </a:cubicBezTo>
                <a:cubicBezTo>
                  <a:pt x="3719092" y="-31248"/>
                  <a:pt x="3947237" y="-23235"/>
                  <a:pt x="4065369" y="0"/>
                </a:cubicBezTo>
                <a:cubicBezTo>
                  <a:pt x="4167638" y="-9622"/>
                  <a:pt x="4319030" y="-7410"/>
                  <a:pt x="4389888" y="0"/>
                </a:cubicBezTo>
                <a:cubicBezTo>
                  <a:pt x="4495780" y="-12433"/>
                  <a:pt x="4758870" y="-54381"/>
                  <a:pt x="4949404" y="0"/>
                </a:cubicBezTo>
                <a:cubicBezTo>
                  <a:pt x="5179842" y="26482"/>
                  <a:pt x="5303431" y="14127"/>
                  <a:pt x="5508921" y="0"/>
                </a:cubicBezTo>
                <a:cubicBezTo>
                  <a:pt x="5725513" y="-6770"/>
                  <a:pt x="5718823" y="-1864"/>
                  <a:pt x="5911772" y="0"/>
                </a:cubicBezTo>
                <a:cubicBezTo>
                  <a:pt x="6104769" y="3669"/>
                  <a:pt x="6109211" y="-1717"/>
                  <a:pt x="6236292" y="0"/>
                </a:cubicBezTo>
                <a:cubicBezTo>
                  <a:pt x="6361137" y="-13898"/>
                  <a:pt x="6405956" y="2640"/>
                  <a:pt x="6560811" y="0"/>
                </a:cubicBezTo>
                <a:cubicBezTo>
                  <a:pt x="6709873" y="24112"/>
                  <a:pt x="6818557" y="10520"/>
                  <a:pt x="6918901" y="0"/>
                </a:cubicBezTo>
                <a:cubicBezTo>
                  <a:pt x="6992620" y="-8639"/>
                  <a:pt x="7127106" y="10891"/>
                  <a:pt x="7276991" y="0"/>
                </a:cubicBezTo>
                <a:cubicBezTo>
                  <a:pt x="7587342" y="-2767"/>
                  <a:pt x="7564710" y="3632"/>
                  <a:pt x="7758176" y="0"/>
                </a:cubicBezTo>
                <a:cubicBezTo>
                  <a:pt x="7856102" y="12104"/>
                  <a:pt x="8064582" y="-913"/>
                  <a:pt x="8161028" y="0"/>
                </a:cubicBezTo>
                <a:cubicBezTo>
                  <a:pt x="8241957" y="57331"/>
                  <a:pt x="8466055" y="-30346"/>
                  <a:pt x="8698163" y="0"/>
                </a:cubicBezTo>
                <a:cubicBezTo>
                  <a:pt x="9227428" y="24924"/>
                  <a:pt x="9529679" y="109870"/>
                  <a:pt x="9563100" y="241304"/>
                </a:cubicBezTo>
                <a:cubicBezTo>
                  <a:pt x="9566616" y="318412"/>
                  <a:pt x="9587965" y="335896"/>
                  <a:pt x="9563100" y="398493"/>
                </a:cubicBezTo>
                <a:cubicBezTo>
                  <a:pt x="9542906" y="463863"/>
                  <a:pt x="9552819" y="505322"/>
                  <a:pt x="9563100" y="555681"/>
                </a:cubicBezTo>
                <a:cubicBezTo>
                  <a:pt x="9575193" y="602373"/>
                  <a:pt x="9574456" y="649491"/>
                  <a:pt x="9563100" y="674261"/>
                </a:cubicBezTo>
                <a:cubicBezTo>
                  <a:pt x="9571468" y="718535"/>
                  <a:pt x="9566382" y="765412"/>
                  <a:pt x="9563100" y="821797"/>
                </a:cubicBezTo>
                <a:cubicBezTo>
                  <a:pt x="9560094" y="877044"/>
                  <a:pt x="9552649" y="896944"/>
                  <a:pt x="9563100" y="930726"/>
                </a:cubicBezTo>
                <a:cubicBezTo>
                  <a:pt x="9559223" y="961999"/>
                  <a:pt x="9577975" y="1016217"/>
                  <a:pt x="9563100" y="1087914"/>
                </a:cubicBezTo>
                <a:cubicBezTo>
                  <a:pt x="9541552" y="1152754"/>
                  <a:pt x="9594678" y="1165520"/>
                  <a:pt x="9563100" y="1206495"/>
                </a:cubicBezTo>
                <a:cubicBezTo>
                  <a:pt x="9511325" y="1274879"/>
                  <a:pt x="9203623" y="1440468"/>
                  <a:pt x="8698163" y="1447800"/>
                </a:cubicBezTo>
                <a:cubicBezTo>
                  <a:pt x="8459398" y="1447982"/>
                  <a:pt x="8343686" y="1470205"/>
                  <a:pt x="8138646" y="1447800"/>
                </a:cubicBezTo>
                <a:cubicBezTo>
                  <a:pt x="7933806" y="1453625"/>
                  <a:pt x="7754698" y="1451017"/>
                  <a:pt x="7657463" y="1447800"/>
                </a:cubicBezTo>
                <a:cubicBezTo>
                  <a:pt x="7591255" y="1422197"/>
                  <a:pt x="7141584" y="1455169"/>
                  <a:pt x="6941282" y="1447800"/>
                </a:cubicBezTo>
                <a:cubicBezTo>
                  <a:pt x="6750885" y="1441303"/>
                  <a:pt x="6676752" y="1449101"/>
                  <a:pt x="6616763" y="1447800"/>
                </a:cubicBezTo>
                <a:cubicBezTo>
                  <a:pt x="6528713" y="1451887"/>
                  <a:pt x="6415718" y="1477599"/>
                  <a:pt x="6213911" y="1447800"/>
                </a:cubicBezTo>
                <a:cubicBezTo>
                  <a:pt x="5985983" y="1420075"/>
                  <a:pt x="5850992" y="1446666"/>
                  <a:pt x="5654395" y="1447800"/>
                </a:cubicBezTo>
                <a:cubicBezTo>
                  <a:pt x="5440283" y="1457720"/>
                  <a:pt x="5317080" y="1462529"/>
                  <a:pt x="5173211" y="1447800"/>
                </a:cubicBezTo>
                <a:cubicBezTo>
                  <a:pt x="5091532" y="1485217"/>
                  <a:pt x="4895174" y="1454716"/>
                  <a:pt x="4770359" y="1447800"/>
                </a:cubicBezTo>
                <a:cubicBezTo>
                  <a:pt x="4667315" y="1426360"/>
                  <a:pt x="4551570" y="1438641"/>
                  <a:pt x="4433754" y="1447800"/>
                </a:cubicBezTo>
                <a:cubicBezTo>
                  <a:pt x="4300396" y="1419018"/>
                  <a:pt x="4172696" y="1470970"/>
                  <a:pt x="4054178" y="1447800"/>
                </a:cubicBezTo>
                <a:cubicBezTo>
                  <a:pt x="3956793" y="1462739"/>
                  <a:pt x="3825041" y="1430239"/>
                  <a:pt x="3729659" y="1447800"/>
                </a:cubicBezTo>
                <a:cubicBezTo>
                  <a:pt x="3626598" y="1423294"/>
                  <a:pt x="3499854" y="1442432"/>
                  <a:pt x="3326807" y="1447800"/>
                </a:cubicBezTo>
                <a:cubicBezTo>
                  <a:pt x="3143102" y="1441422"/>
                  <a:pt x="3077582" y="1445045"/>
                  <a:pt x="3002288" y="1447800"/>
                </a:cubicBezTo>
                <a:cubicBezTo>
                  <a:pt x="2974064" y="1462174"/>
                  <a:pt x="2589332" y="1412190"/>
                  <a:pt x="2364440" y="1447800"/>
                </a:cubicBezTo>
                <a:cubicBezTo>
                  <a:pt x="2036909" y="1451796"/>
                  <a:pt x="1950383" y="1451071"/>
                  <a:pt x="1648259" y="1447800"/>
                </a:cubicBezTo>
                <a:cubicBezTo>
                  <a:pt x="1339771" y="1424501"/>
                  <a:pt x="1204986" y="1434618"/>
                  <a:pt x="864936" y="1447800"/>
                </a:cubicBezTo>
                <a:cubicBezTo>
                  <a:pt x="295257" y="1460769"/>
                  <a:pt x="87391" y="1341554"/>
                  <a:pt x="0" y="1206495"/>
                </a:cubicBezTo>
                <a:cubicBezTo>
                  <a:pt x="819" y="1170375"/>
                  <a:pt x="-227" y="1114078"/>
                  <a:pt x="0" y="1087914"/>
                </a:cubicBezTo>
                <a:cubicBezTo>
                  <a:pt x="1604" y="1049166"/>
                  <a:pt x="-21910" y="1012263"/>
                  <a:pt x="0" y="950030"/>
                </a:cubicBezTo>
                <a:cubicBezTo>
                  <a:pt x="20577" y="902272"/>
                  <a:pt x="-24015" y="868865"/>
                  <a:pt x="0" y="802494"/>
                </a:cubicBezTo>
                <a:cubicBezTo>
                  <a:pt x="25500" y="737034"/>
                  <a:pt x="6145" y="702500"/>
                  <a:pt x="0" y="683913"/>
                </a:cubicBezTo>
                <a:cubicBezTo>
                  <a:pt x="-18091" y="657409"/>
                  <a:pt x="-12229" y="604046"/>
                  <a:pt x="0" y="546029"/>
                </a:cubicBezTo>
                <a:cubicBezTo>
                  <a:pt x="11494" y="485875"/>
                  <a:pt x="10327" y="469390"/>
                  <a:pt x="0" y="437100"/>
                </a:cubicBezTo>
                <a:cubicBezTo>
                  <a:pt x="-13273" y="400793"/>
                  <a:pt x="-1092" y="313784"/>
                  <a:pt x="0" y="241304"/>
                </a:cubicBezTo>
                <a:close/>
              </a:path>
              <a:path w="9563100" h="1447800" fill="none" stroke="0" extrusionOk="0">
                <a:moveTo>
                  <a:pt x="0" y="241304"/>
                </a:moveTo>
                <a:cubicBezTo>
                  <a:pt x="-3078" y="19495"/>
                  <a:pt x="400654" y="-17903"/>
                  <a:pt x="864936" y="0"/>
                </a:cubicBezTo>
                <a:cubicBezTo>
                  <a:pt x="1021955" y="23444"/>
                  <a:pt x="1151093" y="22790"/>
                  <a:pt x="1267788" y="0"/>
                </a:cubicBezTo>
                <a:cubicBezTo>
                  <a:pt x="1339312" y="-30818"/>
                  <a:pt x="1595767" y="-3694"/>
                  <a:pt x="1827304" y="0"/>
                </a:cubicBezTo>
                <a:cubicBezTo>
                  <a:pt x="2064536" y="-38163"/>
                  <a:pt x="2344334" y="3235"/>
                  <a:pt x="2543485" y="0"/>
                </a:cubicBezTo>
                <a:cubicBezTo>
                  <a:pt x="2758883" y="-1690"/>
                  <a:pt x="2990236" y="23161"/>
                  <a:pt x="3103001" y="0"/>
                </a:cubicBezTo>
                <a:cubicBezTo>
                  <a:pt x="3227249" y="83"/>
                  <a:pt x="3456933" y="-48168"/>
                  <a:pt x="3740850" y="0"/>
                </a:cubicBezTo>
                <a:cubicBezTo>
                  <a:pt x="4035758" y="21681"/>
                  <a:pt x="4099914" y="5372"/>
                  <a:pt x="4222033" y="0"/>
                </a:cubicBezTo>
                <a:cubicBezTo>
                  <a:pt x="4413173" y="31274"/>
                  <a:pt x="4620426" y="-50672"/>
                  <a:pt x="4859882" y="0"/>
                </a:cubicBezTo>
                <a:cubicBezTo>
                  <a:pt x="5110866" y="-9150"/>
                  <a:pt x="5028664" y="14347"/>
                  <a:pt x="5184401" y="0"/>
                </a:cubicBezTo>
                <a:cubicBezTo>
                  <a:pt x="5333016" y="-2137"/>
                  <a:pt x="5370377" y="4935"/>
                  <a:pt x="5508921" y="0"/>
                </a:cubicBezTo>
                <a:cubicBezTo>
                  <a:pt x="5723886" y="-43344"/>
                  <a:pt x="5967042" y="-25473"/>
                  <a:pt x="6146769" y="0"/>
                </a:cubicBezTo>
                <a:cubicBezTo>
                  <a:pt x="6355175" y="-20576"/>
                  <a:pt x="6480830" y="-1340"/>
                  <a:pt x="6706286" y="0"/>
                </a:cubicBezTo>
                <a:cubicBezTo>
                  <a:pt x="6843612" y="-15726"/>
                  <a:pt x="6925891" y="1905"/>
                  <a:pt x="7030804" y="0"/>
                </a:cubicBezTo>
                <a:cubicBezTo>
                  <a:pt x="7146555" y="-34211"/>
                  <a:pt x="7425627" y="-15807"/>
                  <a:pt x="7668653" y="0"/>
                </a:cubicBezTo>
                <a:cubicBezTo>
                  <a:pt x="7875022" y="25011"/>
                  <a:pt x="7976965" y="11306"/>
                  <a:pt x="8071505" y="0"/>
                </a:cubicBezTo>
                <a:cubicBezTo>
                  <a:pt x="8115694" y="12872"/>
                  <a:pt x="8433604" y="22326"/>
                  <a:pt x="8698163" y="0"/>
                </a:cubicBezTo>
                <a:cubicBezTo>
                  <a:pt x="9178888" y="-26342"/>
                  <a:pt x="9535173" y="130116"/>
                  <a:pt x="9563100" y="241304"/>
                </a:cubicBezTo>
                <a:cubicBezTo>
                  <a:pt x="9563848" y="274249"/>
                  <a:pt x="9553496" y="320845"/>
                  <a:pt x="9563100" y="369537"/>
                </a:cubicBezTo>
                <a:cubicBezTo>
                  <a:pt x="9576465" y="426659"/>
                  <a:pt x="9561422" y="442927"/>
                  <a:pt x="9563100" y="517073"/>
                </a:cubicBezTo>
                <a:cubicBezTo>
                  <a:pt x="9562570" y="579691"/>
                  <a:pt x="9549374" y="599625"/>
                  <a:pt x="9563100" y="654957"/>
                </a:cubicBezTo>
                <a:cubicBezTo>
                  <a:pt x="9579782" y="704169"/>
                  <a:pt x="9548657" y="715233"/>
                  <a:pt x="9563100" y="773538"/>
                </a:cubicBezTo>
                <a:cubicBezTo>
                  <a:pt x="9586678" y="829548"/>
                  <a:pt x="9571811" y="867244"/>
                  <a:pt x="9563100" y="911422"/>
                </a:cubicBezTo>
                <a:cubicBezTo>
                  <a:pt x="9548420" y="942948"/>
                  <a:pt x="9557282" y="977162"/>
                  <a:pt x="9563100" y="1020351"/>
                </a:cubicBezTo>
                <a:cubicBezTo>
                  <a:pt x="9565507" y="1077921"/>
                  <a:pt x="9587380" y="1121483"/>
                  <a:pt x="9563100" y="1206495"/>
                </a:cubicBezTo>
                <a:cubicBezTo>
                  <a:pt x="9484265" y="1265517"/>
                  <a:pt x="9229252" y="1466357"/>
                  <a:pt x="8698163" y="1447800"/>
                </a:cubicBezTo>
                <a:cubicBezTo>
                  <a:pt x="8582655" y="1436774"/>
                  <a:pt x="8469218" y="1436955"/>
                  <a:pt x="8373643" y="1447800"/>
                </a:cubicBezTo>
                <a:cubicBezTo>
                  <a:pt x="8133041" y="1484155"/>
                  <a:pt x="7880069" y="1440502"/>
                  <a:pt x="7735795" y="1447800"/>
                </a:cubicBezTo>
                <a:cubicBezTo>
                  <a:pt x="7549219" y="1448275"/>
                  <a:pt x="7473528" y="1461595"/>
                  <a:pt x="7332943" y="1447800"/>
                </a:cubicBezTo>
                <a:cubicBezTo>
                  <a:pt x="7216398" y="1427235"/>
                  <a:pt x="7003063" y="1479870"/>
                  <a:pt x="6695095" y="1447800"/>
                </a:cubicBezTo>
                <a:cubicBezTo>
                  <a:pt x="6413253" y="1428038"/>
                  <a:pt x="6313937" y="1433205"/>
                  <a:pt x="5978914" y="1447800"/>
                </a:cubicBezTo>
                <a:cubicBezTo>
                  <a:pt x="5631756" y="1463037"/>
                  <a:pt x="5729312" y="1447740"/>
                  <a:pt x="5576062" y="1447800"/>
                </a:cubicBezTo>
                <a:cubicBezTo>
                  <a:pt x="5447565" y="1445421"/>
                  <a:pt x="5250008" y="1451903"/>
                  <a:pt x="5094879" y="1447800"/>
                </a:cubicBezTo>
                <a:cubicBezTo>
                  <a:pt x="4908038" y="1434585"/>
                  <a:pt x="4795525" y="1445473"/>
                  <a:pt x="4692027" y="1447800"/>
                </a:cubicBezTo>
                <a:cubicBezTo>
                  <a:pt x="4567985" y="1438576"/>
                  <a:pt x="4398985" y="1462022"/>
                  <a:pt x="4132510" y="1447800"/>
                </a:cubicBezTo>
                <a:cubicBezTo>
                  <a:pt x="3835751" y="1437270"/>
                  <a:pt x="3775593" y="1453680"/>
                  <a:pt x="3416330" y="1447800"/>
                </a:cubicBezTo>
                <a:cubicBezTo>
                  <a:pt x="3039815" y="1433470"/>
                  <a:pt x="3186634" y="1402029"/>
                  <a:pt x="3013478" y="1447800"/>
                </a:cubicBezTo>
                <a:cubicBezTo>
                  <a:pt x="2804655" y="1453688"/>
                  <a:pt x="2703026" y="1450491"/>
                  <a:pt x="2532295" y="1447800"/>
                </a:cubicBezTo>
                <a:cubicBezTo>
                  <a:pt x="2360304" y="1426797"/>
                  <a:pt x="2138440" y="1465726"/>
                  <a:pt x="1972778" y="1447800"/>
                </a:cubicBezTo>
                <a:cubicBezTo>
                  <a:pt x="1804806" y="1375105"/>
                  <a:pt x="1154724" y="1421004"/>
                  <a:pt x="864936" y="1447800"/>
                </a:cubicBezTo>
                <a:cubicBezTo>
                  <a:pt x="452053" y="1422356"/>
                  <a:pt x="109066" y="1357587"/>
                  <a:pt x="0" y="1206495"/>
                </a:cubicBezTo>
                <a:cubicBezTo>
                  <a:pt x="-21747" y="1148794"/>
                  <a:pt x="16458" y="1112858"/>
                  <a:pt x="0" y="1078262"/>
                </a:cubicBezTo>
                <a:cubicBezTo>
                  <a:pt x="-7838" y="1039533"/>
                  <a:pt x="4978" y="998483"/>
                  <a:pt x="0" y="959682"/>
                </a:cubicBezTo>
                <a:cubicBezTo>
                  <a:pt x="85" y="938326"/>
                  <a:pt x="3188" y="890831"/>
                  <a:pt x="0" y="850753"/>
                </a:cubicBezTo>
                <a:cubicBezTo>
                  <a:pt x="14185" y="817816"/>
                  <a:pt x="-23013" y="756394"/>
                  <a:pt x="0" y="712869"/>
                </a:cubicBezTo>
                <a:cubicBezTo>
                  <a:pt x="23349" y="660150"/>
                  <a:pt x="11052" y="625984"/>
                  <a:pt x="0" y="603940"/>
                </a:cubicBezTo>
                <a:cubicBezTo>
                  <a:pt x="889" y="579950"/>
                  <a:pt x="18298" y="528417"/>
                  <a:pt x="0" y="466056"/>
                </a:cubicBezTo>
                <a:cubicBezTo>
                  <a:pt x="-24491" y="382928"/>
                  <a:pt x="20290" y="326238"/>
                  <a:pt x="0" y="241304"/>
                </a:cubicBezTo>
                <a:close/>
              </a:path>
              <a:path w="9563100" h="1447800" fill="none" stroke="0" extrusionOk="0">
                <a:moveTo>
                  <a:pt x="0" y="241304"/>
                </a:moveTo>
                <a:cubicBezTo>
                  <a:pt x="-44862" y="10585"/>
                  <a:pt x="342020" y="-92112"/>
                  <a:pt x="864936" y="0"/>
                </a:cubicBezTo>
                <a:cubicBezTo>
                  <a:pt x="1024263" y="24343"/>
                  <a:pt x="1170171" y="27371"/>
                  <a:pt x="1267788" y="0"/>
                </a:cubicBezTo>
                <a:cubicBezTo>
                  <a:pt x="1292729" y="-40064"/>
                  <a:pt x="1562953" y="-58460"/>
                  <a:pt x="1827304" y="0"/>
                </a:cubicBezTo>
                <a:cubicBezTo>
                  <a:pt x="2102103" y="7931"/>
                  <a:pt x="2352432" y="6012"/>
                  <a:pt x="2543485" y="0"/>
                </a:cubicBezTo>
                <a:cubicBezTo>
                  <a:pt x="2731640" y="-27006"/>
                  <a:pt x="2857024" y="-22583"/>
                  <a:pt x="3103001" y="0"/>
                </a:cubicBezTo>
                <a:cubicBezTo>
                  <a:pt x="3191961" y="27842"/>
                  <a:pt x="3431159" y="10634"/>
                  <a:pt x="3740850" y="0"/>
                </a:cubicBezTo>
                <a:cubicBezTo>
                  <a:pt x="4020152" y="-96"/>
                  <a:pt x="4096730" y="-17833"/>
                  <a:pt x="4222033" y="0"/>
                </a:cubicBezTo>
                <a:cubicBezTo>
                  <a:pt x="4385464" y="-50892"/>
                  <a:pt x="4592254" y="29325"/>
                  <a:pt x="4859882" y="0"/>
                </a:cubicBezTo>
                <a:cubicBezTo>
                  <a:pt x="5117446" y="22036"/>
                  <a:pt x="5064811" y="-9550"/>
                  <a:pt x="5184401" y="0"/>
                </a:cubicBezTo>
                <a:cubicBezTo>
                  <a:pt x="5330890" y="2437"/>
                  <a:pt x="5380427" y="4902"/>
                  <a:pt x="5508921" y="0"/>
                </a:cubicBezTo>
                <a:cubicBezTo>
                  <a:pt x="5655652" y="38869"/>
                  <a:pt x="5998723" y="9192"/>
                  <a:pt x="6146769" y="0"/>
                </a:cubicBezTo>
                <a:cubicBezTo>
                  <a:pt x="6331181" y="-16432"/>
                  <a:pt x="6481287" y="-13547"/>
                  <a:pt x="6706286" y="0"/>
                </a:cubicBezTo>
                <a:cubicBezTo>
                  <a:pt x="6952459" y="-456"/>
                  <a:pt x="6934990" y="-2144"/>
                  <a:pt x="7030804" y="0"/>
                </a:cubicBezTo>
                <a:cubicBezTo>
                  <a:pt x="7154221" y="15092"/>
                  <a:pt x="7481792" y="-37328"/>
                  <a:pt x="7668653" y="0"/>
                </a:cubicBezTo>
                <a:cubicBezTo>
                  <a:pt x="7883448" y="23059"/>
                  <a:pt x="7949472" y="18067"/>
                  <a:pt x="8071505" y="0"/>
                </a:cubicBezTo>
                <a:cubicBezTo>
                  <a:pt x="8151335" y="-8931"/>
                  <a:pt x="8419295" y="-330"/>
                  <a:pt x="8698163" y="0"/>
                </a:cubicBezTo>
                <a:cubicBezTo>
                  <a:pt x="9205995" y="5798"/>
                  <a:pt x="9519696" y="127291"/>
                  <a:pt x="9563100" y="241304"/>
                </a:cubicBezTo>
                <a:cubicBezTo>
                  <a:pt x="9561067" y="272826"/>
                  <a:pt x="9551643" y="330280"/>
                  <a:pt x="9563100" y="369537"/>
                </a:cubicBezTo>
                <a:cubicBezTo>
                  <a:pt x="9572554" y="423284"/>
                  <a:pt x="9565716" y="456597"/>
                  <a:pt x="9563100" y="517073"/>
                </a:cubicBezTo>
                <a:cubicBezTo>
                  <a:pt x="9556299" y="581304"/>
                  <a:pt x="9548531" y="597759"/>
                  <a:pt x="9563100" y="654957"/>
                </a:cubicBezTo>
                <a:cubicBezTo>
                  <a:pt x="9580541" y="706820"/>
                  <a:pt x="9552971" y="719661"/>
                  <a:pt x="9563100" y="773538"/>
                </a:cubicBezTo>
                <a:cubicBezTo>
                  <a:pt x="9577455" y="830384"/>
                  <a:pt x="9574445" y="873189"/>
                  <a:pt x="9563100" y="911422"/>
                </a:cubicBezTo>
                <a:cubicBezTo>
                  <a:pt x="9551868" y="948720"/>
                  <a:pt x="9562809" y="975654"/>
                  <a:pt x="9563100" y="1020351"/>
                </a:cubicBezTo>
                <a:cubicBezTo>
                  <a:pt x="9571190" y="1062198"/>
                  <a:pt x="9579809" y="1119651"/>
                  <a:pt x="9563100" y="1206495"/>
                </a:cubicBezTo>
                <a:cubicBezTo>
                  <a:pt x="9472510" y="1335808"/>
                  <a:pt x="9192801" y="1444587"/>
                  <a:pt x="8698163" y="1447800"/>
                </a:cubicBezTo>
                <a:cubicBezTo>
                  <a:pt x="8567145" y="1460227"/>
                  <a:pt x="8490248" y="1459782"/>
                  <a:pt x="8373643" y="1447800"/>
                </a:cubicBezTo>
                <a:cubicBezTo>
                  <a:pt x="8062786" y="1429089"/>
                  <a:pt x="7941883" y="1481112"/>
                  <a:pt x="7735795" y="1447800"/>
                </a:cubicBezTo>
                <a:cubicBezTo>
                  <a:pt x="7640430" y="1459416"/>
                  <a:pt x="7474268" y="1467260"/>
                  <a:pt x="7332943" y="1447800"/>
                </a:cubicBezTo>
                <a:cubicBezTo>
                  <a:pt x="7185844" y="1430552"/>
                  <a:pt x="6936199" y="1440369"/>
                  <a:pt x="6695095" y="1447800"/>
                </a:cubicBezTo>
                <a:cubicBezTo>
                  <a:pt x="6430827" y="1421615"/>
                  <a:pt x="6329700" y="1431113"/>
                  <a:pt x="5978914" y="1447800"/>
                </a:cubicBezTo>
                <a:cubicBezTo>
                  <a:pt x="5631292" y="1452788"/>
                  <a:pt x="5732266" y="1450605"/>
                  <a:pt x="5576062" y="1447800"/>
                </a:cubicBezTo>
                <a:cubicBezTo>
                  <a:pt x="5394683" y="1422127"/>
                  <a:pt x="5290222" y="1446115"/>
                  <a:pt x="5094879" y="1447800"/>
                </a:cubicBezTo>
                <a:cubicBezTo>
                  <a:pt x="4908056" y="1439093"/>
                  <a:pt x="4789972" y="1477106"/>
                  <a:pt x="4692027" y="1447800"/>
                </a:cubicBezTo>
                <a:cubicBezTo>
                  <a:pt x="4523043" y="1439565"/>
                  <a:pt x="4405871" y="1415273"/>
                  <a:pt x="4132510" y="1447800"/>
                </a:cubicBezTo>
                <a:cubicBezTo>
                  <a:pt x="3871270" y="1444987"/>
                  <a:pt x="3792477" y="1421730"/>
                  <a:pt x="3416330" y="1447800"/>
                </a:cubicBezTo>
                <a:cubicBezTo>
                  <a:pt x="3063554" y="1432986"/>
                  <a:pt x="3234011" y="1413864"/>
                  <a:pt x="3013478" y="1447800"/>
                </a:cubicBezTo>
                <a:cubicBezTo>
                  <a:pt x="2799014" y="1430536"/>
                  <a:pt x="2700806" y="1426446"/>
                  <a:pt x="2532295" y="1447800"/>
                </a:cubicBezTo>
                <a:cubicBezTo>
                  <a:pt x="2397256" y="1503704"/>
                  <a:pt x="2175489" y="1429365"/>
                  <a:pt x="1972778" y="1447800"/>
                </a:cubicBezTo>
                <a:cubicBezTo>
                  <a:pt x="1757504" y="1475901"/>
                  <a:pt x="1221741" y="1339757"/>
                  <a:pt x="864936" y="1447800"/>
                </a:cubicBezTo>
                <a:cubicBezTo>
                  <a:pt x="437444" y="1421972"/>
                  <a:pt x="50642" y="1294084"/>
                  <a:pt x="0" y="1206495"/>
                </a:cubicBezTo>
                <a:cubicBezTo>
                  <a:pt x="-9467" y="1131020"/>
                  <a:pt x="19086" y="1114316"/>
                  <a:pt x="0" y="1078262"/>
                </a:cubicBezTo>
                <a:cubicBezTo>
                  <a:pt x="-10403" y="1040513"/>
                  <a:pt x="8255" y="988683"/>
                  <a:pt x="0" y="959682"/>
                </a:cubicBezTo>
                <a:cubicBezTo>
                  <a:pt x="1129" y="923215"/>
                  <a:pt x="-3723" y="879778"/>
                  <a:pt x="0" y="850753"/>
                </a:cubicBezTo>
                <a:cubicBezTo>
                  <a:pt x="6134" y="825546"/>
                  <a:pt x="-18678" y="764293"/>
                  <a:pt x="0" y="712869"/>
                </a:cubicBezTo>
                <a:cubicBezTo>
                  <a:pt x="22880" y="660688"/>
                  <a:pt x="12178" y="630221"/>
                  <a:pt x="0" y="603940"/>
                </a:cubicBezTo>
                <a:cubicBezTo>
                  <a:pt x="-11870" y="564474"/>
                  <a:pt x="33937" y="527757"/>
                  <a:pt x="0" y="466056"/>
                </a:cubicBezTo>
                <a:cubicBezTo>
                  <a:pt x="-23148" y="397944"/>
                  <a:pt x="18713" y="336492"/>
                  <a:pt x="0" y="241304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custGeom>
                    <a:avLst/>
                    <a:gdLst>
                      <a:gd name="connsiteX0" fmla="*/ 0 w 9563100"/>
                      <a:gd name="connsiteY0" fmla="*/ 241304 h 1447800"/>
                      <a:gd name="connsiteX1" fmla="*/ 864936 w 9563100"/>
                      <a:gd name="connsiteY1" fmla="*/ 0 h 1447800"/>
                      <a:gd name="connsiteX2" fmla="*/ 1267788 w 9563100"/>
                      <a:gd name="connsiteY2" fmla="*/ 0 h 1447800"/>
                      <a:gd name="connsiteX3" fmla="*/ 1827304 w 9563100"/>
                      <a:gd name="connsiteY3" fmla="*/ 0 h 1447800"/>
                      <a:gd name="connsiteX4" fmla="*/ 2543485 w 9563100"/>
                      <a:gd name="connsiteY4" fmla="*/ 0 h 1447800"/>
                      <a:gd name="connsiteX5" fmla="*/ 3103001 w 9563100"/>
                      <a:gd name="connsiteY5" fmla="*/ 0 h 1447800"/>
                      <a:gd name="connsiteX6" fmla="*/ 3740850 w 9563100"/>
                      <a:gd name="connsiteY6" fmla="*/ 0 h 1447800"/>
                      <a:gd name="connsiteX7" fmla="*/ 4222033 w 9563100"/>
                      <a:gd name="connsiteY7" fmla="*/ 0 h 1447800"/>
                      <a:gd name="connsiteX8" fmla="*/ 4859882 w 9563100"/>
                      <a:gd name="connsiteY8" fmla="*/ 0 h 1447800"/>
                      <a:gd name="connsiteX9" fmla="*/ 5184401 w 9563100"/>
                      <a:gd name="connsiteY9" fmla="*/ 0 h 1447800"/>
                      <a:gd name="connsiteX10" fmla="*/ 5508921 w 9563100"/>
                      <a:gd name="connsiteY10" fmla="*/ 0 h 1447800"/>
                      <a:gd name="connsiteX11" fmla="*/ 6146769 w 9563100"/>
                      <a:gd name="connsiteY11" fmla="*/ 0 h 1447800"/>
                      <a:gd name="connsiteX12" fmla="*/ 6706286 w 9563100"/>
                      <a:gd name="connsiteY12" fmla="*/ 0 h 1447800"/>
                      <a:gd name="connsiteX13" fmla="*/ 7030804 w 9563100"/>
                      <a:gd name="connsiteY13" fmla="*/ 0 h 1447800"/>
                      <a:gd name="connsiteX14" fmla="*/ 7668653 w 9563100"/>
                      <a:gd name="connsiteY14" fmla="*/ 0 h 1447800"/>
                      <a:gd name="connsiteX15" fmla="*/ 8071505 w 9563100"/>
                      <a:gd name="connsiteY15" fmla="*/ 0 h 1447800"/>
                      <a:gd name="connsiteX16" fmla="*/ 8698163 w 9563100"/>
                      <a:gd name="connsiteY16" fmla="*/ 0 h 1447800"/>
                      <a:gd name="connsiteX17" fmla="*/ 9563100 w 9563100"/>
                      <a:gd name="connsiteY17" fmla="*/ 241304 h 1447800"/>
                      <a:gd name="connsiteX18" fmla="*/ 9563100 w 9563100"/>
                      <a:gd name="connsiteY18" fmla="*/ 369537 h 1447800"/>
                      <a:gd name="connsiteX19" fmla="*/ 9563100 w 9563100"/>
                      <a:gd name="connsiteY19" fmla="*/ 517073 h 1447800"/>
                      <a:gd name="connsiteX20" fmla="*/ 9563100 w 9563100"/>
                      <a:gd name="connsiteY20" fmla="*/ 654957 h 1447800"/>
                      <a:gd name="connsiteX21" fmla="*/ 9563100 w 9563100"/>
                      <a:gd name="connsiteY21" fmla="*/ 773538 h 1447800"/>
                      <a:gd name="connsiteX22" fmla="*/ 9563100 w 9563100"/>
                      <a:gd name="connsiteY22" fmla="*/ 911422 h 1447800"/>
                      <a:gd name="connsiteX23" fmla="*/ 9563100 w 9563100"/>
                      <a:gd name="connsiteY23" fmla="*/ 1020351 h 1447800"/>
                      <a:gd name="connsiteX24" fmla="*/ 9563100 w 9563100"/>
                      <a:gd name="connsiteY24" fmla="*/ 1206495 h 1447800"/>
                      <a:gd name="connsiteX25" fmla="*/ 8698163 w 9563100"/>
                      <a:gd name="connsiteY25" fmla="*/ 1447800 h 1447800"/>
                      <a:gd name="connsiteX26" fmla="*/ 8373643 w 9563100"/>
                      <a:gd name="connsiteY26" fmla="*/ 1447800 h 1447800"/>
                      <a:gd name="connsiteX27" fmla="*/ 7735795 w 9563100"/>
                      <a:gd name="connsiteY27" fmla="*/ 1447800 h 1447800"/>
                      <a:gd name="connsiteX28" fmla="*/ 7332943 w 9563100"/>
                      <a:gd name="connsiteY28" fmla="*/ 1447800 h 1447800"/>
                      <a:gd name="connsiteX29" fmla="*/ 6695095 w 9563100"/>
                      <a:gd name="connsiteY29" fmla="*/ 1447800 h 1447800"/>
                      <a:gd name="connsiteX30" fmla="*/ 5978914 w 9563100"/>
                      <a:gd name="connsiteY30" fmla="*/ 1447800 h 1447800"/>
                      <a:gd name="connsiteX31" fmla="*/ 5576062 w 9563100"/>
                      <a:gd name="connsiteY31" fmla="*/ 1447800 h 1447800"/>
                      <a:gd name="connsiteX32" fmla="*/ 5094879 w 9563100"/>
                      <a:gd name="connsiteY32" fmla="*/ 1447800 h 1447800"/>
                      <a:gd name="connsiteX33" fmla="*/ 4692027 w 9563100"/>
                      <a:gd name="connsiteY33" fmla="*/ 1447800 h 1447800"/>
                      <a:gd name="connsiteX34" fmla="*/ 4132510 w 9563100"/>
                      <a:gd name="connsiteY34" fmla="*/ 1447800 h 1447800"/>
                      <a:gd name="connsiteX35" fmla="*/ 3416330 w 9563100"/>
                      <a:gd name="connsiteY35" fmla="*/ 1447800 h 1447800"/>
                      <a:gd name="connsiteX36" fmla="*/ 3013478 w 9563100"/>
                      <a:gd name="connsiteY36" fmla="*/ 1447800 h 1447800"/>
                      <a:gd name="connsiteX37" fmla="*/ 2532295 w 9563100"/>
                      <a:gd name="connsiteY37" fmla="*/ 1447800 h 1447800"/>
                      <a:gd name="connsiteX38" fmla="*/ 1972778 w 9563100"/>
                      <a:gd name="connsiteY38" fmla="*/ 1447800 h 1447800"/>
                      <a:gd name="connsiteX39" fmla="*/ 864936 w 9563100"/>
                      <a:gd name="connsiteY39" fmla="*/ 1447800 h 1447800"/>
                      <a:gd name="connsiteX40" fmla="*/ 0 w 9563100"/>
                      <a:gd name="connsiteY40" fmla="*/ 1206495 h 1447800"/>
                      <a:gd name="connsiteX41" fmla="*/ 0 w 9563100"/>
                      <a:gd name="connsiteY41" fmla="*/ 1078262 h 1447800"/>
                      <a:gd name="connsiteX42" fmla="*/ 0 w 9563100"/>
                      <a:gd name="connsiteY42" fmla="*/ 959682 h 1447800"/>
                      <a:gd name="connsiteX43" fmla="*/ 0 w 9563100"/>
                      <a:gd name="connsiteY43" fmla="*/ 850753 h 1447800"/>
                      <a:gd name="connsiteX44" fmla="*/ 0 w 9563100"/>
                      <a:gd name="connsiteY44" fmla="*/ 712869 h 1447800"/>
                      <a:gd name="connsiteX45" fmla="*/ 0 w 9563100"/>
                      <a:gd name="connsiteY45" fmla="*/ 603940 h 1447800"/>
                      <a:gd name="connsiteX46" fmla="*/ 0 w 9563100"/>
                      <a:gd name="connsiteY46" fmla="*/ 466056 h 1447800"/>
                      <a:gd name="connsiteX47" fmla="*/ 0 w 9563100"/>
                      <a:gd name="connsiteY47" fmla="*/ 241304 h 1447800"/>
                      <a:gd name="connsiteX0" fmla="*/ 0 w 9563100"/>
                      <a:gd name="connsiteY0" fmla="*/ 241304 h 1447800"/>
                      <a:gd name="connsiteX1" fmla="*/ 864936 w 9563100"/>
                      <a:gd name="connsiteY1" fmla="*/ 0 h 1447800"/>
                      <a:gd name="connsiteX2" fmla="*/ 1267788 w 9563100"/>
                      <a:gd name="connsiteY2" fmla="*/ 0 h 1447800"/>
                      <a:gd name="connsiteX3" fmla="*/ 1670639 w 9563100"/>
                      <a:gd name="connsiteY3" fmla="*/ 0 h 1447800"/>
                      <a:gd name="connsiteX4" fmla="*/ 2308488 w 9563100"/>
                      <a:gd name="connsiteY4" fmla="*/ 0 h 1447800"/>
                      <a:gd name="connsiteX5" fmla="*/ 3024668 w 9563100"/>
                      <a:gd name="connsiteY5" fmla="*/ 0 h 1447800"/>
                      <a:gd name="connsiteX6" fmla="*/ 3584185 w 9563100"/>
                      <a:gd name="connsiteY6" fmla="*/ 0 h 1447800"/>
                      <a:gd name="connsiteX7" fmla="*/ 4065369 w 9563100"/>
                      <a:gd name="connsiteY7" fmla="*/ 0 h 1447800"/>
                      <a:gd name="connsiteX8" fmla="*/ 4389888 w 9563100"/>
                      <a:gd name="connsiteY8" fmla="*/ 0 h 1447800"/>
                      <a:gd name="connsiteX9" fmla="*/ 4949404 w 9563100"/>
                      <a:gd name="connsiteY9" fmla="*/ 0 h 1447800"/>
                      <a:gd name="connsiteX10" fmla="*/ 5508921 w 9563100"/>
                      <a:gd name="connsiteY10" fmla="*/ 0 h 1447800"/>
                      <a:gd name="connsiteX11" fmla="*/ 5911772 w 9563100"/>
                      <a:gd name="connsiteY11" fmla="*/ 0 h 1447800"/>
                      <a:gd name="connsiteX12" fmla="*/ 6236292 w 9563100"/>
                      <a:gd name="connsiteY12" fmla="*/ 0 h 1447800"/>
                      <a:gd name="connsiteX13" fmla="*/ 6560811 w 9563100"/>
                      <a:gd name="connsiteY13" fmla="*/ 0 h 1447800"/>
                      <a:gd name="connsiteX14" fmla="*/ 6918901 w 9563100"/>
                      <a:gd name="connsiteY14" fmla="*/ 0 h 1447800"/>
                      <a:gd name="connsiteX15" fmla="*/ 7276991 w 9563100"/>
                      <a:gd name="connsiteY15" fmla="*/ 0 h 1447800"/>
                      <a:gd name="connsiteX16" fmla="*/ 7758176 w 9563100"/>
                      <a:gd name="connsiteY16" fmla="*/ 0 h 1447800"/>
                      <a:gd name="connsiteX17" fmla="*/ 8161028 w 9563100"/>
                      <a:gd name="connsiteY17" fmla="*/ 0 h 1447800"/>
                      <a:gd name="connsiteX18" fmla="*/ 8698163 w 9563100"/>
                      <a:gd name="connsiteY18" fmla="*/ 0 h 1447800"/>
                      <a:gd name="connsiteX19" fmla="*/ 9563100 w 9563100"/>
                      <a:gd name="connsiteY19" fmla="*/ 241304 h 1447800"/>
                      <a:gd name="connsiteX20" fmla="*/ 9563100 w 9563100"/>
                      <a:gd name="connsiteY20" fmla="*/ 398493 h 1447800"/>
                      <a:gd name="connsiteX21" fmla="*/ 9563100 w 9563100"/>
                      <a:gd name="connsiteY21" fmla="*/ 555681 h 1447800"/>
                      <a:gd name="connsiteX22" fmla="*/ 9563100 w 9563100"/>
                      <a:gd name="connsiteY22" fmla="*/ 674261 h 1447800"/>
                      <a:gd name="connsiteX23" fmla="*/ 9563100 w 9563100"/>
                      <a:gd name="connsiteY23" fmla="*/ 821797 h 1447800"/>
                      <a:gd name="connsiteX24" fmla="*/ 9563100 w 9563100"/>
                      <a:gd name="connsiteY24" fmla="*/ 930726 h 1447800"/>
                      <a:gd name="connsiteX25" fmla="*/ 9563100 w 9563100"/>
                      <a:gd name="connsiteY25" fmla="*/ 1087914 h 1447800"/>
                      <a:gd name="connsiteX26" fmla="*/ 9563100 w 9563100"/>
                      <a:gd name="connsiteY26" fmla="*/ 1206495 h 1447800"/>
                      <a:gd name="connsiteX27" fmla="*/ 8698163 w 9563100"/>
                      <a:gd name="connsiteY27" fmla="*/ 1447800 h 1447800"/>
                      <a:gd name="connsiteX28" fmla="*/ 8138646 w 9563100"/>
                      <a:gd name="connsiteY28" fmla="*/ 1447800 h 1447800"/>
                      <a:gd name="connsiteX29" fmla="*/ 7657463 w 9563100"/>
                      <a:gd name="connsiteY29" fmla="*/ 1447800 h 1447800"/>
                      <a:gd name="connsiteX30" fmla="*/ 6941282 w 9563100"/>
                      <a:gd name="connsiteY30" fmla="*/ 1447800 h 1447800"/>
                      <a:gd name="connsiteX31" fmla="*/ 6616763 w 9563100"/>
                      <a:gd name="connsiteY31" fmla="*/ 1447800 h 1447800"/>
                      <a:gd name="connsiteX32" fmla="*/ 6213911 w 9563100"/>
                      <a:gd name="connsiteY32" fmla="*/ 1447800 h 1447800"/>
                      <a:gd name="connsiteX33" fmla="*/ 5654395 w 9563100"/>
                      <a:gd name="connsiteY33" fmla="*/ 1447800 h 1447800"/>
                      <a:gd name="connsiteX34" fmla="*/ 5173211 w 9563100"/>
                      <a:gd name="connsiteY34" fmla="*/ 1447800 h 1447800"/>
                      <a:gd name="connsiteX35" fmla="*/ 4770359 w 9563100"/>
                      <a:gd name="connsiteY35" fmla="*/ 1447800 h 1447800"/>
                      <a:gd name="connsiteX36" fmla="*/ 4433754 w 9563100"/>
                      <a:gd name="connsiteY36" fmla="*/ 1447800 h 1447800"/>
                      <a:gd name="connsiteX37" fmla="*/ 4054178 w 9563100"/>
                      <a:gd name="connsiteY37" fmla="*/ 1447800 h 1447800"/>
                      <a:gd name="connsiteX38" fmla="*/ 3729659 w 9563100"/>
                      <a:gd name="connsiteY38" fmla="*/ 1447800 h 1447800"/>
                      <a:gd name="connsiteX39" fmla="*/ 3326807 w 9563100"/>
                      <a:gd name="connsiteY39" fmla="*/ 1447800 h 1447800"/>
                      <a:gd name="connsiteX40" fmla="*/ 3002288 w 9563100"/>
                      <a:gd name="connsiteY40" fmla="*/ 1447800 h 1447800"/>
                      <a:gd name="connsiteX41" fmla="*/ 2364440 w 9563100"/>
                      <a:gd name="connsiteY41" fmla="*/ 1447800 h 1447800"/>
                      <a:gd name="connsiteX42" fmla="*/ 1648259 w 9563100"/>
                      <a:gd name="connsiteY42" fmla="*/ 1447800 h 1447800"/>
                      <a:gd name="connsiteX43" fmla="*/ 864936 w 9563100"/>
                      <a:gd name="connsiteY43" fmla="*/ 1447800 h 1447800"/>
                      <a:gd name="connsiteX44" fmla="*/ 0 w 9563100"/>
                      <a:gd name="connsiteY44" fmla="*/ 1206495 h 1447800"/>
                      <a:gd name="connsiteX45" fmla="*/ 0 w 9563100"/>
                      <a:gd name="connsiteY45" fmla="*/ 1087914 h 1447800"/>
                      <a:gd name="connsiteX46" fmla="*/ 0 w 9563100"/>
                      <a:gd name="connsiteY46" fmla="*/ 950030 h 1447800"/>
                      <a:gd name="connsiteX47" fmla="*/ 0 w 9563100"/>
                      <a:gd name="connsiteY47" fmla="*/ 802494 h 1447800"/>
                      <a:gd name="connsiteX48" fmla="*/ 0 w 9563100"/>
                      <a:gd name="connsiteY48" fmla="*/ 683913 h 1447800"/>
                      <a:gd name="connsiteX49" fmla="*/ 0 w 9563100"/>
                      <a:gd name="connsiteY49" fmla="*/ 546029 h 1447800"/>
                      <a:gd name="connsiteX50" fmla="*/ 0 w 9563100"/>
                      <a:gd name="connsiteY50" fmla="*/ 437100 h 1447800"/>
                      <a:gd name="connsiteX51" fmla="*/ 0 w 9563100"/>
                      <a:gd name="connsiteY51" fmla="*/ 241304 h 14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563100" h="1447800" fill="none" extrusionOk="0">
                        <a:moveTo>
                          <a:pt x="0" y="241304"/>
                        </a:moveTo>
                        <a:cubicBezTo>
                          <a:pt x="-54220" y="7215"/>
                          <a:pt x="347022" y="-63299"/>
                          <a:pt x="864936" y="0"/>
                        </a:cubicBezTo>
                        <a:cubicBezTo>
                          <a:pt x="1024661" y="4094"/>
                          <a:pt x="1173267" y="7431"/>
                          <a:pt x="1267788" y="0"/>
                        </a:cubicBezTo>
                        <a:cubicBezTo>
                          <a:pt x="1319603" y="-16058"/>
                          <a:pt x="1546661" y="-34777"/>
                          <a:pt x="1827304" y="0"/>
                        </a:cubicBezTo>
                        <a:cubicBezTo>
                          <a:pt x="2093577" y="-20731"/>
                          <a:pt x="2357642" y="-1275"/>
                          <a:pt x="2543485" y="0"/>
                        </a:cubicBezTo>
                        <a:cubicBezTo>
                          <a:pt x="2793561" y="-348"/>
                          <a:pt x="2986634" y="-992"/>
                          <a:pt x="3103001" y="0"/>
                        </a:cubicBezTo>
                        <a:cubicBezTo>
                          <a:pt x="3209158" y="-2088"/>
                          <a:pt x="3442523" y="-12844"/>
                          <a:pt x="3740850" y="0"/>
                        </a:cubicBezTo>
                        <a:cubicBezTo>
                          <a:pt x="4020205" y="9819"/>
                          <a:pt x="4101070" y="-3980"/>
                          <a:pt x="4222033" y="0"/>
                        </a:cubicBezTo>
                        <a:cubicBezTo>
                          <a:pt x="4331702" y="-37679"/>
                          <a:pt x="4573476" y="8920"/>
                          <a:pt x="4859882" y="0"/>
                        </a:cubicBezTo>
                        <a:cubicBezTo>
                          <a:pt x="5116525" y="12505"/>
                          <a:pt x="5055646" y="-7301"/>
                          <a:pt x="5184401" y="0"/>
                        </a:cubicBezTo>
                        <a:cubicBezTo>
                          <a:pt x="5335094" y="460"/>
                          <a:pt x="5373326" y="5588"/>
                          <a:pt x="5508921" y="0"/>
                        </a:cubicBezTo>
                        <a:cubicBezTo>
                          <a:pt x="5645096" y="16553"/>
                          <a:pt x="6009368" y="3876"/>
                          <a:pt x="6146769" y="0"/>
                        </a:cubicBezTo>
                        <a:cubicBezTo>
                          <a:pt x="6343720" y="-5852"/>
                          <a:pt x="6457783" y="743"/>
                          <a:pt x="6706286" y="0"/>
                        </a:cubicBezTo>
                        <a:cubicBezTo>
                          <a:pt x="6951967" y="-489"/>
                          <a:pt x="6933603" y="-2764"/>
                          <a:pt x="7030804" y="0"/>
                        </a:cubicBezTo>
                        <a:cubicBezTo>
                          <a:pt x="7110796" y="32668"/>
                          <a:pt x="7456022" y="-27301"/>
                          <a:pt x="7668653" y="0"/>
                        </a:cubicBezTo>
                        <a:cubicBezTo>
                          <a:pt x="7886283" y="15471"/>
                          <a:pt x="7942490" y="14680"/>
                          <a:pt x="8071505" y="0"/>
                        </a:cubicBezTo>
                        <a:cubicBezTo>
                          <a:pt x="8159744" y="-9663"/>
                          <a:pt x="8460880" y="964"/>
                          <a:pt x="8698163" y="0"/>
                        </a:cubicBezTo>
                        <a:cubicBezTo>
                          <a:pt x="9202774" y="13228"/>
                          <a:pt x="9518709" y="121788"/>
                          <a:pt x="9563100" y="241304"/>
                        </a:cubicBezTo>
                        <a:cubicBezTo>
                          <a:pt x="9557979" y="273951"/>
                          <a:pt x="9550430" y="329580"/>
                          <a:pt x="9563100" y="369537"/>
                        </a:cubicBezTo>
                        <a:cubicBezTo>
                          <a:pt x="9572137" y="419369"/>
                          <a:pt x="9567209" y="457858"/>
                          <a:pt x="9563100" y="517073"/>
                        </a:cubicBezTo>
                        <a:cubicBezTo>
                          <a:pt x="9554054" y="581502"/>
                          <a:pt x="9548788" y="601073"/>
                          <a:pt x="9563100" y="654957"/>
                        </a:cubicBezTo>
                        <a:cubicBezTo>
                          <a:pt x="9579947" y="708045"/>
                          <a:pt x="9550225" y="716009"/>
                          <a:pt x="9563100" y="773538"/>
                        </a:cubicBezTo>
                        <a:cubicBezTo>
                          <a:pt x="9578686" y="831498"/>
                          <a:pt x="9574347" y="877465"/>
                          <a:pt x="9563100" y="911422"/>
                        </a:cubicBezTo>
                        <a:cubicBezTo>
                          <a:pt x="9555580" y="946820"/>
                          <a:pt x="9558852" y="971313"/>
                          <a:pt x="9563100" y="1020351"/>
                        </a:cubicBezTo>
                        <a:cubicBezTo>
                          <a:pt x="9575842" y="1061676"/>
                          <a:pt x="9587833" y="1114031"/>
                          <a:pt x="9563100" y="1206495"/>
                        </a:cubicBezTo>
                        <a:cubicBezTo>
                          <a:pt x="9484197" y="1345713"/>
                          <a:pt x="9169108" y="1437028"/>
                          <a:pt x="8698163" y="1447800"/>
                        </a:cubicBezTo>
                        <a:cubicBezTo>
                          <a:pt x="8568744" y="1458547"/>
                          <a:pt x="8492487" y="1448694"/>
                          <a:pt x="8373643" y="1447800"/>
                        </a:cubicBezTo>
                        <a:cubicBezTo>
                          <a:pt x="8064396" y="1425795"/>
                          <a:pt x="7933589" y="1458389"/>
                          <a:pt x="7735795" y="1447800"/>
                        </a:cubicBezTo>
                        <a:cubicBezTo>
                          <a:pt x="7640031" y="1455694"/>
                          <a:pt x="7466456" y="1463937"/>
                          <a:pt x="7332943" y="1447800"/>
                        </a:cubicBezTo>
                        <a:cubicBezTo>
                          <a:pt x="7237076" y="1416150"/>
                          <a:pt x="6948826" y="1490442"/>
                          <a:pt x="6695095" y="1447800"/>
                        </a:cubicBezTo>
                        <a:cubicBezTo>
                          <a:pt x="6431119" y="1419068"/>
                          <a:pt x="6334638" y="1441710"/>
                          <a:pt x="5978914" y="1447800"/>
                        </a:cubicBezTo>
                        <a:cubicBezTo>
                          <a:pt x="5641898" y="1455902"/>
                          <a:pt x="5728476" y="1439491"/>
                          <a:pt x="5576062" y="1447800"/>
                        </a:cubicBezTo>
                        <a:cubicBezTo>
                          <a:pt x="5403526" y="1412603"/>
                          <a:pt x="5275866" y="1465211"/>
                          <a:pt x="5094879" y="1447800"/>
                        </a:cubicBezTo>
                        <a:cubicBezTo>
                          <a:pt x="4910089" y="1438260"/>
                          <a:pt x="4787411" y="1463428"/>
                          <a:pt x="4692027" y="1447800"/>
                        </a:cubicBezTo>
                        <a:cubicBezTo>
                          <a:pt x="4549928" y="1454328"/>
                          <a:pt x="4395422" y="1439416"/>
                          <a:pt x="4132510" y="1447800"/>
                        </a:cubicBezTo>
                        <a:cubicBezTo>
                          <a:pt x="3884352" y="1425275"/>
                          <a:pt x="3771191" y="1436869"/>
                          <a:pt x="3416330" y="1447800"/>
                        </a:cubicBezTo>
                        <a:cubicBezTo>
                          <a:pt x="3054539" y="1442491"/>
                          <a:pt x="3225883" y="1441317"/>
                          <a:pt x="3013478" y="1447800"/>
                        </a:cubicBezTo>
                        <a:cubicBezTo>
                          <a:pt x="2813524" y="1457985"/>
                          <a:pt x="2688351" y="1425906"/>
                          <a:pt x="2532295" y="1447800"/>
                        </a:cubicBezTo>
                        <a:cubicBezTo>
                          <a:pt x="2380709" y="1486814"/>
                          <a:pt x="2146010" y="1451165"/>
                          <a:pt x="1972778" y="1447800"/>
                        </a:cubicBezTo>
                        <a:cubicBezTo>
                          <a:pt x="1735584" y="1419475"/>
                          <a:pt x="1219286" y="1392154"/>
                          <a:pt x="864936" y="1447800"/>
                        </a:cubicBezTo>
                        <a:cubicBezTo>
                          <a:pt x="436850" y="1417410"/>
                          <a:pt x="65613" y="1312120"/>
                          <a:pt x="0" y="1206495"/>
                        </a:cubicBezTo>
                        <a:cubicBezTo>
                          <a:pt x="-14588" y="1138486"/>
                          <a:pt x="15506" y="1116383"/>
                          <a:pt x="0" y="1078262"/>
                        </a:cubicBezTo>
                        <a:cubicBezTo>
                          <a:pt x="-12132" y="1044554"/>
                          <a:pt x="11166" y="989622"/>
                          <a:pt x="0" y="959682"/>
                        </a:cubicBezTo>
                        <a:cubicBezTo>
                          <a:pt x="-4231" y="927038"/>
                          <a:pt x="-3231" y="882701"/>
                          <a:pt x="0" y="850753"/>
                        </a:cubicBezTo>
                        <a:cubicBezTo>
                          <a:pt x="5435" y="823838"/>
                          <a:pt x="-22581" y="768187"/>
                          <a:pt x="0" y="712869"/>
                        </a:cubicBezTo>
                        <a:cubicBezTo>
                          <a:pt x="21488" y="660943"/>
                          <a:pt x="9363" y="630025"/>
                          <a:pt x="0" y="603940"/>
                        </a:cubicBezTo>
                        <a:cubicBezTo>
                          <a:pt x="-13850" y="565607"/>
                          <a:pt x="32854" y="520982"/>
                          <a:pt x="0" y="466056"/>
                        </a:cubicBezTo>
                        <a:cubicBezTo>
                          <a:pt x="-19370" y="391999"/>
                          <a:pt x="21753" y="338123"/>
                          <a:pt x="0" y="241304"/>
                        </a:cubicBezTo>
                        <a:close/>
                      </a:path>
                      <a:path w="9563100" h="1447800" stroke="0" extrusionOk="0">
                        <a:moveTo>
                          <a:pt x="0" y="241304"/>
                        </a:moveTo>
                        <a:cubicBezTo>
                          <a:pt x="91391" y="173413"/>
                          <a:pt x="394298" y="-1653"/>
                          <a:pt x="864936" y="0"/>
                        </a:cubicBezTo>
                        <a:cubicBezTo>
                          <a:pt x="945327" y="-15704"/>
                          <a:pt x="1178440" y="17786"/>
                          <a:pt x="1267788" y="0"/>
                        </a:cubicBezTo>
                        <a:cubicBezTo>
                          <a:pt x="1366470" y="6861"/>
                          <a:pt x="1549156" y="15514"/>
                          <a:pt x="1670639" y="0"/>
                        </a:cubicBezTo>
                        <a:cubicBezTo>
                          <a:pt x="1849065" y="3450"/>
                          <a:pt x="2036259" y="5499"/>
                          <a:pt x="2308488" y="0"/>
                        </a:cubicBezTo>
                        <a:cubicBezTo>
                          <a:pt x="2586755" y="-2969"/>
                          <a:pt x="2824566" y="-8259"/>
                          <a:pt x="3024668" y="0"/>
                        </a:cubicBezTo>
                        <a:cubicBezTo>
                          <a:pt x="3184182" y="11612"/>
                          <a:pt x="3404192" y="-8233"/>
                          <a:pt x="3584185" y="0"/>
                        </a:cubicBezTo>
                        <a:cubicBezTo>
                          <a:pt x="3741466" y="-22426"/>
                          <a:pt x="3967114" y="-30962"/>
                          <a:pt x="4065369" y="0"/>
                        </a:cubicBezTo>
                        <a:cubicBezTo>
                          <a:pt x="4171173" y="-8803"/>
                          <a:pt x="4319168" y="5329"/>
                          <a:pt x="4389888" y="0"/>
                        </a:cubicBezTo>
                        <a:cubicBezTo>
                          <a:pt x="4493481" y="-5108"/>
                          <a:pt x="4759313" y="-32167"/>
                          <a:pt x="4949404" y="0"/>
                        </a:cubicBezTo>
                        <a:cubicBezTo>
                          <a:pt x="5182309" y="16535"/>
                          <a:pt x="5283012" y="16022"/>
                          <a:pt x="5508921" y="0"/>
                        </a:cubicBezTo>
                        <a:cubicBezTo>
                          <a:pt x="5724521" y="-5812"/>
                          <a:pt x="5718451" y="-3381"/>
                          <a:pt x="5911772" y="0"/>
                        </a:cubicBezTo>
                        <a:cubicBezTo>
                          <a:pt x="6105319" y="3134"/>
                          <a:pt x="6110265" y="-3435"/>
                          <a:pt x="6236292" y="0"/>
                        </a:cubicBezTo>
                        <a:cubicBezTo>
                          <a:pt x="6360964" y="-4930"/>
                          <a:pt x="6405589" y="1513"/>
                          <a:pt x="6560811" y="0"/>
                        </a:cubicBezTo>
                        <a:cubicBezTo>
                          <a:pt x="6719601" y="16598"/>
                          <a:pt x="6818886" y="13162"/>
                          <a:pt x="6918901" y="0"/>
                        </a:cubicBezTo>
                        <a:cubicBezTo>
                          <a:pt x="7018916" y="-13162"/>
                          <a:pt x="7130976" y="-10897"/>
                          <a:pt x="7276991" y="0"/>
                        </a:cubicBezTo>
                        <a:cubicBezTo>
                          <a:pt x="7585941" y="-6456"/>
                          <a:pt x="7559181" y="4601"/>
                          <a:pt x="7758176" y="0"/>
                        </a:cubicBezTo>
                        <a:cubicBezTo>
                          <a:pt x="7865003" y="16469"/>
                          <a:pt x="8064404" y="1562"/>
                          <a:pt x="8161028" y="0"/>
                        </a:cubicBezTo>
                        <a:cubicBezTo>
                          <a:pt x="8264150" y="43279"/>
                          <a:pt x="8482340" y="-4909"/>
                          <a:pt x="8698163" y="0"/>
                        </a:cubicBezTo>
                        <a:cubicBezTo>
                          <a:pt x="9212027" y="9223"/>
                          <a:pt x="9551120" y="94828"/>
                          <a:pt x="9563100" y="241304"/>
                        </a:cubicBezTo>
                        <a:cubicBezTo>
                          <a:pt x="9569684" y="314239"/>
                          <a:pt x="9586777" y="335776"/>
                          <a:pt x="9563100" y="398493"/>
                        </a:cubicBezTo>
                        <a:cubicBezTo>
                          <a:pt x="9544046" y="458584"/>
                          <a:pt x="9552689" y="509384"/>
                          <a:pt x="9563100" y="555681"/>
                        </a:cubicBezTo>
                        <a:cubicBezTo>
                          <a:pt x="9572107" y="601065"/>
                          <a:pt x="9569292" y="648286"/>
                          <a:pt x="9563100" y="674261"/>
                        </a:cubicBezTo>
                        <a:cubicBezTo>
                          <a:pt x="9566406" y="706962"/>
                          <a:pt x="9578270" y="770917"/>
                          <a:pt x="9563100" y="821797"/>
                        </a:cubicBezTo>
                        <a:cubicBezTo>
                          <a:pt x="9557897" y="874306"/>
                          <a:pt x="9555326" y="900455"/>
                          <a:pt x="9563100" y="930726"/>
                        </a:cubicBezTo>
                        <a:cubicBezTo>
                          <a:pt x="9566492" y="959211"/>
                          <a:pt x="9576503" y="1023632"/>
                          <a:pt x="9563100" y="1087914"/>
                        </a:cubicBezTo>
                        <a:cubicBezTo>
                          <a:pt x="9546651" y="1153303"/>
                          <a:pt x="9591201" y="1165348"/>
                          <a:pt x="9563100" y="1206495"/>
                        </a:cubicBezTo>
                        <a:cubicBezTo>
                          <a:pt x="9562533" y="1285012"/>
                          <a:pt x="9236347" y="1449540"/>
                          <a:pt x="8698163" y="1447800"/>
                        </a:cubicBezTo>
                        <a:cubicBezTo>
                          <a:pt x="8461789" y="1444334"/>
                          <a:pt x="8328025" y="1464558"/>
                          <a:pt x="8138646" y="1447800"/>
                        </a:cubicBezTo>
                        <a:cubicBezTo>
                          <a:pt x="7944941" y="1450167"/>
                          <a:pt x="7758452" y="1447229"/>
                          <a:pt x="7657463" y="1447800"/>
                        </a:cubicBezTo>
                        <a:cubicBezTo>
                          <a:pt x="7577961" y="1442903"/>
                          <a:pt x="7145243" y="1442247"/>
                          <a:pt x="6941282" y="1447800"/>
                        </a:cubicBezTo>
                        <a:cubicBezTo>
                          <a:pt x="6749389" y="1442294"/>
                          <a:pt x="6675297" y="1458458"/>
                          <a:pt x="6616763" y="1447800"/>
                        </a:cubicBezTo>
                        <a:cubicBezTo>
                          <a:pt x="6543481" y="1453185"/>
                          <a:pt x="6398446" y="1454890"/>
                          <a:pt x="6213911" y="1447800"/>
                        </a:cubicBezTo>
                        <a:cubicBezTo>
                          <a:pt x="6025255" y="1405578"/>
                          <a:pt x="5834606" y="1468247"/>
                          <a:pt x="5654395" y="1447800"/>
                        </a:cubicBezTo>
                        <a:cubicBezTo>
                          <a:pt x="5425030" y="1437071"/>
                          <a:pt x="5311638" y="1434735"/>
                          <a:pt x="5173211" y="1447800"/>
                        </a:cubicBezTo>
                        <a:cubicBezTo>
                          <a:pt x="5084507" y="1464071"/>
                          <a:pt x="4900369" y="1444844"/>
                          <a:pt x="4770359" y="1447800"/>
                        </a:cubicBezTo>
                        <a:cubicBezTo>
                          <a:pt x="4685003" y="1439753"/>
                          <a:pt x="4552424" y="1460626"/>
                          <a:pt x="4433754" y="1447800"/>
                        </a:cubicBezTo>
                        <a:cubicBezTo>
                          <a:pt x="4315085" y="1434974"/>
                          <a:pt x="4189324" y="1459454"/>
                          <a:pt x="4054178" y="1447800"/>
                        </a:cubicBezTo>
                        <a:cubicBezTo>
                          <a:pt x="3950377" y="1452402"/>
                          <a:pt x="3825116" y="1440333"/>
                          <a:pt x="3729659" y="1447800"/>
                        </a:cubicBezTo>
                        <a:cubicBezTo>
                          <a:pt x="3602443" y="1426165"/>
                          <a:pt x="3498494" y="1457243"/>
                          <a:pt x="3326807" y="1447800"/>
                        </a:cubicBezTo>
                        <a:cubicBezTo>
                          <a:pt x="3144926" y="1452849"/>
                          <a:pt x="3082181" y="1437459"/>
                          <a:pt x="3002288" y="1447800"/>
                        </a:cubicBezTo>
                        <a:cubicBezTo>
                          <a:pt x="2931531" y="1453794"/>
                          <a:pt x="2613740" y="1464711"/>
                          <a:pt x="2364440" y="1447800"/>
                        </a:cubicBezTo>
                        <a:cubicBezTo>
                          <a:pt x="2060547" y="1436546"/>
                          <a:pt x="1947897" y="1450261"/>
                          <a:pt x="1648259" y="1447800"/>
                        </a:cubicBezTo>
                        <a:cubicBezTo>
                          <a:pt x="1339700" y="1442984"/>
                          <a:pt x="1194269" y="1429058"/>
                          <a:pt x="864936" y="1447800"/>
                        </a:cubicBezTo>
                        <a:cubicBezTo>
                          <a:pt x="323182" y="1451301"/>
                          <a:pt x="92453" y="1343007"/>
                          <a:pt x="0" y="1206495"/>
                        </a:cubicBezTo>
                        <a:cubicBezTo>
                          <a:pt x="1508" y="1169683"/>
                          <a:pt x="-243" y="1116221"/>
                          <a:pt x="0" y="1087914"/>
                        </a:cubicBezTo>
                        <a:cubicBezTo>
                          <a:pt x="2333" y="1050716"/>
                          <a:pt x="-16507" y="1004293"/>
                          <a:pt x="0" y="950030"/>
                        </a:cubicBezTo>
                        <a:cubicBezTo>
                          <a:pt x="17789" y="904707"/>
                          <a:pt x="-22107" y="862173"/>
                          <a:pt x="0" y="802494"/>
                        </a:cubicBezTo>
                        <a:cubicBezTo>
                          <a:pt x="22357" y="738863"/>
                          <a:pt x="7001" y="707142"/>
                          <a:pt x="0" y="683913"/>
                        </a:cubicBezTo>
                        <a:cubicBezTo>
                          <a:pt x="-18458" y="654750"/>
                          <a:pt x="-13901" y="594528"/>
                          <a:pt x="0" y="546029"/>
                        </a:cubicBezTo>
                        <a:cubicBezTo>
                          <a:pt x="11575" y="489057"/>
                          <a:pt x="9245" y="467226"/>
                          <a:pt x="0" y="437100"/>
                        </a:cubicBezTo>
                        <a:cubicBezTo>
                          <a:pt x="-12171" y="409512"/>
                          <a:pt x="7325" y="316307"/>
                          <a:pt x="0" y="241304"/>
                        </a:cubicBezTo>
                        <a:close/>
                      </a:path>
                      <a:path w="9563100" h="1447800" fill="none" stroke="0" extrusionOk="0">
                        <a:moveTo>
                          <a:pt x="0" y="241304"/>
                        </a:moveTo>
                        <a:cubicBezTo>
                          <a:pt x="19858" y="116124"/>
                          <a:pt x="394148" y="-71756"/>
                          <a:pt x="864936" y="0"/>
                        </a:cubicBezTo>
                        <a:cubicBezTo>
                          <a:pt x="1027319" y="1143"/>
                          <a:pt x="1170598" y="14036"/>
                          <a:pt x="1267788" y="0"/>
                        </a:cubicBezTo>
                        <a:cubicBezTo>
                          <a:pt x="1348222" y="-16890"/>
                          <a:pt x="1600602" y="-36689"/>
                          <a:pt x="1827304" y="0"/>
                        </a:cubicBezTo>
                        <a:cubicBezTo>
                          <a:pt x="2082628" y="6205"/>
                          <a:pt x="2305333" y="13601"/>
                          <a:pt x="2543485" y="0"/>
                        </a:cubicBezTo>
                        <a:cubicBezTo>
                          <a:pt x="2773143" y="-4936"/>
                          <a:pt x="2967878" y="18799"/>
                          <a:pt x="3103001" y="0"/>
                        </a:cubicBezTo>
                        <a:cubicBezTo>
                          <a:pt x="3220635" y="42948"/>
                          <a:pt x="3452466" y="-43788"/>
                          <a:pt x="3740850" y="0"/>
                        </a:cubicBezTo>
                        <a:cubicBezTo>
                          <a:pt x="4025293" y="15538"/>
                          <a:pt x="4098780" y="-1255"/>
                          <a:pt x="4222033" y="0"/>
                        </a:cubicBezTo>
                        <a:cubicBezTo>
                          <a:pt x="4354457" y="15762"/>
                          <a:pt x="4600563" y="-43734"/>
                          <a:pt x="4859882" y="0"/>
                        </a:cubicBezTo>
                        <a:cubicBezTo>
                          <a:pt x="5125642" y="-7231"/>
                          <a:pt x="5019724" y="1605"/>
                          <a:pt x="5184401" y="0"/>
                        </a:cubicBezTo>
                        <a:cubicBezTo>
                          <a:pt x="5332756" y="-1277"/>
                          <a:pt x="5368112" y="4733"/>
                          <a:pt x="5508921" y="0"/>
                        </a:cubicBezTo>
                        <a:cubicBezTo>
                          <a:pt x="5689512" y="-22505"/>
                          <a:pt x="5945577" y="-21514"/>
                          <a:pt x="6146769" y="0"/>
                        </a:cubicBezTo>
                        <a:cubicBezTo>
                          <a:pt x="6352484" y="-6836"/>
                          <a:pt x="6477939" y="-8950"/>
                          <a:pt x="6706286" y="0"/>
                        </a:cubicBezTo>
                        <a:cubicBezTo>
                          <a:pt x="6951548" y="-799"/>
                          <a:pt x="6939146" y="-1210"/>
                          <a:pt x="7030804" y="0"/>
                        </a:cubicBezTo>
                        <a:cubicBezTo>
                          <a:pt x="7159344" y="-11318"/>
                          <a:pt x="7472514" y="-11387"/>
                          <a:pt x="7668653" y="0"/>
                        </a:cubicBezTo>
                        <a:cubicBezTo>
                          <a:pt x="7865723" y="25343"/>
                          <a:pt x="7971394" y="11585"/>
                          <a:pt x="8071505" y="0"/>
                        </a:cubicBezTo>
                        <a:cubicBezTo>
                          <a:pt x="8137888" y="634"/>
                          <a:pt x="8414031" y="-5505"/>
                          <a:pt x="8698163" y="0"/>
                        </a:cubicBezTo>
                        <a:cubicBezTo>
                          <a:pt x="9202596" y="-42181"/>
                          <a:pt x="9518149" y="132707"/>
                          <a:pt x="9563100" y="241304"/>
                        </a:cubicBezTo>
                        <a:cubicBezTo>
                          <a:pt x="9555063" y="268858"/>
                          <a:pt x="9555780" y="319973"/>
                          <a:pt x="9563100" y="369537"/>
                        </a:cubicBezTo>
                        <a:cubicBezTo>
                          <a:pt x="9574338" y="423534"/>
                          <a:pt x="9563863" y="447525"/>
                          <a:pt x="9563100" y="517073"/>
                        </a:cubicBezTo>
                        <a:cubicBezTo>
                          <a:pt x="9562855" y="583001"/>
                          <a:pt x="9551430" y="597949"/>
                          <a:pt x="9563100" y="654957"/>
                        </a:cubicBezTo>
                        <a:cubicBezTo>
                          <a:pt x="9574767" y="707364"/>
                          <a:pt x="9547131" y="715407"/>
                          <a:pt x="9563100" y="773538"/>
                        </a:cubicBezTo>
                        <a:cubicBezTo>
                          <a:pt x="9577598" y="830600"/>
                          <a:pt x="9575264" y="868701"/>
                          <a:pt x="9563100" y="911422"/>
                        </a:cubicBezTo>
                        <a:cubicBezTo>
                          <a:pt x="9548478" y="947302"/>
                          <a:pt x="9560863" y="973526"/>
                          <a:pt x="9563100" y="1020351"/>
                        </a:cubicBezTo>
                        <a:cubicBezTo>
                          <a:pt x="9560034" y="1070693"/>
                          <a:pt x="9577970" y="1118469"/>
                          <a:pt x="9563100" y="1206495"/>
                        </a:cubicBezTo>
                        <a:cubicBezTo>
                          <a:pt x="9456084" y="1303778"/>
                          <a:pt x="9191041" y="1458008"/>
                          <a:pt x="8698163" y="1447800"/>
                        </a:cubicBezTo>
                        <a:cubicBezTo>
                          <a:pt x="8587799" y="1436085"/>
                          <a:pt x="8475610" y="1441202"/>
                          <a:pt x="8373643" y="1447800"/>
                        </a:cubicBezTo>
                        <a:cubicBezTo>
                          <a:pt x="8137407" y="1470700"/>
                          <a:pt x="7906836" y="1425789"/>
                          <a:pt x="7735795" y="1447800"/>
                        </a:cubicBezTo>
                        <a:cubicBezTo>
                          <a:pt x="7555631" y="1440262"/>
                          <a:pt x="7476737" y="1466175"/>
                          <a:pt x="7332943" y="1447800"/>
                        </a:cubicBezTo>
                        <a:cubicBezTo>
                          <a:pt x="7246870" y="1430499"/>
                          <a:pt x="7014696" y="1475829"/>
                          <a:pt x="6695095" y="1447800"/>
                        </a:cubicBezTo>
                        <a:cubicBezTo>
                          <a:pt x="6424452" y="1438951"/>
                          <a:pt x="6310269" y="1431785"/>
                          <a:pt x="5978914" y="1447800"/>
                        </a:cubicBezTo>
                        <a:cubicBezTo>
                          <a:pt x="5641578" y="1461099"/>
                          <a:pt x="5716312" y="1444594"/>
                          <a:pt x="5576062" y="1447800"/>
                        </a:cubicBezTo>
                        <a:cubicBezTo>
                          <a:pt x="5431244" y="1444643"/>
                          <a:pt x="5277949" y="1443516"/>
                          <a:pt x="5094879" y="1447800"/>
                        </a:cubicBezTo>
                        <a:cubicBezTo>
                          <a:pt x="4904118" y="1431719"/>
                          <a:pt x="4799069" y="1455391"/>
                          <a:pt x="4692027" y="1447800"/>
                        </a:cubicBezTo>
                        <a:cubicBezTo>
                          <a:pt x="4593418" y="1479753"/>
                          <a:pt x="4386323" y="1454183"/>
                          <a:pt x="4132510" y="1447800"/>
                        </a:cubicBezTo>
                        <a:cubicBezTo>
                          <a:pt x="3858302" y="1444150"/>
                          <a:pt x="3760224" y="1462421"/>
                          <a:pt x="3416330" y="1447800"/>
                        </a:cubicBezTo>
                        <a:cubicBezTo>
                          <a:pt x="3044273" y="1448290"/>
                          <a:pt x="3210989" y="1412661"/>
                          <a:pt x="3013478" y="1447800"/>
                        </a:cubicBezTo>
                        <a:cubicBezTo>
                          <a:pt x="2809889" y="1457482"/>
                          <a:pt x="2705462" y="1437690"/>
                          <a:pt x="2532295" y="1447800"/>
                        </a:cubicBezTo>
                        <a:cubicBezTo>
                          <a:pt x="2358013" y="1423486"/>
                          <a:pt x="2146680" y="1457090"/>
                          <a:pt x="1972778" y="1447800"/>
                        </a:cubicBezTo>
                        <a:cubicBezTo>
                          <a:pt x="1795362" y="1388666"/>
                          <a:pt x="1131114" y="1468243"/>
                          <a:pt x="864936" y="1447800"/>
                        </a:cubicBezTo>
                        <a:cubicBezTo>
                          <a:pt x="464320" y="1427626"/>
                          <a:pt x="97329" y="1327287"/>
                          <a:pt x="0" y="1206495"/>
                        </a:cubicBezTo>
                        <a:cubicBezTo>
                          <a:pt x="-20605" y="1148792"/>
                          <a:pt x="15684" y="1109660"/>
                          <a:pt x="0" y="1078262"/>
                        </a:cubicBezTo>
                        <a:cubicBezTo>
                          <a:pt x="-6068" y="1040534"/>
                          <a:pt x="3709" y="996035"/>
                          <a:pt x="0" y="959682"/>
                        </a:cubicBezTo>
                        <a:cubicBezTo>
                          <a:pt x="363" y="932959"/>
                          <a:pt x="4139" y="888321"/>
                          <a:pt x="0" y="850753"/>
                        </a:cubicBezTo>
                        <a:cubicBezTo>
                          <a:pt x="9587" y="810293"/>
                          <a:pt x="-24327" y="752917"/>
                          <a:pt x="0" y="712869"/>
                        </a:cubicBezTo>
                        <a:cubicBezTo>
                          <a:pt x="23017" y="659500"/>
                          <a:pt x="12321" y="625719"/>
                          <a:pt x="0" y="603940"/>
                        </a:cubicBezTo>
                        <a:cubicBezTo>
                          <a:pt x="-10415" y="583566"/>
                          <a:pt x="14442" y="531797"/>
                          <a:pt x="0" y="466056"/>
                        </a:cubicBezTo>
                        <a:cubicBezTo>
                          <a:pt x="-23124" y="389301"/>
                          <a:pt x="21286" y="321192"/>
                          <a:pt x="0" y="241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4000" b="1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 trao đổi với bạn bè về những đức tính cần có để trở thành nhà sáng chế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84660-0532-D3F0-6D30-061CC1C0A759}"/>
              </a:ext>
            </a:extLst>
          </p:cNvPr>
          <p:cNvGrpSpPr/>
          <p:nvPr/>
        </p:nvGrpSpPr>
        <p:grpSpPr>
          <a:xfrm>
            <a:off x="0" y="4031942"/>
            <a:ext cx="4179855" cy="2635558"/>
            <a:chOff x="3955420" y="4581371"/>
            <a:chExt cx="4179855" cy="26355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BD42B3-4F63-850D-3861-3E97C22FB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6875" y="4581371"/>
              <a:ext cx="2828195" cy="2368106"/>
            </a:xfrm>
            <a:prstGeom prst="rect">
              <a:avLst/>
            </a:prstGeom>
            <a:effectLst/>
          </p:spPr>
        </p:pic>
        <p:sp>
          <p:nvSpPr>
            <p:cNvPr id="7" name="Plaque 6">
              <a:extLst>
                <a:ext uri="{FF2B5EF4-FFF2-40B4-BE49-F238E27FC236}">
                  <a16:creationId xmlns:a16="http://schemas.microsoft.com/office/drawing/2014/main" id="{D1923D69-5FA1-D50D-7F59-C16C087C5036}"/>
                </a:ext>
              </a:extLst>
            </p:cNvPr>
            <p:cNvSpPr/>
            <p:nvPr/>
          </p:nvSpPr>
          <p:spPr>
            <a:xfrm>
              <a:off x="4010757" y="6075953"/>
              <a:ext cx="4124518" cy="1140976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EDFE0A-6A58-308C-3460-84BE59F34D8D}"/>
                </a:ext>
              </a:extLst>
            </p:cNvPr>
            <p:cNvSpPr txBox="1"/>
            <p:nvPr/>
          </p:nvSpPr>
          <p:spPr>
            <a:xfrm>
              <a:off x="3955420" y="6246730"/>
              <a:ext cx="41752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endPara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98F0-3C22-EC4C-E6B0-616C415F84A4}"/>
              </a:ext>
            </a:extLst>
          </p:cNvPr>
          <p:cNvSpPr txBox="1"/>
          <p:nvPr/>
        </p:nvSpPr>
        <p:spPr>
          <a:xfrm>
            <a:off x="1190625" y="1190625"/>
            <a:ext cx="10201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trở thành nhà sáng chế, bạn cần có những đức tính sau: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 duy sáng tạo: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cần nghĩ ra những ý tưởng mới và khác biệt.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 kiên nhẫn: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Đôi khi, việc tạo ra một sáng chế mới có thể mất rất nhiều thời gian và công sức.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 sẵn lòng học hỏi: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 luôn muốn tìm hiểu và nắm bắt kiến thức mới.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 kiên trì: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nản lòng khi gặp khó khăn và không dễ dàng từ bỏ.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Khả năng hợp tác: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khả năng làm việc trong nhóm và chia sẻ ý tưởng với người khác.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 sẵn lòng thử nghiệm: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 tin thử những ý tưởng mới và không sợ thất bại.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 thần sáng tạo: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Sẵn sàng tìm kiếm các cách tiếp cận mới và không sợ thay đổi.</a:t>
            </a:r>
          </a:p>
        </p:txBody>
      </p:sp>
    </p:spTree>
    <p:extLst>
      <p:ext uri="{BB962C8B-B14F-4D97-AF65-F5344CB8AC3E}">
        <p14:creationId xmlns:p14="http://schemas.microsoft.com/office/powerpoint/2010/main" val="17333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408</Words>
  <Application>Microsoft Office PowerPoint</Application>
  <PresentationFormat>Widescreen</PresentationFormat>
  <Paragraphs>25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#9Slide07 HoneyCream</vt:lpstr>
      <vt:lpstr>Arial</vt:lpstr>
      <vt:lpstr>Calibri</vt:lpstr>
      <vt:lpstr>Cambria</vt:lpstr>
      <vt:lpstr>Poppins Light</vt:lpstr>
      <vt:lpstr>SVN-Newton</vt:lpstr>
      <vt:lpstr>Tahoma</vt:lpstr>
      <vt:lpstr>Times New Roman</vt:lpstr>
      <vt:lpstr>UTM Aquarelle</vt:lpstr>
      <vt:lpstr>UTM Avo</vt:lpstr>
      <vt:lpstr>方正大标宋简体</vt:lpstr>
      <vt:lpstr>1_Office Theme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luyen</cp:lastModifiedBy>
  <cp:revision>22</cp:revision>
  <dcterms:created xsi:type="dcterms:W3CDTF">2024-07-10T13:32:35Z</dcterms:created>
  <dcterms:modified xsi:type="dcterms:W3CDTF">2025-11-24T04:04:52Z</dcterms:modified>
</cp:coreProperties>
</file>