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8" r:id="rId4"/>
  </p:sldMasterIdLst>
  <p:notesMasterIdLst>
    <p:notesMasterId r:id="rId15"/>
  </p:notesMasterIdLst>
  <p:sldIdLst>
    <p:sldId id="257" r:id="rId5"/>
    <p:sldId id="260" r:id="rId6"/>
    <p:sldId id="405" r:id="rId7"/>
    <p:sldId id="267" r:id="rId8"/>
    <p:sldId id="263" r:id="rId9"/>
    <p:sldId id="264" r:id="rId10"/>
    <p:sldId id="407" r:id="rId11"/>
    <p:sldId id="401" r:id="rId12"/>
    <p:sldId id="408" r:id="rId13"/>
    <p:sldId id="409" r:id="rId1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61" d="100"/>
          <a:sy n="61" d="100"/>
        </p:scale>
        <p:origin x="610"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t>24/11/2025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t>‹#›</a:t>
            </a:fld>
            <a:endParaRPr lang="vi-VN"/>
          </a:p>
        </p:txBody>
      </p:sp>
    </p:spTree>
    <p:extLst>
      <p:ext uri="{BB962C8B-B14F-4D97-AF65-F5344CB8AC3E}">
        <p14:creationId xmlns:p14="http://schemas.microsoft.com/office/powerpoint/2010/main" val="9407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1389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0011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0328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9210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0231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4067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8733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2219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9481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3530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395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7E82-65FE-4300-A810-CD92D20B92FC}"/>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03AEE787-50AD-4A8E-83A1-AD630D3E8AD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FE274D6-942E-4142-A3CC-C24A7CF972AE}"/>
              </a:ext>
            </a:extLst>
          </p:cNvPr>
          <p:cNvSpPr>
            <a:spLocks noGrp="1"/>
          </p:cNvSpPr>
          <p:nvPr>
            <p:ph type="dt" sz="half" idx="10"/>
          </p:nvPr>
        </p:nvSpPr>
        <p:spPr/>
        <p:txBody>
          <a:bodyPr/>
          <a:lstStyle/>
          <a:p>
            <a:fld id="{1979382C-7718-45CE-9E53-300FF85A589F}" type="datetimeFigureOut">
              <a:rPr lang="en-US" smtClean="0"/>
              <a:t>11/24/2025</a:t>
            </a:fld>
            <a:endParaRPr lang="en-US"/>
          </a:p>
        </p:txBody>
      </p:sp>
      <p:sp>
        <p:nvSpPr>
          <p:cNvPr id="5" name="Footer Placeholder 4">
            <a:extLst>
              <a:ext uri="{FF2B5EF4-FFF2-40B4-BE49-F238E27FC236}">
                <a16:creationId xmlns:a16="http://schemas.microsoft.com/office/drawing/2014/main" id="{0E833FC4-26B6-453D-9C61-D4491FD01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CEA4-2152-4182-99FE-0CDE542C1D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22040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7466-9F8C-461C-ABFD-E552AFCA9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595887-BAA8-4FFC-8BE5-A3E81B717B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8B3B7-2F34-4FE7-BD14-144657390208}"/>
              </a:ext>
            </a:extLst>
          </p:cNvPr>
          <p:cNvSpPr>
            <a:spLocks noGrp="1"/>
          </p:cNvSpPr>
          <p:nvPr>
            <p:ph type="dt" sz="half" idx="10"/>
          </p:nvPr>
        </p:nvSpPr>
        <p:spPr/>
        <p:txBody>
          <a:bodyPr/>
          <a:lstStyle/>
          <a:p>
            <a:fld id="{1979382C-7718-45CE-9E53-300FF85A589F}" type="datetimeFigureOut">
              <a:rPr lang="en-US" smtClean="0"/>
              <a:t>11/24/2025</a:t>
            </a:fld>
            <a:endParaRPr lang="en-US"/>
          </a:p>
        </p:txBody>
      </p:sp>
      <p:sp>
        <p:nvSpPr>
          <p:cNvPr id="5" name="Footer Placeholder 4">
            <a:extLst>
              <a:ext uri="{FF2B5EF4-FFF2-40B4-BE49-F238E27FC236}">
                <a16:creationId xmlns:a16="http://schemas.microsoft.com/office/drawing/2014/main" id="{11BB69FB-2F37-4494-A945-C1258DD35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4999A-8895-4CE9-95A9-5AC1C54CB99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099346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9EF0-6442-4B22-97FD-8CF8A57F7DD3}"/>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29360BB-38F7-45F3-B1B6-C434B015FB96}"/>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C15ED-7E73-43F8-B0C3-754CD4ABF439}"/>
              </a:ext>
            </a:extLst>
          </p:cNvPr>
          <p:cNvSpPr>
            <a:spLocks noGrp="1"/>
          </p:cNvSpPr>
          <p:nvPr>
            <p:ph type="dt" sz="half" idx="10"/>
          </p:nvPr>
        </p:nvSpPr>
        <p:spPr/>
        <p:txBody>
          <a:bodyPr/>
          <a:lstStyle/>
          <a:p>
            <a:fld id="{1979382C-7718-45CE-9E53-300FF85A589F}" type="datetimeFigureOut">
              <a:rPr lang="en-US" smtClean="0"/>
              <a:t>11/24/2025</a:t>
            </a:fld>
            <a:endParaRPr lang="en-US"/>
          </a:p>
        </p:txBody>
      </p:sp>
      <p:sp>
        <p:nvSpPr>
          <p:cNvPr id="5" name="Footer Placeholder 4">
            <a:extLst>
              <a:ext uri="{FF2B5EF4-FFF2-40B4-BE49-F238E27FC236}">
                <a16:creationId xmlns:a16="http://schemas.microsoft.com/office/drawing/2014/main" id="{E4B3D3FE-CEEF-4B0C-874A-F62387357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58017-3B0F-4FAB-9DD9-7D265A0E855F}"/>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4112112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4690-9F35-4433-99EC-A4E8FF7CB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11F4A-DAA2-4621-AE0D-32D6CB1F6C25}"/>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F1291-619C-4CF3-A549-BE54FA8ED82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50F493-07C5-42A3-A7C4-ADABAA3D0745}"/>
              </a:ext>
            </a:extLst>
          </p:cNvPr>
          <p:cNvSpPr>
            <a:spLocks noGrp="1"/>
          </p:cNvSpPr>
          <p:nvPr>
            <p:ph type="dt" sz="half" idx="10"/>
          </p:nvPr>
        </p:nvSpPr>
        <p:spPr/>
        <p:txBody>
          <a:bodyPr/>
          <a:lstStyle/>
          <a:p>
            <a:fld id="{1979382C-7718-45CE-9E53-300FF85A589F}" type="datetimeFigureOut">
              <a:rPr lang="en-US" smtClean="0"/>
              <a:t>11/24/2025</a:t>
            </a:fld>
            <a:endParaRPr lang="en-US"/>
          </a:p>
        </p:txBody>
      </p:sp>
      <p:sp>
        <p:nvSpPr>
          <p:cNvPr id="6" name="Footer Placeholder 5">
            <a:extLst>
              <a:ext uri="{FF2B5EF4-FFF2-40B4-BE49-F238E27FC236}">
                <a16:creationId xmlns:a16="http://schemas.microsoft.com/office/drawing/2014/main" id="{179CA820-6ACC-4CEB-94CC-BADA9819C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B697C-B662-4FA0-A20A-4EB9D0553A8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090572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740C-E81F-4CD8-A507-2EA1C5BD566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320197-42F8-4DEE-B2AC-40B8E80CC0B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9A6D472-8E68-44AE-B949-D07BD72CB4D4}"/>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0C6E3-80BE-4164-98EF-F44EDF580328}"/>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58E40C5-C3A1-48DD-87C4-3D9D93911244}"/>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847DF3-556A-494C-BA2B-2D3D9CB2309A}"/>
              </a:ext>
            </a:extLst>
          </p:cNvPr>
          <p:cNvSpPr>
            <a:spLocks noGrp="1"/>
          </p:cNvSpPr>
          <p:nvPr>
            <p:ph type="dt" sz="half" idx="10"/>
          </p:nvPr>
        </p:nvSpPr>
        <p:spPr/>
        <p:txBody>
          <a:bodyPr/>
          <a:lstStyle/>
          <a:p>
            <a:fld id="{1979382C-7718-45CE-9E53-300FF85A589F}" type="datetimeFigureOut">
              <a:rPr lang="en-US" smtClean="0"/>
              <a:t>11/24/2025</a:t>
            </a:fld>
            <a:endParaRPr lang="en-US"/>
          </a:p>
        </p:txBody>
      </p:sp>
      <p:sp>
        <p:nvSpPr>
          <p:cNvPr id="8" name="Footer Placeholder 7">
            <a:extLst>
              <a:ext uri="{FF2B5EF4-FFF2-40B4-BE49-F238E27FC236}">
                <a16:creationId xmlns:a16="http://schemas.microsoft.com/office/drawing/2014/main" id="{41F29D24-C25A-46EA-B709-FF0E2E858D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F45F87-F078-4B5F-AEC0-8DA84D8E9B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511391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4237-8C5B-44A0-9B19-068FF8CAC0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F728F3-6F64-4058-94C2-6312851CB069}"/>
              </a:ext>
            </a:extLst>
          </p:cNvPr>
          <p:cNvSpPr>
            <a:spLocks noGrp="1"/>
          </p:cNvSpPr>
          <p:nvPr>
            <p:ph type="dt" sz="half" idx="10"/>
          </p:nvPr>
        </p:nvSpPr>
        <p:spPr/>
        <p:txBody>
          <a:bodyPr/>
          <a:lstStyle/>
          <a:p>
            <a:fld id="{1979382C-7718-45CE-9E53-300FF85A589F}" type="datetimeFigureOut">
              <a:rPr lang="en-US" smtClean="0"/>
              <a:t>11/24/2025</a:t>
            </a:fld>
            <a:endParaRPr lang="en-US"/>
          </a:p>
        </p:txBody>
      </p:sp>
      <p:sp>
        <p:nvSpPr>
          <p:cNvPr id="4" name="Footer Placeholder 3">
            <a:extLst>
              <a:ext uri="{FF2B5EF4-FFF2-40B4-BE49-F238E27FC236}">
                <a16:creationId xmlns:a16="http://schemas.microsoft.com/office/drawing/2014/main" id="{C9DA0DB1-7495-468B-A483-1F3B628A86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9D9FB-E58B-4623-A297-FAF8A87B06F1}"/>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254575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2E5C2-3C34-45D2-917A-BB63B4096C04}"/>
              </a:ext>
            </a:extLst>
          </p:cNvPr>
          <p:cNvSpPr>
            <a:spLocks noGrp="1"/>
          </p:cNvSpPr>
          <p:nvPr>
            <p:ph type="dt" sz="half" idx="10"/>
          </p:nvPr>
        </p:nvSpPr>
        <p:spPr/>
        <p:txBody>
          <a:bodyPr/>
          <a:lstStyle/>
          <a:p>
            <a:fld id="{1979382C-7718-45CE-9E53-300FF85A589F}" type="datetimeFigureOut">
              <a:rPr lang="en-US" smtClean="0"/>
              <a:t>11/24/2025</a:t>
            </a:fld>
            <a:endParaRPr lang="en-US"/>
          </a:p>
        </p:txBody>
      </p:sp>
      <p:sp>
        <p:nvSpPr>
          <p:cNvPr id="3" name="Footer Placeholder 2">
            <a:extLst>
              <a:ext uri="{FF2B5EF4-FFF2-40B4-BE49-F238E27FC236}">
                <a16:creationId xmlns:a16="http://schemas.microsoft.com/office/drawing/2014/main" id="{F3FD7403-11E8-477C-8AFC-C8F1EE0AC6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46E875-643C-4DBD-A792-33C4FCB2616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6955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A6DB-46DC-43E5-8280-4E87D9CDCA1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D644F67B-81FD-42FE-87CB-73438F6D4D2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3F77D7-E4C7-447E-BC47-B47DD29A9DF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50F34CD-7EEE-4E39-B5D4-543DB93B69CD}"/>
              </a:ext>
            </a:extLst>
          </p:cNvPr>
          <p:cNvSpPr>
            <a:spLocks noGrp="1"/>
          </p:cNvSpPr>
          <p:nvPr>
            <p:ph type="dt" sz="half" idx="10"/>
          </p:nvPr>
        </p:nvSpPr>
        <p:spPr/>
        <p:txBody>
          <a:bodyPr/>
          <a:lstStyle/>
          <a:p>
            <a:fld id="{1979382C-7718-45CE-9E53-300FF85A589F}" type="datetimeFigureOut">
              <a:rPr lang="en-US" smtClean="0"/>
              <a:t>11/24/2025</a:t>
            </a:fld>
            <a:endParaRPr lang="en-US"/>
          </a:p>
        </p:txBody>
      </p:sp>
      <p:sp>
        <p:nvSpPr>
          <p:cNvPr id="6" name="Footer Placeholder 5">
            <a:extLst>
              <a:ext uri="{FF2B5EF4-FFF2-40B4-BE49-F238E27FC236}">
                <a16:creationId xmlns:a16="http://schemas.microsoft.com/office/drawing/2014/main" id="{1FA7BAD4-D021-464F-B7C8-D9D4B906F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D97C1-214F-4734-876A-06314C00BC6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887925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C893-51AE-466C-B1DB-0A259F31E8B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B484D100-4984-448C-B4D5-45FC87795CD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7B0FF4D4-7894-4327-B53D-E84AE0A1726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FF7C59D-0B6E-44BA-8851-F20EC36D4C1A}"/>
              </a:ext>
            </a:extLst>
          </p:cNvPr>
          <p:cNvSpPr>
            <a:spLocks noGrp="1"/>
          </p:cNvSpPr>
          <p:nvPr>
            <p:ph type="dt" sz="half" idx="10"/>
          </p:nvPr>
        </p:nvSpPr>
        <p:spPr/>
        <p:txBody>
          <a:bodyPr/>
          <a:lstStyle/>
          <a:p>
            <a:fld id="{1979382C-7718-45CE-9E53-300FF85A589F}" type="datetimeFigureOut">
              <a:rPr lang="en-US" smtClean="0"/>
              <a:t>11/24/2025</a:t>
            </a:fld>
            <a:endParaRPr lang="en-US"/>
          </a:p>
        </p:txBody>
      </p:sp>
      <p:sp>
        <p:nvSpPr>
          <p:cNvPr id="6" name="Footer Placeholder 5">
            <a:extLst>
              <a:ext uri="{FF2B5EF4-FFF2-40B4-BE49-F238E27FC236}">
                <a16:creationId xmlns:a16="http://schemas.microsoft.com/office/drawing/2014/main" id="{5F79528B-8ED5-45D2-A3A6-5F39B8C31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6DCF5-EC1B-4FF8-ACA5-24DDA363752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687543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2639-5107-42F4-A286-5DC9D19A9D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6C0C1-4211-45FA-B538-72A4D92B0C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1621D-599E-4661-8CCC-42F9E12D5800}"/>
              </a:ext>
            </a:extLst>
          </p:cNvPr>
          <p:cNvSpPr>
            <a:spLocks noGrp="1"/>
          </p:cNvSpPr>
          <p:nvPr>
            <p:ph type="dt" sz="half" idx="10"/>
          </p:nvPr>
        </p:nvSpPr>
        <p:spPr/>
        <p:txBody>
          <a:bodyPr/>
          <a:lstStyle/>
          <a:p>
            <a:fld id="{1979382C-7718-45CE-9E53-300FF85A589F}" type="datetimeFigureOut">
              <a:rPr lang="en-US" smtClean="0"/>
              <a:t>11/24/2025</a:t>
            </a:fld>
            <a:endParaRPr lang="en-US"/>
          </a:p>
        </p:txBody>
      </p:sp>
      <p:sp>
        <p:nvSpPr>
          <p:cNvPr id="5" name="Footer Placeholder 4">
            <a:extLst>
              <a:ext uri="{FF2B5EF4-FFF2-40B4-BE49-F238E27FC236}">
                <a16:creationId xmlns:a16="http://schemas.microsoft.com/office/drawing/2014/main" id="{D3A96674-932E-42B5-964F-B2882D659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74E45-DA20-4437-8907-23F65481CB6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34981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DB7C6-1DE0-4F91-A302-A5B270F8AB73}"/>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153332-1DB0-42C0-99DD-BB5A017ED17D}"/>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8789B-3107-4E9C-9F47-24E1D65CCEDC}"/>
              </a:ext>
            </a:extLst>
          </p:cNvPr>
          <p:cNvSpPr>
            <a:spLocks noGrp="1"/>
          </p:cNvSpPr>
          <p:nvPr>
            <p:ph type="dt" sz="half" idx="10"/>
          </p:nvPr>
        </p:nvSpPr>
        <p:spPr/>
        <p:txBody>
          <a:bodyPr/>
          <a:lstStyle/>
          <a:p>
            <a:fld id="{1979382C-7718-45CE-9E53-300FF85A589F}" type="datetimeFigureOut">
              <a:rPr lang="en-US" smtClean="0"/>
              <a:t>11/24/2025</a:t>
            </a:fld>
            <a:endParaRPr lang="en-US"/>
          </a:p>
        </p:txBody>
      </p:sp>
      <p:sp>
        <p:nvSpPr>
          <p:cNvPr id="5" name="Footer Placeholder 4">
            <a:extLst>
              <a:ext uri="{FF2B5EF4-FFF2-40B4-BE49-F238E27FC236}">
                <a16:creationId xmlns:a16="http://schemas.microsoft.com/office/drawing/2014/main" id="{B3FAA255-961E-4D86-AB1E-000FE943A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DFE52-5F60-40F5-9A03-FD1E3EC29754}"/>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4081896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177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465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11/24/2025</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12422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11/24/2025</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86467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11/24/2025</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04541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11/24/2025</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96698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11/24/2025</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495978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11/24/2025</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05536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11/24/2025</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558340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11/24/2025</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03439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11/24/2025</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320869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11/24/2025</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340518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11/24/2025</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81731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11/24/2025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11/24/2025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11/24/2025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4BB1FF6-8FC0-6CC8-BC46-5B107910FE1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21196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7F6443-9D49-4363-B4B0-27BD47ABD628}"/>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43C451-960E-4FC3-AE52-B3A2A586883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CC8BC-BC4D-46DD-84EA-732E907B04B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979382C-7718-45CE-9E53-300FF85A589F}" type="datetimeFigureOut">
              <a:rPr lang="en-US" smtClean="0"/>
              <a:t>11/24/2025</a:t>
            </a:fld>
            <a:endParaRPr lang="en-US"/>
          </a:p>
        </p:txBody>
      </p:sp>
      <p:sp>
        <p:nvSpPr>
          <p:cNvPr id="5" name="Footer Placeholder 4">
            <a:extLst>
              <a:ext uri="{FF2B5EF4-FFF2-40B4-BE49-F238E27FC236}">
                <a16:creationId xmlns:a16="http://schemas.microsoft.com/office/drawing/2014/main" id="{9DB04C4A-C998-45D8-8438-6FD5C773A6A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EF663C-3234-4780-A52E-F645A7CA2030}"/>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F319F9C-2A16-4D50-AF42-BE6A9B48952B}" type="slidenum">
              <a:rPr lang="en-US" smtClean="0"/>
              <a:t>‹#›</a:t>
            </a:fld>
            <a:endParaRPr lang="en-US"/>
          </a:p>
        </p:txBody>
      </p:sp>
    </p:spTree>
    <p:extLst>
      <p:ext uri="{BB962C8B-B14F-4D97-AF65-F5344CB8AC3E}">
        <p14:creationId xmlns:p14="http://schemas.microsoft.com/office/powerpoint/2010/main" val="2012275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D76B91-CFA0-2E7A-63E6-72210FC124F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37014" y="172295"/>
            <a:ext cx="2531148" cy="2531148"/>
          </a:xfrm>
          <a:prstGeom prst="rect">
            <a:avLst/>
          </a:prstGeom>
        </p:spPr>
      </p:pic>
    </p:spTree>
    <p:extLst>
      <p:ext uri="{BB962C8B-B14F-4D97-AF65-F5344CB8AC3E}">
        <p14:creationId xmlns:p14="http://schemas.microsoft.com/office/powerpoint/2010/main" val="17704811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fif"/><Relationship Id="rId1" Type="http://schemas.openxmlformats.org/officeDocument/2006/relationships/slideLayout" Target="../slideLayouts/slideLayout4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kids standing in a field with balloons and confetti&#10;&#10;Description automatically generated">
            <a:extLst>
              <a:ext uri="{FF2B5EF4-FFF2-40B4-BE49-F238E27FC236}">
                <a16:creationId xmlns:a16="http://schemas.microsoft.com/office/drawing/2014/main" id="{CA6556B3-FF50-EE9D-95D9-86616731CC41}"/>
              </a:ext>
            </a:extLst>
          </p:cNvPr>
          <p:cNvPicPr>
            <a:picLocks noChangeAspect="1"/>
          </p:cNvPicPr>
          <p:nvPr/>
        </p:nvPicPr>
        <p:blipFill>
          <a:blip r:embed="rId2">
            <a:extLst>
              <a:ext uri="{28A0092B-C50C-407E-A947-70E740481C1C}">
                <a14:useLocalDpi xmlns:a14="http://schemas.microsoft.com/office/drawing/2010/main" val="0"/>
              </a:ext>
            </a:extLst>
          </a:blip>
          <a:srcRect t="15746"/>
          <a:stretch/>
        </p:blipFill>
        <p:spPr>
          <a:xfrm>
            <a:off x="20" y="1923"/>
            <a:ext cx="18287980" cy="10285077"/>
          </a:xfrm>
          <a:prstGeom prst="rect">
            <a:avLst/>
          </a:prstGeom>
        </p:spPr>
      </p:pic>
      <p:grpSp>
        <p:nvGrpSpPr>
          <p:cNvPr id="4" name="Group 3">
            <a:extLst>
              <a:ext uri="{FF2B5EF4-FFF2-40B4-BE49-F238E27FC236}">
                <a16:creationId xmlns:a16="http://schemas.microsoft.com/office/drawing/2014/main" id="{158FF0D6-D090-40CC-505C-8132C451688A}"/>
              </a:ext>
            </a:extLst>
          </p:cNvPr>
          <p:cNvGrpSpPr/>
          <p:nvPr/>
        </p:nvGrpSpPr>
        <p:grpSpPr>
          <a:xfrm>
            <a:off x="2230480" y="2781300"/>
            <a:ext cx="13518935" cy="3154710"/>
            <a:chOff x="1888900" y="495300"/>
            <a:chExt cx="13518935" cy="3154710"/>
          </a:xfrm>
        </p:grpSpPr>
        <p:sp>
          <p:nvSpPr>
            <p:cNvPr id="5" name="TextBox 4">
              <a:extLst>
                <a:ext uri="{FF2B5EF4-FFF2-40B4-BE49-F238E27FC236}">
                  <a16:creationId xmlns:a16="http://schemas.microsoft.com/office/drawing/2014/main" id="{2DBCA7BA-96E9-248D-65AB-DA89AB17BAF0}"/>
                </a:ext>
              </a:extLst>
            </p:cNvPr>
            <p:cNvSpPr txBox="1"/>
            <p:nvPr/>
          </p:nvSpPr>
          <p:spPr>
            <a:xfrm>
              <a:off x="1891186" y="495300"/>
              <a:ext cx="13516649" cy="3154710"/>
            </a:xfrm>
            <a:prstGeom prst="rect">
              <a:avLst/>
            </a:prstGeom>
            <a:noFill/>
          </p:spPr>
          <p:txBody>
            <a:bodyPr wrap="none" rtlCol="0">
              <a:prstTxWarp prst="textArchUp">
                <a:avLst/>
              </a:prstTxWarp>
              <a:spAutoFit/>
            </a:bodyPr>
            <a:lstStyle/>
            <a:p>
              <a:pPr algn="ctr"/>
              <a:r>
                <a:rPr lang="en-US" sz="19900" dirty="0">
                  <a:ln w="660400">
                    <a:solidFill>
                      <a:schemeClr val="bg1"/>
                    </a:solidFill>
                  </a:ln>
                  <a:effectLst>
                    <a:outerShdw blurRad="50800" dist="38100" dir="2700000" algn="tl" rotWithShape="0">
                      <a:prstClr val="black">
                        <a:alpha val="40000"/>
                      </a:prstClr>
                    </a:outerShdw>
                  </a:effectLst>
                  <a:latin typeface="SVN-Poky's" panose="020B0606040200020203" pitchFamily="34" charset="0"/>
                </a:rPr>
                <a:t>KHỞI ĐỘNG</a:t>
              </a:r>
              <a:endParaRPr lang="vi-VN" sz="19900" dirty="0">
                <a:ln w="660400">
                  <a:solidFill>
                    <a:schemeClr val="bg1"/>
                  </a:solidFill>
                </a:ln>
                <a:effectLst>
                  <a:outerShdw blurRad="50800" dist="38100" dir="2700000" algn="tl" rotWithShape="0">
                    <a:prstClr val="black">
                      <a:alpha val="40000"/>
                    </a:prstClr>
                  </a:outerShdw>
                </a:effectLst>
              </a:endParaRPr>
            </a:p>
          </p:txBody>
        </p:sp>
        <p:sp>
          <p:nvSpPr>
            <p:cNvPr id="6" name="TextBox 5">
              <a:extLst>
                <a:ext uri="{FF2B5EF4-FFF2-40B4-BE49-F238E27FC236}">
                  <a16:creationId xmlns:a16="http://schemas.microsoft.com/office/drawing/2014/main" id="{B71F6D21-2DCA-05D4-1296-C65BC6369351}"/>
                </a:ext>
              </a:extLst>
            </p:cNvPr>
            <p:cNvSpPr txBox="1"/>
            <p:nvPr/>
          </p:nvSpPr>
          <p:spPr>
            <a:xfrm>
              <a:off x="1888900" y="495300"/>
              <a:ext cx="13516649" cy="3154710"/>
            </a:xfrm>
            <a:prstGeom prst="rect">
              <a:avLst/>
            </a:prstGeom>
            <a:noFill/>
          </p:spPr>
          <p:txBody>
            <a:bodyPr wrap="none" rtlCol="0">
              <a:prstTxWarp prst="textArchUp">
                <a:avLst/>
              </a:prstTxWarp>
              <a:spAutoFit/>
            </a:bodyPr>
            <a:lstStyle/>
            <a:p>
              <a:pPr algn="ctr"/>
              <a:r>
                <a:rPr lang="en-US" sz="19900" dirty="0">
                  <a:ln w="31750">
                    <a:solidFill>
                      <a:schemeClr val="tx1"/>
                    </a:solidFill>
                  </a:ln>
                  <a:solidFill>
                    <a:srgbClr val="EF476F"/>
                  </a:solidFill>
                  <a:latin typeface="SVN-Poky's" panose="020B0606040200020203" pitchFamily="34" charset="0"/>
                </a:rPr>
                <a:t>K</a:t>
              </a:r>
              <a:r>
                <a:rPr lang="en-US" sz="19900" dirty="0">
                  <a:ln w="31750">
                    <a:solidFill>
                      <a:schemeClr val="tx1"/>
                    </a:solidFill>
                  </a:ln>
                  <a:solidFill>
                    <a:srgbClr val="FFD166"/>
                  </a:solidFill>
                  <a:latin typeface="SVN-Poky's" panose="020B0606040200020203" pitchFamily="34" charset="0"/>
                </a:rPr>
                <a:t>H</a:t>
              </a:r>
              <a:r>
                <a:rPr lang="en-US" sz="19900" dirty="0">
                  <a:ln w="31750">
                    <a:solidFill>
                      <a:schemeClr val="tx1"/>
                    </a:solidFill>
                  </a:ln>
                  <a:solidFill>
                    <a:srgbClr val="06D6A0"/>
                  </a:solidFill>
                  <a:latin typeface="SVN-Poky's" panose="020B0606040200020203" pitchFamily="34" charset="0"/>
                </a:rPr>
                <a:t>Ở</a:t>
              </a:r>
              <a:r>
                <a:rPr lang="en-US" sz="19900" dirty="0">
                  <a:ln w="31750">
                    <a:solidFill>
                      <a:schemeClr val="tx1"/>
                    </a:solidFill>
                  </a:ln>
                  <a:solidFill>
                    <a:srgbClr val="118AB2"/>
                  </a:solidFill>
                  <a:latin typeface="SVN-Poky's" panose="020B0606040200020203" pitchFamily="34" charset="0"/>
                </a:rPr>
                <a:t>I</a:t>
              </a:r>
              <a:r>
                <a:rPr lang="en-US" sz="19900" dirty="0">
                  <a:ln w="31750">
                    <a:solidFill>
                      <a:schemeClr val="tx1"/>
                    </a:solidFill>
                  </a:ln>
                  <a:solidFill>
                    <a:schemeClr val="bg1"/>
                  </a:solidFill>
                  <a:latin typeface="SVN-Poky's" panose="020B0606040200020203" pitchFamily="34" charset="0"/>
                </a:rPr>
                <a:t> </a:t>
              </a:r>
              <a:r>
                <a:rPr lang="en-US" sz="19900" dirty="0">
                  <a:ln w="31750">
                    <a:solidFill>
                      <a:schemeClr val="tx1"/>
                    </a:solidFill>
                  </a:ln>
                  <a:solidFill>
                    <a:srgbClr val="F72585"/>
                  </a:solidFill>
                  <a:latin typeface="SVN-Poky's" panose="020B0606040200020203" pitchFamily="34" charset="0"/>
                </a:rPr>
                <a:t>Đ</a:t>
              </a:r>
              <a:r>
                <a:rPr lang="en-US" sz="19900" dirty="0">
                  <a:ln w="31750">
                    <a:solidFill>
                      <a:schemeClr val="tx1"/>
                    </a:solidFill>
                  </a:ln>
                  <a:solidFill>
                    <a:srgbClr val="7209B7"/>
                  </a:solidFill>
                  <a:latin typeface="SVN-Poky's" panose="020B0606040200020203" pitchFamily="34" charset="0"/>
                </a:rPr>
                <a:t>Ộ</a:t>
              </a:r>
              <a:r>
                <a:rPr lang="en-US" sz="19900" dirty="0">
                  <a:ln w="31750">
                    <a:solidFill>
                      <a:schemeClr val="tx1"/>
                    </a:solidFill>
                  </a:ln>
                  <a:solidFill>
                    <a:srgbClr val="4361EE"/>
                  </a:solidFill>
                  <a:latin typeface="SVN-Poky's" panose="020B0606040200020203" pitchFamily="34" charset="0"/>
                </a:rPr>
                <a:t>N</a:t>
              </a:r>
              <a:r>
                <a:rPr lang="en-US" sz="19900" dirty="0">
                  <a:ln w="31750">
                    <a:solidFill>
                      <a:schemeClr val="tx1"/>
                    </a:solidFill>
                  </a:ln>
                  <a:solidFill>
                    <a:srgbClr val="34A0A4"/>
                  </a:solidFill>
                  <a:latin typeface="SVN-Poky's" panose="020B0606040200020203" pitchFamily="34" charset="0"/>
                </a:rPr>
                <a:t>G</a:t>
              </a:r>
              <a:endParaRPr lang="vi-VN" sz="19900" dirty="0">
                <a:ln w="31750">
                  <a:solidFill>
                    <a:schemeClr val="tx1"/>
                  </a:solidFill>
                </a:ln>
                <a:solidFill>
                  <a:srgbClr val="34A0A4"/>
                </a:solidFill>
              </a:endParaRPr>
            </a:p>
          </p:txBody>
        </p:sp>
      </p:grpSp>
    </p:spTree>
    <p:extLst>
      <p:ext uri="{BB962C8B-B14F-4D97-AF65-F5344CB8AC3E}">
        <p14:creationId xmlns:p14="http://schemas.microsoft.com/office/powerpoint/2010/main" val="4255839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pic>
        <p:nvPicPr>
          <p:cNvPr id="6" name="Picture 5" descr="A cartoon of a child&#10;&#10;Description automatically generated">
            <a:extLst>
              <a:ext uri="{FF2B5EF4-FFF2-40B4-BE49-F238E27FC236}">
                <a16:creationId xmlns:a16="http://schemas.microsoft.com/office/drawing/2014/main" id="{4DBC055D-EF34-E4B2-B716-D18394340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380493" y="2607712"/>
            <a:ext cx="4680770" cy="7403258"/>
          </a:xfrm>
          <a:prstGeom prst="rect">
            <a:avLst/>
          </a:prstGeom>
        </p:spPr>
      </p:pic>
      <p:grpSp>
        <p:nvGrpSpPr>
          <p:cNvPr id="19" name="Group 18">
            <a:extLst>
              <a:ext uri="{FF2B5EF4-FFF2-40B4-BE49-F238E27FC236}">
                <a16:creationId xmlns:a16="http://schemas.microsoft.com/office/drawing/2014/main" id="{67D53427-8A99-1AEF-D085-B708156FD283}"/>
              </a:ext>
            </a:extLst>
          </p:cNvPr>
          <p:cNvGrpSpPr/>
          <p:nvPr/>
        </p:nvGrpSpPr>
        <p:grpSpPr>
          <a:xfrm>
            <a:off x="400757" y="4104245"/>
            <a:ext cx="12829470" cy="4861928"/>
            <a:chOff x="749508" y="2986094"/>
            <a:chExt cx="8180809" cy="333837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49508" y="2986094"/>
              <a:ext cx="8180809" cy="3338372"/>
            </a:xfrm>
            <a:custGeom>
              <a:avLst/>
              <a:gdLst>
                <a:gd name="connsiteX0" fmla="*/ 0 w 8180809"/>
                <a:gd name="connsiteY0" fmla="*/ 556406 h 3338372"/>
                <a:gd name="connsiteX1" fmla="*/ 516718 w 8180809"/>
                <a:gd name="connsiteY1" fmla="*/ 0 h 3338372"/>
                <a:gd name="connsiteX2" fmla="*/ 7664090 w 8180809"/>
                <a:gd name="connsiteY2" fmla="*/ 0 h 3338372"/>
                <a:gd name="connsiteX3" fmla="*/ 8180808 w 8180809"/>
                <a:gd name="connsiteY3" fmla="*/ 556406 h 3338372"/>
                <a:gd name="connsiteX4" fmla="*/ 8180808 w 8180809"/>
                <a:gd name="connsiteY4" fmla="*/ 2781965 h 3338372"/>
                <a:gd name="connsiteX5" fmla="*/ 7664090 w 8180809"/>
                <a:gd name="connsiteY5" fmla="*/ 3338372 h 3338372"/>
                <a:gd name="connsiteX6" fmla="*/ 516718 w 8180809"/>
                <a:gd name="connsiteY6" fmla="*/ 3338372 h 3338372"/>
                <a:gd name="connsiteX7" fmla="*/ 0 w 8180809"/>
                <a:gd name="connsiteY7" fmla="*/ 2781965 h 3338372"/>
                <a:gd name="connsiteX8" fmla="*/ 0 w 8180809"/>
                <a:gd name="connsiteY8" fmla="*/ 556406 h 3338372"/>
                <a:gd name="connsiteX0" fmla="*/ 0 w 8180809"/>
                <a:gd name="connsiteY0" fmla="*/ 556406 h 3338372"/>
                <a:gd name="connsiteX1" fmla="*/ 516718 w 8180809"/>
                <a:gd name="connsiteY1" fmla="*/ 0 h 3338372"/>
                <a:gd name="connsiteX2" fmla="*/ 7664090 w 8180809"/>
                <a:gd name="connsiteY2" fmla="*/ 0 h 3338372"/>
                <a:gd name="connsiteX3" fmla="*/ 8180808 w 8180809"/>
                <a:gd name="connsiteY3" fmla="*/ 556406 h 3338372"/>
                <a:gd name="connsiteX4" fmla="*/ 8180808 w 8180809"/>
                <a:gd name="connsiteY4" fmla="*/ 2781965 h 3338372"/>
                <a:gd name="connsiteX5" fmla="*/ 7664090 w 8180809"/>
                <a:gd name="connsiteY5" fmla="*/ 3338372 h 3338372"/>
                <a:gd name="connsiteX6" fmla="*/ 516718 w 8180809"/>
                <a:gd name="connsiteY6" fmla="*/ 3338372 h 3338372"/>
                <a:gd name="connsiteX7" fmla="*/ 0 w 8180809"/>
                <a:gd name="connsiteY7" fmla="*/ 2781965 h 3338372"/>
                <a:gd name="connsiteX8" fmla="*/ 0 w 8180809"/>
                <a:gd name="connsiteY8" fmla="*/ 556406 h 33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09" h="3338372" fill="none" extrusionOk="0">
                  <a:moveTo>
                    <a:pt x="0" y="556406"/>
                  </a:moveTo>
                  <a:cubicBezTo>
                    <a:pt x="-54817" y="252726"/>
                    <a:pt x="221296" y="57807"/>
                    <a:pt x="516718" y="0"/>
                  </a:cubicBezTo>
                  <a:cubicBezTo>
                    <a:pt x="3447862" y="206218"/>
                    <a:pt x="4478299" y="-181224"/>
                    <a:pt x="7664090" y="0"/>
                  </a:cubicBezTo>
                  <a:cubicBezTo>
                    <a:pt x="7995141" y="-62600"/>
                    <a:pt x="8253503" y="271201"/>
                    <a:pt x="8180808" y="556406"/>
                  </a:cubicBezTo>
                  <a:cubicBezTo>
                    <a:pt x="8210447" y="1342067"/>
                    <a:pt x="8150687" y="1998525"/>
                    <a:pt x="8180808" y="2781965"/>
                  </a:cubicBezTo>
                  <a:cubicBezTo>
                    <a:pt x="8134219" y="3070272"/>
                    <a:pt x="7900419" y="3360996"/>
                    <a:pt x="7664090" y="3338372"/>
                  </a:cubicBezTo>
                  <a:cubicBezTo>
                    <a:pt x="6754248" y="3492127"/>
                    <a:pt x="2680743" y="3240562"/>
                    <a:pt x="516718" y="3338372"/>
                  </a:cubicBezTo>
                  <a:cubicBezTo>
                    <a:pt x="219976" y="3427762"/>
                    <a:pt x="-49015" y="3132484"/>
                    <a:pt x="0" y="2781965"/>
                  </a:cubicBezTo>
                  <a:cubicBezTo>
                    <a:pt x="35813" y="1805331"/>
                    <a:pt x="57595" y="1520503"/>
                    <a:pt x="0" y="556406"/>
                  </a:cubicBezTo>
                  <a:close/>
                </a:path>
                <a:path w="8180809" h="3338372" stroke="0" extrusionOk="0">
                  <a:moveTo>
                    <a:pt x="0" y="556406"/>
                  </a:moveTo>
                  <a:cubicBezTo>
                    <a:pt x="53357" y="276363"/>
                    <a:pt x="304064" y="8906"/>
                    <a:pt x="516718" y="0"/>
                  </a:cubicBezTo>
                  <a:cubicBezTo>
                    <a:pt x="3721629" y="-170769"/>
                    <a:pt x="4822928" y="-32630"/>
                    <a:pt x="7664090" y="0"/>
                  </a:cubicBezTo>
                  <a:cubicBezTo>
                    <a:pt x="7969595" y="41341"/>
                    <a:pt x="8166213" y="276971"/>
                    <a:pt x="8180808" y="556406"/>
                  </a:cubicBezTo>
                  <a:cubicBezTo>
                    <a:pt x="8230598" y="1189779"/>
                    <a:pt x="8262998" y="2507511"/>
                    <a:pt x="8180808" y="2781965"/>
                  </a:cubicBezTo>
                  <a:cubicBezTo>
                    <a:pt x="8200020" y="3133326"/>
                    <a:pt x="7920398" y="3319038"/>
                    <a:pt x="7664090" y="3338372"/>
                  </a:cubicBezTo>
                  <a:cubicBezTo>
                    <a:pt x="6155839" y="3513514"/>
                    <a:pt x="3174149" y="3304718"/>
                    <a:pt x="516718" y="3338372"/>
                  </a:cubicBezTo>
                  <a:cubicBezTo>
                    <a:pt x="206505" y="3315025"/>
                    <a:pt x="-39576" y="3081228"/>
                    <a:pt x="0" y="2781965"/>
                  </a:cubicBezTo>
                  <a:cubicBezTo>
                    <a:pt x="-99902" y="2487261"/>
                    <a:pt x="-20754" y="1009282"/>
                    <a:pt x="0" y="556406"/>
                  </a:cubicBezTo>
                  <a:close/>
                </a:path>
                <a:path w="8180809" h="3338372" fill="none" stroke="0" extrusionOk="0">
                  <a:moveTo>
                    <a:pt x="0" y="556406"/>
                  </a:moveTo>
                  <a:cubicBezTo>
                    <a:pt x="-22194" y="249599"/>
                    <a:pt x="267942" y="8147"/>
                    <a:pt x="516718" y="0"/>
                  </a:cubicBezTo>
                  <a:cubicBezTo>
                    <a:pt x="3534966" y="-10540"/>
                    <a:pt x="4533602" y="-6752"/>
                    <a:pt x="7664090" y="0"/>
                  </a:cubicBezTo>
                  <a:cubicBezTo>
                    <a:pt x="7971300" y="-37130"/>
                    <a:pt x="8210170" y="265303"/>
                    <a:pt x="8180808" y="556406"/>
                  </a:cubicBezTo>
                  <a:cubicBezTo>
                    <a:pt x="8257409" y="1167523"/>
                    <a:pt x="8121050" y="1870877"/>
                    <a:pt x="8180808" y="2781965"/>
                  </a:cubicBezTo>
                  <a:cubicBezTo>
                    <a:pt x="8167251" y="3103495"/>
                    <a:pt x="7888191" y="3363156"/>
                    <a:pt x="7664090" y="3338372"/>
                  </a:cubicBezTo>
                  <a:cubicBezTo>
                    <a:pt x="6840411" y="3278797"/>
                    <a:pt x="2602838" y="3085887"/>
                    <a:pt x="516718" y="3338372"/>
                  </a:cubicBezTo>
                  <a:cubicBezTo>
                    <a:pt x="220473" y="3339624"/>
                    <a:pt x="-23470" y="3101729"/>
                    <a:pt x="0" y="2781965"/>
                  </a:cubicBezTo>
                  <a:cubicBezTo>
                    <a:pt x="20477" y="1759341"/>
                    <a:pt x="24868" y="1530264"/>
                    <a:pt x="0" y="55640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12829470"/>
                        <a:gd name="connsiteY0" fmla="*/ 810338 h 4861928"/>
                        <a:gd name="connsiteX1" fmla="*/ 810338 w 12829470"/>
                        <a:gd name="connsiteY1" fmla="*/ 0 h 4861928"/>
                        <a:gd name="connsiteX2" fmla="*/ 12019132 w 12829470"/>
                        <a:gd name="connsiteY2" fmla="*/ 0 h 4861928"/>
                        <a:gd name="connsiteX3" fmla="*/ 12829470 w 12829470"/>
                        <a:gd name="connsiteY3" fmla="*/ 810338 h 4861928"/>
                        <a:gd name="connsiteX4" fmla="*/ 12829470 w 12829470"/>
                        <a:gd name="connsiteY4" fmla="*/ 4051590 h 4861928"/>
                        <a:gd name="connsiteX5" fmla="*/ 12019132 w 12829470"/>
                        <a:gd name="connsiteY5" fmla="*/ 4861928 h 4861928"/>
                        <a:gd name="connsiteX6" fmla="*/ 810338 w 12829470"/>
                        <a:gd name="connsiteY6" fmla="*/ 4861928 h 4861928"/>
                        <a:gd name="connsiteX7" fmla="*/ 0 w 12829470"/>
                        <a:gd name="connsiteY7" fmla="*/ 4051590 h 4861928"/>
                        <a:gd name="connsiteX8" fmla="*/ 0 w 12829470"/>
                        <a:gd name="connsiteY8" fmla="*/ 810338 h 486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29470" h="4861928" fill="none" extrusionOk="0">
                          <a:moveTo>
                            <a:pt x="0" y="810338"/>
                          </a:moveTo>
                          <a:cubicBezTo>
                            <a:pt x="-67876" y="367021"/>
                            <a:pt x="360055" y="15592"/>
                            <a:pt x="810338" y="0"/>
                          </a:cubicBezTo>
                          <a:cubicBezTo>
                            <a:pt x="5473966" y="77600"/>
                            <a:pt x="6945638" y="-27269"/>
                            <a:pt x="12019132" y="0"/>
                          </a:cubicBezTo>
                          <a:cubicBezTo>
                            <a:pt x="12502992" y="-47915"/>
                            <a:pt x="12877291" y="376879"/>
                            <a:pt x="12829470" y="810338"/>
                          </a:cubicBezTo>
                          <a:cubicBezTo>
                            <a:pt x="12938470" y="1867210"/>
                            <a:pt x="12751261" y="2894884"/>
                            <a:pt x="12829470" y="4051590"/>
                          </a:cubicBezTo>
                          <a:cubicBezTo>
                            <a:pt x="12789674" y="4483559"/>
                            <a:pt x="12420688" y="4882207"/>
                            <a:pt x="12019132" y="4861928"/>
                          </a:cubicBezTo>
                          <a:cubicBezTo>
                            <a:pt x="10624233" y="4911105"/>
                            <a:pt x="4297403" y="4739226"/>
                            <a:pt x="810338" y="4861928"/>
                          </a:cubicBezTo>
                          <a:cubicBezTo>
                            <a:pt x="357231" y="4904702"/>
                            <a:pt x="-24227" y="4519987"/>
                            <a:pt x="0" y="4051590"/>
                          </a:cubicBezTo>
                          <a:cubicBezTo>
                            <a:pt x="47022" y="2575846"/>
                            <a:pt x="104569" y="2227652"/>
                            <a:pt x="0" y="810338"/>
                          </a:cubicBezTo>
                          <a:close/>
                        </a:path>
                        <a:path w="12829470" h="4861928" stroke="0" extrusionOk="0">
                          <a:moveTo>
                            <a:pt x="0" y="810338"/>
                          </a:moveTo>
                          <a:cubicBezTo>
                            <a:pt x="67905" y="355039"/>
                            <a:pt x="430203" y="-4498"/>
                            <a:pt x="810338" y="0"/>
                          </a:cubicBezTo>
                          <a:cubicBezTo>
                            <a:pt x="5968744" y="-129276"/>
                            <a:pt x="7635479" y="-77778"/>
                            <a:pt x="12019132" y="0"/>
                          </a:cubicBezTo>
                          <a:cubicBezTo>
                            <a:pt x="12464938" y="-5517"/>
                            <a:pt x="12822650" y="402127"/>
                            <a:pt x="12829470" y="810338"/>
                          </a:cubicBezTo>
                          <a:cubicBezTo>
                            <a:pt x="12911069" y="1744256"/>
                            <a:pt x="12983770" y="3593421"/>
                            <a:pt x="12829470" y="4051590"/>
                          </a:cubicBezTo>
                          <a:cubicBezTo>
                            <a:pt x="12855861" y="4554784"/>
                            <a:pt x="12406282" y="4882451"/>
                            <a:pt x="12019132" y="4861928"/>
                          </a:cubicBezTo>
                          <a:cubicBezTo>
                            <a:pt x="10005807" y="4906148"/>
                            <a:pt x="5037836" y="4832546"/>
                            <a:pt x="810338" y="4861928"/>
                          </a:cubicBezTo>
                          <a:cubicBezTo>
                            <a:pt x="351343" y="4817905"/>
                            <a:pt x="-35123" y="4491009"/>
                            <a:pt x="0" y="4051590"/>
                          </a:cubicBezTo>
                          <a:cubicBezTo>
                            <a:pt x="-159954" y="3656531"/>
                            <a:pt x="22140" y="1466756"/>
                            <a:pt x="0" y="81033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endParaRPr lang="en-US" sz="2700">
                <a:solidFill>
                  <a:prstClr val="black"/>
                </a:solidFill>
                <a:latin typeface="Calibri" panose="020F0502020204030204"/>
              </a:endParaRPr>
            </a:p>
          </p:txBody>
        </p:sp>
        <p:sp>
          <p:nvSpPr>
            <p:cNvPr id="21" name="Hộp Văn bản 25">
              <a:extLst>
                <a:ext uri="{FF2B5EF4-FFF2-40B4-BE49-F238E27FC236}">
                  <a16:creationId xmlns:a16="http://schemas.microsoft.com/office/drawing/2014/main" id="{13A5098C-DB71-9FAC-A92C-23A799F9734D}"/>
                </a:ext>
              </a:extLst>
            </p:cNvPr>
            <p:cNvSpPr txBox="1"/>
            <p:nvPr/>
          </p:nvSpPr>
          <p:spPr>
            <a:xfrm>
              <a:off x="845326" y="3169845"/>
              <a:ext cx="7957443" cy="2852959"/>
            </a:xfrm>
            <a:prstGeom prst="rect">
              <a:avLst/>
            </a:prstGeom>
            <a:noFill/>
          </p:spPr>
          <p:txBody>
            <a:bodyPr wrap="square">
              <a:spAutoFit/>
            </a:bodyPr>
            <a:lstStyle/>
            <a:p>
              <a:pPr algn="just" defTabSz="1371600">
                <a:defRPr/>
              </a:pPr>
              <a:r>
                <a:rPr lang="en-US" sz="6600" dirty="0" err="1">
                  <a:solidFill>
                    <a:prstClr val="black"/>
                  </a:solidFill>
                  <a:latin typeface="Calibri" panose="020F0502020204030204" pitchFamily="34" charset="0"/>
                  <a:cs typeface="Calibri" panose="020F0502020204030204" pitchFamily="34" charset="0"/>
                </a:rPr>
                <a:t>Hãy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cùng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lắng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nghe</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cô</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giáo</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đọc</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câu</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hỏi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và</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trả</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lời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câu</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hỏi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bằng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cách</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giơ</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tay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Bạn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giơ</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tay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nhanh</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nhất</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và</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đưa</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ra</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đáp</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án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đúng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sẽ</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chiến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thắng</a:t>
              </a:r>
              <a:r>
                <a:rPr lang="en-US" sz="6600" dirty="0">
                  <a:solidFill>
                    <a:prstClr val="black"/>
                  </a:solidFill>
                  <a:latin typeface="Calibri" panose="020F0502020204030204" pitchFamily="34" charset="0"/>
                  <a:cs typeface="Calibri" panose="020F0502020204030204" pitchFamily="34" charset="0"/>
                </a:rPr>
                <a:t>.</a:t>
              </a:r>
            </a:p>
          </p:txBody>
        </p:sp>
      </p:grpSp>
      <p:pic>
        <p:nvPicPr>
          <p:cNvPr id="3" name="Picture 2">
            <a:extLst>
              <a:ext uri="{FF2B5EF4-FFF2-40B4-BE49-F238E27FC236}">
                <a16:creationId xmlns:a16="http://schemas.microsoft.com/office/drawing/2014/main" id="{BB6F7198-F9E5-3B0B-DC2F-39A91BC0DAD2}"/>
              </a:ext>
            </a:extLst>
          </p:cNvPr>
          <p:cNvPicPr>
            <a:picLocks noChangeAspect="1"/>
          </p:cNvPicPr>
          <p:nvPr/>
        </p:nvPicPr>
        <p:blipFill>
          <a:blip r:embed="rId4"/>
          <a:stretch>
            <a:fillRect/>
          </a:stretch>
        </p:blipFill>
        <p:spPr>
          <a:xfrm>
            <a:off x="685800" y="416045"/>
            <a:ext cx="18288000" cy="2654060"/>
          </a:xfrm>
          <a:prstGeom prst="rect">
            <a:avLst/>
          </a:prstGeom>
        </p:spPr>
      </p:pic>
      <p:pic>
        <p:nvPicPr>
          <p:cNvPr id="4" name="Picture 3">
            <a:extLst>
              <a:ext uri="{FF2B5EF4-FFF2-40B4-BE49-F238E27FC236}">
                <a16:creationId xmlns:a16="http://schemas.microsoft.com/office/drawing/2014/main" id="{C92C6A20-C928-EE7E-8D23-6529C56CD6EF}"/>
              </a:ext>
            </a:extLst>
          </p:cNvPr>
          <p:cNvPicPr>
            <a:picLocks noChangeAspect="1"/>
          </p:cNvPicPr>
          <p:nvPr/>
        </p:nvPicPr>
        <p:blipFill>
          <a:blip r:embed="rId5"/>
          <a:stretch>
            <a:fillRect/>
          </a:stretch>
        </p:blipFill>
        <p:spPr>
          <a:xfrm>
            <a:off x="4858053" y="2370515"/>
            <a:ext cx="6200169" cy="1545470"/>
          </a:xfrm>
          <a:prstGeom prst="rect">
            <a:avLst/>
          </a:prstGeom>
        </p:spPr>
      </p:pic>
    </p:spTree>
    <p:extLst>
      <p:ext uri="{BB962C8B-B14F-4D97-AF65-F5344CB8AC3E}">
        <p14:creationId xmlns:p14="http://schemas.microsoft.com/office/powerpoint/2010/main" val="174260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id="{9D4B5EE6-D1AA-C1AC-B899-3BB588C99675}"/>
              </a:ext>
            </a:extLst>
          </p:cNvPr>
          <p:cNvGrpSpPr/>
          <p:nvPr/>
        </p:nvGrpSpPr>
        <p:grpSpPr>
          <a:xfrm>
            <a:off x="196763" y="169690"/>
            <a:ext cx="3505200" cy="2971800"/>
            <a:chOff x="196763" y="169690"/>
            <a:chExt cx="3505200" cy="2971800"/>
          </a:xfrm>
        </p:grpSpPr>
        <p:sp>
          <p:nvSpPr>
            <p:cNvPr id="4" name="Freeform 10">
              <a:extLst>
                <a:ext uri="{FF2B5EF4-FFF2-40B4-BE49-F238E27FC236}">
                  <a16:creationId xmlns:a16="http://schemas.microsoft.com/office/drawing/2014/main" id="{1CB20352-7EA8-641C-0182-E44DDF34AD6F}"/>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D1555B92-03FF-9679-DA5D-8B376A93C5FB}"/>
                </a:ext>
              </a:extLst>
            </p:cNvPr>
            <p:cNvSpPr txBox="1"/>
            <p:nvPr/>
          </p:nvSpPr>
          <p:spPr>
            <a:xfrm rot="20989747">
              <a:off x="565193" y="1871648"/>
              <a:ext cx="2997937" cy="923330"/>
            </a:xfrm>
            <a:prstGeom prst="rect">
              <a:avLst/>
            </a:prstGeom>
            <a:noFill/>
          </p:spPr>
          <p:txBody>
            <a:bodyPr wrap="none" rtlCol="0">
              <a:spAutoFit/>
            </a:bodyPr>
            <a:lstStyle/>
            <a:p>
              <a:r>
                <a:rPr lang="en-US" sz="5400" dirty="0" err="1">
                  <a:solidFill>
                    <a:srgbClr val="C00000"/>
                  </a:solidFill>
                  <a:latin typeface="#9Slide03 IcielUni Sans Heavy" panose="00000500000000000000" pitchFamily="2" charset="-93"/>
                </a:rPr>
                <a:t>Thảo</a:t>
              </a:r>
              <a:r>
                <a:rPr lang="en-US" sz="5400" dirty="0">
                  <a:solidFill>
                    <a:srgbClr val="C00000"/>
                  </a:solidFill>
                  <a:latin typeface="#9Slide03 IcielUni Sans Heavy" panose="00000500000000000000" pitchFamily="2" charset="-93"/>
                </a:rPr>
                <a:t> </a:t>
              </a:r>
              <a:r>
                <a:rPr lang="en-US" sz="5400" dirty="0" err="1">
                  <a:solidFill>
                    <a:srgbClr val="C00000"/>
                  </a:solidFill>
                  <a:latin typeface="#9Slide03 IcielUni Sans Heavy" panose="00000500000000000000" pitchFamily="2" charset="-93"/>
                </a:rPr>
                <a:t>luận</a:t>
              </a:r>
              <a:endParaRPr lang="vi-VN" sz="5400" dirty="0">
                <a:solidFill>
                  <a:srgbClr val="C00000"/>
                </a:solidFill>
                <a:latin typeface="#9Slide03 IcielUni Sans Heavy" panose="00000500000000000000" pitchFamily="2" charset="-93"/>
              </a:endParaRPr>
            </a:p>
          </p:txBody>
        </p:sp>
      </p:grpSp>
      <p:sp>
        <p:nvSpPr>
          <p:cNvPr id="10" name="Rectangle: Top Corners Rounded 9">
            <a:extLst>
              <a:ext uri="{FF2B5EF4-FFF2-40B4-BE49-F238E27FC236}">
                <a16:creationId xmlns:a16="http://schemas.microsoft.com/office/drawing/2014/main" id="{9753FABA-8AD6-9DD2-B7DA-990A184BDDAB}"/>
              </a:ext>
            </a:extLst>
          </p:cNvPr>
          <p:cNvSpPr/>
          <p:nvPr/>
        </p:nvSpPr>
        <p:spPr>
          <a:xfrm>
            <a:off x="4191000" y="1028700"/>
            <a:ext cx="12877800" cy="1794220"/>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6600" dirty="0">
                <a:solidFill>
                  <a:schemeClr val="tx1"/>
                </a:solidFill>
                <a:latin typeface="Calibri" panose="020F0502020204030204" pitchFamily="34" charset="0"/>
                <a:ea typeface="Calibri" panose="020F0502020204030204" pitchFamily="34" charset="0"/>
                <a:cs typeface="Calibri" panose="020F0502020204030204" pitchFamily="34" charset="0"/>
              </a:rPr>
              <a:t>Câu chuyện cho chúng ta bài học gì?</a:t>
            </a:r>
          </a:p>
        </p:txBody>
      </p:sp>
      <p:sp>
        <p:nvSpPr>
          <p:cNvPr id="11" name="Freeform 21">
            <a:extLst>
              <a:ext uri="{FF2B5EF4-FFF2-40B4-BE49-F238E27FC236}">
                <a16:creationId xmlns:a16="http://schemas.microsoft.com/office/drawing/2014/main" id="{C70E95F6-15B1-BDF8-C28A-6874DDC71402}"/>
              </a:ext>
            </a:extLst>
          </p:cNvPr>
          <p:cNvSpPr/>
          <p:nvPr/>
        </p:nvSpPr>
        <p:spPr>
          <a:xfrm>
            <a:off x="13182600" y="5219700"/>
            <a:ext cx="4581114" cy="5070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Rounded Corners 5">
            <a:extLst>
              <a:ext uri="{FF2B5EF4-FFF2-40B4-BE49-F238E27FC236}">
                <a16:creationId xmlns:a16="http://schemas.microsoft.com/office/drawing/2014/main" id="{D130B52D-F0EB-68D6-72E4-DB58B89D1BFC}"/>
              </a:ext>
            </a:extLst>
          </p:cNvPr>
          <p:cNvSpPr/>
          <p:nvPr/>
        </p:nvSpPr>
        <p:spPr>
          <a:xfrm>
            <a:off x="1066800" y="3695700"/>
            <a:ext cx="11963400" cy="41910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Câu chuyện cho chúng ta thấy ai cũng phải đối mặt với những khó khăn, thách thức của cuộc sống và điều quan trọng là phải có biện pháp vượt qua khó khăn và kiên trì thực hiện. Như vậy chúng ta mới có được những thành công trong cuộc sống.</a:t>
            </a:r>
          </a:p>
        </p:txBody>
      </p:sp>
    </p:spTree>
    <p:extLst>
      <p:ext uri="{BB962C8B-B14F-4D97-AF65-F5344CB8AC3E}">
        <p14:creationId xmlns:p14="http://schemas.microsoft.com/office/powerpoint/2010/main" val="2182052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a:extLst>
              <a:ext uri="{FF2B5EF4-FFF2-40B4-BE49-F238E27FC236}">
                <a16:creationId xmlns:a16="http://schemas.microsoft.com/office/drawing/2014/main" id="{965C799F-1BD7-A440-35C3-97994EDC3A88}"/>
              </a:ext>
            </a:extLst>
          </p:cNvPr>
          <p:cNvPicPr>
            <a:picLocks noChangeAspect="1"/>
          </p:cNvPicPr>
          <p:nvPr/>
        </p:nvPicPr>
        <p:blipFill>
          <a:blip r:embed="rId3"/>
          <a:stretch>
            <a:fillRect/>
          </a:stretch>
        </p:blipFill>
        <p:spPr>
          <a:xfrm>
            <a:off x="5181600" y="266700"/>
            <a:ext cx="9132600" cy="1859441"/>
          </a:xfrm>
          <a:prstGeom prst="rect">
            <a:avLst/>
          </a:prstGeom>
        </p:spPr>
      </p:pic>
      <p:pic>
        <p:nvPicPr>
          <p:cNvPr id="8" name="Picture 7">
            <a:extLst>
              <a:ext uri="{FF2B5EF4-FFF2-40B4-BE49-F238E27FC236}">
                <a16:creationId xmlns:a16="http://schemas.microsoft.com/office/drawing/2014/main" id="{D041DEC6-D789-2AB3-2C79-3FC269B23EAF}"/>
              </a:ext>
            </a:extLst>
          </p:cNvPr>
          <p:cNvPicPr>
            <a:picLocks noChangeAspect="1"/>
          </p:cNvPicPr>
          <p:nvPr/>
        </p:nvPicPr>
        <p:blipFill>
          <a:blip r:embed="rId4"/>
          <a:stretch>
            <a:fillRect/>
          </a:stretch>
        </p:blipFill>
        <p:spPr>
          <a:xfrm>
            <a:off x="4343400" y="4229100"/>
            <a:ext cx="10004403" cy="3737172"/>
          </a:xfrm>
          <a:prstGeom prst="rect">
            <a:avLst/>
          </a:prstGeom>
        </p:spPr>
      </p:pic>
      <p:sp>
        <p:nvSpPr>
          <p:cNvPr id="9" name="Freeform 3">
            <a:extLst>
              <a:ext uri="{FF2B5EF4-FFF2-40B4-BE49-F238E27FC236}">
                <a16:creationId xmlns:a16="http://schemas.microsoft.com/office/drawing/2014/main" id="{1A800F12-4A4C-7586-95D7-F98894DFC549}"/>
              </a:ext>
            </a:extLst>
          </p:cNvPr>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0A08261A-D700-D30B-9639-4F60327AA292}"/>
              </a:ext>
            </a:extLst>
          </p:cNvPr>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7"/>
            <a:stretch>
              <a:fillRect/>
            </a:stretch>
          </a:blipFill>
        </p:spPr>
        <p:txBody>
          <a:bodyPr/>
          <a:lstStyle/>
          <a:p>
            <a:endParaRPr lang="en-US"/>
          </a:p>
        </p:txBody>
      </p:sp>
      <p:pic>
        <p:nvPicPr>
          <p:cNvPr id="12" name="Picture 11">
            <a:extLst>
              <a:ext uri="{FF2B5EF4-FFF2-40B4-BE49-F238E27FC236}">
                <a16:creationId xmlns:a16="http://schemas.microsoft.com/office/drawing/2014/main" id="{C36DC1E7-4F2A-C9AA-E030-CE1328D423D4}"/>
              </a:ext>
            </a:extLst>
          </p:cNvPr>
          <p:cNvPicPr>
            <a:picLocks noChangeAspect="1"/>
          </p:cNvPicPr>
          <p:nvPr/>
        </p:nvPicPr>
        <p:blipFill>
          <a:blip r:embed="rId8"/>
          <a:stretch>
            <a:fillRect/>
          </a:stretch>
        </p:blipFill>
        <p:spPr>
          <a:xfrm>
            <a:off x="6858000" y="2019300"/>
            <a:ext cx="4871126" cy="2072820"/>
          </a:xfrm>
          <a:prstGeom prst="rect">
            <a:avLst/>
          </a:prstGeom>
        </p:spPr>
      </p:pic>
    </p:spTree>
    <p:extLst>
      <p:ext uri="{BB962C8B-B14F-4D97-AF65-F5344CB8AC3E}">
        <p14:creationId xmlns:p14="http://schemas.microsoft.com/office/powerpoint/2010/main" val="42631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group of kids in a classroom&#10;&#10;Description automatically generated">
            <a:extLst>
              <a:ext uri="{FF2B5EF4-FFF2-40B4-BE49-F238E27FC236}">
                <a16:creationId xmlns:a16="http://schemas.microsoft.com/office/drawing/2014/main" id="{E7615C20-E6BE-D22E-3A02-8EC8E980E2F4}"/>
              </a:ext>
            </a:extLst>
          </p:cNvPr>
          <p:cNvPicPr>
            <a:picLocks noChangeAspect="1"/>
          </p:cNvPicPr>
          <p:nvPr/>
        </p:nvPicPr>
        <p:blipFill>
          <a:blip r:embed="rId2" cstate="print">
            <a:extLst>
              <a:ext uri="{28A0092B-C50C-407E-A947-70E740481C1C}">
                <a14:useLocalDpi xmlns:a14="http://schemas.microsoft.com/office/drawing/2010/main" val="0"/>
              </a:ext>
            </a:extLst>
          </a:blip>
          <a:srcRect t="13434" b="7075"/>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id="{C5D58068-F627-EC04-545E-20DCA5F0C144}"/>
              </a:ext>
            </a:extLst>
          </p:cNvPr>
          <p:cNvPicPr>
            <a:picLocks noChangeAspect="1"/>
          </p:cNvPicPr>
          <p:nvPr/>
        </p:nvPicPr>
        <p:blipFill>
          <a:blip r:embed="rId3"/>
          <a:stretch>
            <a:fillRect/>
          </a:stretch>
        </p:blipFill>
        <p:spPr>
          <a:xfrm>
            <a:off x="3124200" y="723900"/>
            <a:ext cx="11729721" cy="4170025"/>
          </a:xfrm>
          <a:prstGeom prst="rect">
            <a:avLst/>
          </a:prstGeom>
        </p:spPr>
      </p:pic>
    </p:spTree>
    <p:extLst>
      <p:ext uri="{BB962C8B-B14F-4D97-AF65-F5344CB8AC3E}">
        <p14:creationId xmlns:p14="http://schemas.microsoft.com/office/powerpoint/2010/main" val="247518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7526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1.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Hãy</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nêu</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khăn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mà</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em</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có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thể</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gặp</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phải</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biện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pháp</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để</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khắc</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phục</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khăn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đó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theo</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gợi</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ý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sau</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6CA2EE7-9972-4449-7043-9B25E60E8994}"/>
              </a:ext>
            </a:extLst>
          </p:cNvPr>
          <p:cNvPicPr>
            <a:picLocks noChangeAspect="1"/>
          </p:cNvPicPr>
          <p:nvPr/>
        </p:nvPicPr>
        <p:blipFill>
          <a:blip r:embed="rId3"/>
          <a:stretch>
            <a:fillRect/>
          </a:stretch>
        </p:blipFill>
        <p:spPr>
          <a:xfrm>
            <a:off x="3581400" y="2857500"/>
            <a:ext cx="11658600" cy="5497776"/>
          </a:xfrm>
          <a:prstGeom prst="rect">
            <a:avLst/>
          </a:prstGeom>
        </p:spPr>
      </p:pic>
    </p:spTree>
    <p:extLst>
      <p:ext uri="{BB962C8B-B14F-4D97-AF65-F5344CB8AC3E}">
        <p14:creationId xmlns:p14="http://schemas.microsoft.com/office/powerpoint/2010/main" val="55256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4" name="Table 3">
            <a:extLst>
              <a:ext uri="{FF2B5EF4-FFF2-40B4-BE49-F238E27FC236}">
                <a16:creationId xmlns:a16="http://schemas.microsoft.com/office/drawing/2014/main" id="{B328AD99-E5D6-5EE7-BD8B-1E13EA5DD622}"/>
              </a:ext>
            </a:extLst>
          </p:cNvPr>
          <p:cNvGraphicFramePr>
            <a:graphicFrameLocks noGrp="1"/>
          </p:cNvGraphicFramePr>
          <p:nvPr>
            <p:extLst>
              <p:ext uri="{D42A27DB-BD31-4B8C-83A1-F6EECF244321}">
                <p14:modId xmlns:p14="http://schemas.microsoft.com/office/powerpoint/2010/main" val="1070936340"/>
              </p:ext>
            </p:extLst>
          </p:nvPr>
        </p:nvGraphicFramePr>
        <p:xfrm>
          <a:off x="0" y="0"/>
          <a:ext cx="18287999" cy="10309940"/>
        </p:xfrm>
        <a:graphic>
          <a:graphicData uri="http://schemas.openxmlformats.org/drawingml/2006/table">
            <a:tbl>
              <a:tblPr firstRow="1" firstCol="1" bandRow="1">
                <a:tableStyleId>{5C22544A-7EE6-4342-B048-85BDC9FD1C3A}</a:tableStyleId>
              </a:tblPr>
              <a:tblGrid>
                <a:gridCol w="3762602">
                  <a:extLst>
                    <a:ext uri="{9D8B030D-6E8A-4147-A177-3AD203B41FA5}">
                      <a16:colId xmlns:a16="http://schemas.microsoft.com/office/drawing/2014/main" val="886854889"/>
                    </a:ext>
                  </a:extLst>
                </a:gridCol>
                <a:gridCol w="4270444">
                  <a:extLst>
                    <a:ext uri="{9D8B030D-6E8A-4147-A177-3AD203B41FA5}">
                      <a16:colId xmlns:a16="http://schemas.microsoft.com/office/drawing/2014/main" val="1754009706"/>
                    </a:ext>
                  </a:extLst>
                </a:gridCol>
                <a:gridCol w="5811140">
                  <a:extLst>
                    <a:ext uri="{9D8B030D-6E8A-4147-A177-3AD203B41FA5}">
                      <a16:colId xmlns:a16="http://schemas.microsoft.com/office/drawing/2014/main" val="3373873404"/>
                    </a:ext>
                  </a:extLst>
                </a:gridCol>
                <a:gridCol w="4443813">
                  <a:extLst>
                    <a:ext uri="{9D8B030D-6E8A-4147-A177-3AD203B41FA5}">
                      <a16:colId xmlns:a16="http://schemas.microsoft.com/office/drawing/2014/main" val="3605623895"/>
                    </a:ext>
                  </a:extLst>
                </a:gridCol>
              </a:tblGrid>
              <a:tr h="1246997">
                <a:tc>
                  <a:txBody>
                    <a:bodyPr/>
                    <a:lstStyle/>
                    <a:p>
                      <a:pPr marL="30480" marR="30480" algn="ctr">
                        <a:lnSpc>
                          <a:spcPct val="120000"/>
                        </a:lnSpc>
                        <a:spcBef>
                          <a:spcPts val="0"/>
                        </a:spcBef>
                        <a:spcAft>
                          <a:spcPts val="0"/>
                        </a:spcAft>
                      </a:pPr>
                      <a:r>
                        <a:rPr lang="en-US" sz="3600" dirty="0">
                          <a:solidFill>
                            <a:srgbClr val="002060"/>
                          </a:solidFill>
                          <a:effectLst/>
                        </a:rPr>
                        <a:t> </a:t>
                      </a:r>
                      <a:r>
                        <a:rPr lang="en-US" sz="3600" dirty="0" err="1">
                          <a:solidFill>
                            <a:srgbClr val="002060"/>
                          </a:solidFill>
                          <a:effectLst/>
                        </a:rPr>
                        <a:t>Lĩnh</a:t>
                      </a:r>
                      <a:r>
                        <a:rPr lang="en-US" sz="3600" dirty="0">
                          <a:solidFill>
                            <a:srgbClr val="002060"/>
                          </a:solidFill>
                          <a:effectLst/>
                        </a:rPr>
                        <a:t> </a:t>
                      </a:r>
                      <a:r>
                        <a:rPr lang="en-US" sz="3600" dirty="0" err="1">
                          <a:solidFill>
                            <a:srgbClr val="002060"/>
                          </a:solidFill>
                          <a:effectLst/>
                        </a:rPr>
                        <a:t>vực</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Khó</a:t>
                      </a:r>
                      <a:r>
                        <a:rPr lang="en-US" sz="3600" dirty="0">
                          <a:solidFill>
                            <a:srgbClr val="002060"/>
                          </a:solidFill>
                          <a:effectLst/>
                        </a:rPr>
                        <a:t> </a:t>
                      </a:r>
                      <a:r>
                        <a:rPr lang="en-US" sz="3600" dirty="0" err="1">
                          <a:solidFill>
                            <a:srgbClr val="002060"/>
                          </a:solidFill>
                          <a:effectLst/>
                        </a:rPr>
                        <a:t>khăn</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Biện</a:t>
                      </a:r>
                      <a:r>
                        <a:rPr lang="en-US" sz="3600" dirty="0">
                          <a:solidFill>
                            <a:srgbClr val="002060"/>
                          </a:solidFill>
                          <a:effectLst/>
                        </a:rPr>
                        <a:t> </a:t>
                      </a:r>
                      <a:r>
                        <a:rPr lang="en-US" sz="3600" dirty="0" err="1">
                          <a:solidFill>
                            <a:srgbClr val="002060"/>
                          </a:solidFill>
                          <a:effectLst/>
                        </a:rPr>
                        <a:t>pháp</a:t>
                      </a:r>
                      <a:r>
                        <a:rPr lang="en-US" sz="3600" dirty="0">
                          <a:solidFill>
                            <a:srgbClr val="002060"/>
                          </a:solidFill>
                          <a:effectLst/>
                        </a:rPr>
                        <a:t> </a:t>
                      </a:r>
                      <a:r>
                        <a:rPr lang="en-US" sz="3600" dirty="0" err="1">
                          <a:solidFill>
                            <a:srgbClr val="002060"/>
                          </a:solidFill>
                          <a:effectLst/>
                        </a:rPr>
                        <a:t>khắc</a:t>
                      </a:r>
                      <a:r>
                        <a:rPr lang="en-US" sz="3600" dirty="0">
                          <a:solidFill>
                            <a:srgbClr val="002060"/>
                          </a:solidFill>
                          <a:effectLst/>
                        </a:rPr>
                        <a:t> </a:t>
                      </a:r>
                      <a:r>
                        <a:rPr lang="en-US" sz="3600" dirty="0" err="1">
                          <a:solidFill>
                            <a:srgbClr val="002060"/>
                          </a:solidFill>
                          <a:effectLst/>
                        </a:rPr>
                        <a:t>phục</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Người</a:t>
                      </a:r>
                      <a:r>
                        <a:rPr lang="en-US" sz="3600" dirty="0">
                          <a:solidFill>
                            <a:srgbClr val="002060"/>
                          </a:solidFill>
                          <a:effectLst/>
                        </a:rPr>
                        <a:t> </a:t>
                      </a:r>
                      <a:r>
                        <a:rPr lang="en-US" sz="3600" dirty="0" err="1">
                          <a:solidFill>
                            <a:srgbClr val="002060"/>
                          </a:solidFill>
                          <a:effectLst/>
                        </a:rPr>
                        <a:t>có</a:t>
                      </a:r>
                      <a:r>
                        <a:rPr lang="en-US" sz="3600" dirty="0">
                          <a:solidFill>
                            <a:srgbClr val="002060"/>
                          </a:solidFill>
                          <a:effectLst/>
                        </a:rPr>
                        <a:t> </a:t>
                      </a:r>
                      <a:r>
                        <a:rPr lang="en-US" sz="3600" dirty="0" err="1">
                          <a:solidFill>
                            <a:srgbClr val="002060"/>
                          </a:solidFill>
                          <a:effectLst/>
                        </a:rPr>
                        <a:t>thể</a:t>
                      </a:r>
                      <a:r>
                        <a:rPr lang="en-US" sz="3600" dirty="0">
                          <a:solidFill>
                            <a:srgbClr val="002060"/>
                          </a:solidFill>
                          <a:effectLst/>
                        </a:rPr>
                        <a:t> </a:t>
                      </a:r>
                      <a:r>
                        <a:rPr lang="en-US" sz="3600" dirty="0" err="1">
                          <a:solidFill>
                            <a:srgbClr val="002060"/>
                          </a:solidFill>
                          <a:effectLst/>
                        </a:rPr>
                        <a:t>hỗ</a:t>
                      </a:r>
                      <a:r>
                        <a:rPr lang="en-US" sz="3600" dirty="0">
                          <a:solidFill>
                            <a:srgbClr val="002060"/>
                          </a:solidFill>
                          <a:effectLst/>
                        </a:rPr>
                        <a:t> </a:t>
                      </a:r>
                      <a:r>
                        <a:rPr lang="en-US" sz="3600" dirty="0" err="1">
                          <a:solidFill>
                            <a:srgbClr val="002060"/>
                          </a:solidFill>
                          <a:effectLst/>
                        </a:rPr>
                        <a:t>trợ</a:t>
                      </a:r>
                      <a:r>
                        <a:rPr lang="en-US" sz="3600" dirty="0">
                          <a:solidFill>
                            <a:srgbClr val="002060"/>
                          </a:solidFill>
                          <a:effectLst/>
                        </a:rPr>
                        <a:t> (</a:t>
                      </a:r>
                      <a:r>
                        <a:rPr lang="en-US" sz="3600" dirty="0" err="1">
                          <a:solidFill>
                            <a:srgbClr val="002060"/>
                          </a:solidFill>
                          <a:effectLst/>
                        </a:rPr>
                        <a:t>nếu</a:t>
                      </a:r>
                      <a:r>
                        <a:rPr lang="en-US" sz="3600" dirty="0">
                          <a:solidFill>
                            <a:srgbClr val="002060"/>
                          </a:solidFill>
                          <a:effectLst/>
                        </a:rPr>
                        <a:t> </a:t>
                      </a:r>
                      <a:r>
                        <a:rPr lang="en-US" sz="3600" dirty="0" err="1">
                          <a:solidFill>
                            <a:srgbClr val="002060"/>
                          </a:solidFill>
                          <a:effectLst/>
                        </a:rPr>
                        <a:t>cần</a:t>
                      </a:r>
                      <a:r>
                        <a:rPr lang="en-US" sz="3600" dirty="0">
                          <a:solidFill>
                            <a:srgbClr val="002060"/>
                          </a:solidFill>
                          <a:effectLst/>
                        </a:rPr>
                        <a:t> </a:t>
                      </a:r>
                      <a:r>
                        <a:rPr lang="en-US" sz="3600" dirty="0" err="1">
                          <a:solidFill>
                            <a:srgbClr val="002060"/>
                          </a:solidFill>
                          <a:effectLst/>
                        </a:rPr>
                        <a:t>thiết</a:t>
                      </a:r>
                      <a:r>
                        <a:rPr lang="en-US" sz="3600" dirty="0">
                          <a:solidFill>
                            <a:srgbClr val="002060"/>
                          </a:solidFill>
                          <a:effectLst/>
                        </a:rPr>
                        <a:t>)</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13472059"/>
                  </a:ext>
                </a:extLst>
              </a:tr>
              <a:tr h="1420118">
                <a:tc>
                  <a:txBody>
                    <a:bodyPr/>
                    <a:lstStyle/>
                    <a:p>
                      <a:pPr marL="30480" marR="30480" algn="just">
                        <a:lnSpc>
                          <a:spcPct val="120000"/>
                        </a:lnSpc>
                        <a:spcBef>
                          <a:spcPts val="0"/>
                        </a:spcBef>
                        <a:spcAft>
                          <a:spcPts val="0"/>
                        </a:spcAft>
                      </a:pPr>
                      <a:r>
                        <a:rPr lang="en-US" sz="2400" dirty="0">
                          <a:solidFill>
                            <a:srgbClr val="002060"/>
                          </a:solidFill>
                          <a:effectLst/>
                        </a:rPr>
                        <a:t>Trong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tập</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bài</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Nhờ</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hỗ</a:t>
                      </a:r>
                      <a:r>
                        <a:rPr lang="en-US" sz="2400" dirty="0">
                          <a:solidFill>
                            <a:srgbClr val="002060"/>
                          </a:solidFill>
                          <a:effectLst/>
                        </a:rPr>
                        <a:t> </a:t>
                      </a:r>
                      <a:r>
                        <a:rPr lang="en-US" sz="2400" dirty="0" err="1">
                          <a:solidFill>
                            <a:srgbClr val="002060"/>
                          </a:solidFill>
                          <a:effectLst/>
                        </a:rPr>
                        <a:t>trợ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bè</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kịp</a:t>
                      </a:r>
                      <a:r>
                        <a:rPr lang="en-US" sz="2400" dirty="0">
                          <a:solidFill>
                            <a:srgbClr val="002060"/>
                          </a:solidFill>
                          <a:effectLst/>
                        </a:rPr>
                        <a:t> </a:t>
                      </a:r>
                      <a:r>
                        <a:rPr lang="en-US" sz="2400" dirty="0" err="1">
                          <a:solidFill>
                            <a:srgbClr val="002060"/>
                          </a:solidFill>
                          <a:effectLst/>
                        </a:rPr>
                        <a:t>thời</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bài</a:t>
                      </a:r>
                      <a:r>
                        <a:rPr lang="en-US" sz="2400" dirty="0">
                          <a:solidFill>
                            <a:srgbClr val="002060"/>
                          </a:solidFill>
                          <a:effectLst/>
                        </a:rPr>
                        <a:t> </a:t>
                      </a:r>
                      <a:r>
                        <a:rPr lang="en-US" sz="2400" dirty="0" err="1">
                          <a:solidFill>
                            <a:srgbClr val="002060"/>
                          </a:solidFill>
                          <a:effectLst/>
                        </a:rPr>
                        <a:t>tập</a:t>
                      </a:r>
                      <a:r>
                        <a:rPr lang="en-US" sz="2400" dirty="0">
                          <a:solidFill>
                            <a:srgbClr val="002060"/>
                          </a:solidFill>
                          <a:effectLst/>
                        </a:rPr>
                        <a:t> </a:t>
                      </a:r>
                      <a:r>
                        <a:rPr lang="en-US" sz="2400" dirty="0" err="1">
                          <a:solidFill>
                            <a:srgbClr val="002060"/>
                          </a:solidFill>
                          <a:effectLst/>
                        </a:rPr>
                        <a:t>đó</a:t>
                      </a:r>
                      <a:r>
                        <a:rPr lang="en-US" sz="2400" dirty="0">
                          <a:solidFill>
                            <a:srgbClr val="002060"/>
                          </a:solidFill>
                          <a:effectLst/>
                        </a:rPr>
                        <a:t>. </a:t>
                      </a:r>
                      <a:r>
                        <a:rPr lang="en-US" sz="2400" dirty="0" err="1">
                          <a:solidFill>
                            <a:srgbClr val="002060"/>
                          </a:solidFill>
                          <a:effectLst/>
                        </a:rPr>
                        <a:t>Về</a:t>
                      </a:r>
                      <a:r>
                        <a:rPr lang="en-US" sz="2400" dirty="0">
                          <a:solidFill>
                            <a:srgbClr val="002060"/>
                          </a:solidFill>
                          <a:effectLst/>
                        </a:rPr>
                        <a:t> </a:t>
                      </a: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ôn</a:t>
                      </a:r>
                      <a:r>
                        <a:rPr lang="en-US" sz="2400" dirty="0">
                          <a:solidFill>
                            <a:srgbClr val="002060"/>
                          </a:solidFill>
                          <a:effectLst/>
                        </a:rPr>
                        <a:t> </a:t>
                      </a:r>
                      <a:r>
                        <a:rPr lang="en-US" sz="2400" dirty="0" err="1">
                          <a:solidFill>
                            <a:srgbClr val="002060"/>
                          </a:solidFill>
                          <a:effectLst/>
                        </a:rPr>
                        <a:t>lại</a:t>
                      </a:r>
                      <a:r>
                        <a:rPr lang="en-US" sz="2400" dirty="0">
                          <a:solidFill>
                            <a:srgbClr val="002060"/>
                          </a:solidFill>
                          <a:effectLst/>
                        </a:rPr>
                        <a:t> </a:t>
                      </a:r>
                      <a:r>
                        <a:rPr lang="en-US" sz="2400" dirty="0" err="1">
                          <a:solidFill>
                            <a:srgbClr val="002060"/>
                          </a:solidFill>
                          <a:effectLst/>
                        </a:rPr>
                        <a:t>kiến</a:t>
                      </a:r>
                      <a:r>
                        <a:rPr lang="en-US" sz="2400" dirty="0">
                          <a:solidFill>
                            <a:srgbClr val="002060"/>
                          </a:solidFill>
                          <a:effectLst/>
                        </a:rPr>
                        <a:t> </a:t>
                      </a:r>
                      <a:r>
                        <a:rPr lang="en-US" sz="2400" dirty="0" err="1">
                          <a:solidFill>
                            <a:srgbClr val="002060"/>
                          </a:solidFill>
                          <a:effectLst/>
                        </a:rPr>
                        <a:t>thức</a:t>
                      </a:r>
                      <a:r>
                        <a:rPr lang="en-US" sz="2400" dirty="0">
                          <a:solidFill>
                            <a:srgbClr val="002060"/>
                          </a:solidFill>
                          <a:effectLst/>
                        </a:rPr>
                        <a:t> </a:t>
                      </a:r>
                      <a:r>
                        <a:rPr lang="en-US" sz="2400" dirty="0" err="1">
                          <a:solidFill>
                            <a:srgbClr val="002060"/>
                          </a:solidFill>
                          <a:effectLst/>
                        </a:rPr>
                        <a:t>thường</a:t>
                      </a:r>
                      <a:r>
                        <a:rPr lang="en-US" sz="2400" dirty="0">
                          <a:solidFill>
                            <a:srgbClr val="002060"/>
                          </a:solidFill>
                          <a:effectLst/>
                        </a:rPr>
                        <a:t> </a:t>
                      </a:r>
                      <a:r>
                        <a:rPr lang="en-US" sz="2400" dirty="0" err="1">
                          <a:solidFill>
                            <a:srgbClr val="002060"/>
                          </a:solidFill>
                          <a:effectLst/>
                        </a:rPr>
                        <a:t>xuyên</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bè</a:t>
                      </a:r>
                      <a:r>
                        <a:rPr lang="en-US" sz="2400" dirty="0">
                          <a:solidFill>
                            <a:srgbClr val="002060"/>
                          </a:solidFill>
                          <a:effectLst/>
                        </a:rPr>
                        <a:t>, </a:t>
                      </a:r>
                      <a:r>
                        <a:rPr lang="en-US" sz="2400" dirty="0" err="1">
                          <a:solidFill>
                            <a:srgbClr val="002060"/>
                          </a:solidFill>
                          <a:effectLst/>
                        </a:rPr>
                        <a:t>người</a:t>
                      </a:r>
                      <a:r>
                        <a:rPr lang="en-US" sz="2400" dirty="0">
                          <a:solidFill>
                            <a:srgbClr val="002060"/>
                          </a:solidFill>
                          <a:effectLst/>
                        </a:rPr>
                        <a:t> </a:t>
                      </a:r>
                      <a:r>
                        <a:rPr lang="en-US" sz="2400" dirty="0" err="1">
                          <a:solidFill>
                            <a:srgbClr val="002060"/>
                          </a:solidFill>
                          <a:effectLst/>
                        </a:rPr>
                        <a:t>thân</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963304"/>
                  </a:ext>
                </a:extLst>
              </a:tr>
              <a:tr h="935265">
                <a:tc>
                  <a:txBody>
                    <a:bodyPr/>
                    <a:lstStyle/>
                    <a:p>
                      <a:pPr marL="30480" marR="30480" algn="just">
                        <a:lnSpc>
                          <a:spcPct val="120000"/>
                        </a:lnSpc>
                        <a:spcBef>
                          <a:spcPts val="0"/>
                        </a:spcBef>
                        <a:spcAft>
                          <a:spcPts val="0"/>
                        </a:spcAft>
                      </a:pPr>
                      <a:r>
                        <a:rPr lang="en-US" sz="2400">
                          <a:solidFill>
                            <a:srgbClr val="002060"/>
                          </a:solidFill>
                          <a:effectLst/>
                        </a:rPr>
                        <a:t>Khi tham gia các hoạt động ở trường, lớp</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dám</a:t>
                      </a:r>
                      <a:r>
                        <a:rPr lang="en-US" sz="2400" dirty="0">
                          <a:solidFill>
                            <a:srgbClr val="002060"/>
                          </a:solidFill>
                          <a:effectLst/>
                        </a:rPr>
                        <a:t> </a:t>
                      </a:r>
                      <a:r>
                        <a:rPr lang="en-US" sz="2400" dirty="0" err="1">
                          <a:solidFill>
                            <a:srgbClr val="002060"/>
                          </a:solidFill>
                          <a:effectLst/>
                        </a:rPr>
                        <a:t>phát</a:t>
                      </a:r>
                      <a:r>
                        <a:rPr lang="en-US" sz="2400" dirty="0">
                          <a:solidFill>
                            <a:srgbClr val="002060"/>
                          </a:solidFill>
                          <a:effectLst/>
                        </a:rPr>
                        <a:t> </a:t>
                      </a:r>
                      <a:r>
                        <a:rPr lang="en-US" sz="2400" dirty="0" err="1">
                          <a:solidFill>
                            <a:srgbClr val="002060"/>
                          </a:solidFill>
                          <a:effectLst/>
                        </a:rPr>
                        <a:t>biểu</a:t>
                      </a:r>
                      <a:r>
                        <a:rPr lang="en-US" sz="2400" dirty="0">
                          <a:solidFill>
                            <a:srgbClr val="002060"/>
                          </a:solidFill>
                          <a:effectLst/>
                        </a:rPr>
                        <a:t> </a:t>
                      </a:r>
                      <a:r>
                        <a:rPr lang="en-US" sz="2400" dirty="0" err="1">
                          <a:solidFill>
                            <a:srgbClr val="002060"/>
                          </a:solidFill>
                          <a:effectLst/>
                        </a:rPr>
                        <a:t>trước</a:t>
                      </a:r>
                      <a:r>
                        <a:rPr lang="en-US" sz="2400" dirty="0">
                          <a:solidFill>
                            <a:srgbClr val="002060"/>
                          </a:solidFill>
                          <a:effectLst/>
                        </a:rPr>
                        <a:t> </a:t>
                      </a:r>
                      <a:r>
                        <a:rPr lang="en-US" sz="2400" dirty="0" err="1">
                          <a:solidFill>
                            <a:srgbClr val="002060"/>
                          </a:solidFill>
                          <a:effectLst/>
                        </a:rPr>
                        <a:t>đám</a:t>
                      </a:r>
                      <a:r>
                        <a:rPr lang="en-US" sz="2400" dirty="0">
                          <a:solidFill>
                            <a:srgbClr val="002060"/>
                          </a:solidFill>
                          <a:effectLst/>
                        </a:rPr>
                        <a:t> </a:t>
                      </a:r>
                      <a:r>
                        <a:rPr lang="en-US" sz="2400" dirty="0" err="1">
                          <a:solidFill>
                            <a:srgbClr val="002060"/>
                          </a:solidFill>
                          <a:effectLst/>
                        </a:rPr>
                        <a:t>đông</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Tự rèn luyện khả năng giao tiếp hằng ngày của bản thân.</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pPr>
                      <a:endParaRPr lang="en-US" sz="2400">
                        <a:solidFill>
                          <a:srgbClr val="00206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6452555"/>
                  </a:ext>
                </a:extLst>
              </a:tr>
              <a:tr h="1904971">
                <a:tc>
                  <a:txBody>
                    <a:bodyPr/>
                    <a:lstStyle/>
                    <a:p>
                      <a:pPr marL="30480" marR="30480" algn="just">
                        <a:lnSpc>
                          <a:spcPct val="120000"/>
                        </a:lnSpc>
                        <a:spcBef>
                          <a:spcPts val="0"/>
                        </a:spcBef>
                        <a:spcAft>
                          <a:spcPts val="0"/>
                        </a:spcAft>
                      </a:pPr>
                      <a:r>
                        <a:rPr lang="en-US" sz="2400">
                          <a:solidFill>
                            <a:srgbClr val="002060"/>
                          </a:solidFill>
                          <a:effectLst/>
                        </a:rPr>
                        <a:t>Trong quan hệ với bạn bè, thầy cô</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Bị một nhóm bạn đặt điều nói không đúng về mình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Nói</a:t>
                      </a:r>
                      <a:r>
                        <a:rPr lang="en-US" sz="2400" dirty="0">
                          <a:solidFill>
                            <a:srgbClr val="002060"/>
                          </a:solidFill>
                          <a:effectLst/>
                        </a:rPr>
                        <a:t> </a:t>
                      </a:r>
                      <a:r>
                        <a:rPr lang="en-US" sz="2400" dirty="0" err="1">
                          <a:solidFill>
                            <a:srgbClr val="002060"/>
                          </a:solidFill>
                          <a:effectLst/>
                        </a:rPr>
                        <a:t>chuyện</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nhóm</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đó</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tìm</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lý</a:t>
                      </a:r>
                      <a:r>
                        <a:rPr lang="en-US" sz="2400" dirty="0">
                          <a:solidFill>
                            <a:srgbClr val="002060"/>
                          </a:solidFill>
                          <a:effectLst/>
                        </a:rPr>
                        <a:t> do </a:t>
                      </a:r>
                      <a:r>
                        <a:rPr lang="en-US" sz="2400" dirty="0" err="1">
                          <a:solidFill>
                            <a:srgbClr val="002060"/>
                          </a:solidFill>
                          <a:effectLst/>
                        </a:rPr>
                        <a:t>tại</a:t>
                      </a:r>
                      <a:r>
                        <a:rPr lang="en-US" sz="2400" dirty="0">
                          <a:solidFill>
                            <a:srgbClr val="002060"/>
                          </a:solidFill>
                          <a:effectLst/>
                        </a:rPr>
                        <a:t> </a:t>
                      </a:r>
                      <a:r>
                        <a:rPr lang="en-US" sz="2400" dirty="0" err="1">
                          <a:solidFill>
                            <a:srgbClr val="002060"/>
                          </a:solidFill>
                          <a:effectLst/>
                        </a:rPr>
                        <a:t>sao</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cư</a:t>
                      </a:r>
                      <a:r>
                        <a:rPr lang="en-US" sz="2400" dirty="0">
                          <a:solidFill>
                            <a:srgbClr val="002060"/>
                          </a:solidFill>
                          <a:effectLst/>
                        </a:rPr>
                        <a:t> </a:t>
                      </a:r>
                      <a:r>
                        <a:rPr lang="en-US" sz="2400" dirty="0" err="1">
                          <a:solidFill>
                            <a:srgbClr val="002060"/>
                          </a:solidFill>
                          <a:effectLst/>
                        </a:rPr>
                        <a:t>xử</a:t>
                      </a:r>
                      <a:r>
                        <a:rPr lang="en-US" sz="2400" dirty="0">
                          <a:solidFill>
                            <a:srgbClr val="002060"/>
                          </a:solidFill>
                          <a:effectLst/>
                        </a:rPr>
                        <a:t> </a:t>
                      </a:r>
                      <a:r>
                        <a:rPr lang="en-US" sz="2400" dirty="0" err="1">
                          <a:solidFill>
                            <a:srgbClr val="002060"/>
                          </a:solidFill>
                          <a:effectLst/>
                        </a:rPr>
                        <a:t>như</a:t>
                      </a:r>
                      <a:r>
                        <a:rPr lang="en-US" sz="2400" dirty="0">
                          <a:solidFill>
                            <a:srgbClr val="002060"/>
                          </a:solidFill>
                          <a:effectLst/>
                        </a:rPr>
                        <a:t> </a:t>
                      </a:r>
                      <a:r>
                        <a:rPr lang="en-US" sz="2400" dirty="0" err="1">
                          <a:solidFill>
                            <a:srgbClr val="002060"/>
                          </a:solidFill>
                          <a:effectLst/>
                        </a:rPr>
                        <a:t>vậy</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có</a:t>
                      </a:r>
                      <a:r>
                        <a:rPr lang="en-US" sz="2400" dirty="0">
                          <a:solidFill>
                            <a:srgbClr val="002060"/>
                          </a:solidFill>
                          <a:effectLst/>
                        </a:rPr>
                        <a:t> </a:t>
                      </a:r>
                      <a:r>
                        <a:rPr lang="en-US" sz="2400" dirty="0" err="1">
                          <a:solidFill>
                            <a:srgbClr val="002060"/>
                          </a:solidFill>
                          <a:effectLst/>
                        </a:rPr>
                        <a:t>hướng</a:t>
                      </a:r>
                      <a:r>
                        <a:rPr lang="en-US" sz="2400" dirty="0">
                          <a:solidFill>
                            <a:srgbClr val="002060"/>
                          </a:solidFill>
                          <a:effectLst/>
                        </a:rPr>
                        <a:t> </a:t>
                      </a:r>
                      <a:r>
                        <a:rPr lang="en-US" sz="2400" dirty="0" err="1">
                          <a:solidFill>
                            <a:srgbClr val="002060"/>
                          </a:solidFill>
                          <a:effectLst/>
                        </a:rPr>
                        <a:t>giải</a:t>
                      </a:r>
                      <a:r>
                        <a:rPr lang="en-US" sz="2400" dirty="0">
                          <a:solidFill>
                            <a:srgbClr val="002060"/>
                          </a:solidFill>
                          <a:effectLst/>
                        </a:rPr>
                        <a:t> </a:t>
                      </a:r>
                      <a:r>
                        <a:rPr lang="en-US" sz="2400" dirty="0" err="1">
                          <a:solidFill>
                            <a:srgbClr val="002060"/>
                          </a:solidFill>
                          <a:effectLst/>
                        </a:rPr>
                        <a:t>quyết</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nhau</a:t>
                      </a:r>
                      <a:r>
                        <a:rPr lang="en-US" sz="2400" dirty="0">
                          <a:solidFill>
                            <a:srgbClr val="002060"/>
                          </a:solidFill>
                          <a:effectLst/>
                        </a:rPr>
                        <a:t>.</a:t>
                      </a: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Báo</a:t>
                      </a:r>
                      <a:r>
                        <a:rPr lang="en-US" sz="2400" dirty="0">
                          <a:solidFill>
                            <a:srgbClr val="002060"/>
                          </a:solidFill>
                          <a:effectLst/>
                        </a:rPr>
                        <a:t> </a:t>
                      </a:r>
                      <a:r>
                        <a:rPr lang="en-US" sz="2400" dirty="0" err="1">
                          <a:solidFill>
                            <a:srgbClr val="002060"/>
                          </a:solidFill>
                          <a:effectLst/>
                        </a:rPr>
                        <a:t>cáo</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việc</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giáo</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Thầy cô giáo, người thân</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3071197"/>
                  </a:ext>
                </a:extLst>
              </a:tr>
              <a:tr h="2874678">
                <a:tc>
                  <a:txBody>
                    <a:bodyPr/>
                    <a:lstStyle/>
                    <a:p>
                      <a:pPr marL="30480" marR="30480" algn="just">
                        <a:lnSpc>
                          <a:spcPct val="120000"/>
                        </a:lnSpc>
                        <a:spcBef>
                          <a:spcPts val="0"/>
                        </a:spcBef>
                        <a:spcAft>
                          <a:spcPts val="0"/>
                        </a:spcAft>
                      </a:pPr>
                      <a:r>
                        <a:rPr lang="en-US" sz="2400">
                          <a:solidFill>
                            <a:srgbClr val="002060"/>
                          </a:solidFill>
                          <a:effectLst/>
                        </a:rPr>
                        <a:t>Về hoàn cảnh gia đình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Gia đình gặp khó khăn về kinh tế</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đòi</a:t>
                      </a:r>
                      <a:r>
                        <a:rPr lang="en-US" sz="2400" dirty="0">
                          <a:solidFill>
                            <a:srgbClr val="002060"/>
                          </a:solidFill>
                          <a:effectLst/>
                        </a:rPr>
                        <a:t> </a:t>
                      </a:r>
                      <a:r>
                        <a:rPr lang="en-US" sz="2400" dirty="0" err="1">
                          <a:solidFill>
                            <a:srgbClr val="002060"/>
                          </a:solidFill>
                          <a:effectLst/>
                        </a:rPr>
                        <a:t>hỏi</a:t>
                      </a:r>
                      <a:r>
                        <a:rPr lang="en-US" sz="2400" dirty="0">
                          <a:solidFill>
                            <a:srgbClr val="002060"/>
                          </a:solidFill>
                          <a:effectLst/>
                        </a:rPr>
                        <a:t> </a:t>
                      </a:r>
                      <a:r>
                        <a:rPr lang="en-US" sz="2400" dirty="0" err="1">
                          <a:solidFill>
                            <a:srgbClr val="002060"/>
                          </a:solidFill>
                          <a:effectLst/>
                        </a:rPr>
                        <a:t>những</a:t>
                      </a:r>
                      <a:r>
                        <a:rPr lang="en-US" sz="2400" dirty="0">
                          <a:solidFill>
                            <a:srgbClr val="002060"/>
                          </a:solidFill>
                          <a:effectLst/>
                        </a:rPr>
                        <a:t> </a:t>
                      </a:r>
                      <a:r>
                        <a:rPr lang="en-US" sz="2400" dirty="0" err="1">
                          <a:solidFill>
                            <a:srgbClr val="002060"/>
                          </a:solidFill>
                          <a:effectLst/>
                        </a:rPr>
                        <a:t>thứ</a:t>
                      </a:r>
                      <a:r>
                        <a:rPr lang="en-US" sz="2400" dirty="0">
                          <a:solidFill>
                            <a:srgbClr val="002060"/>
                          </a:solidFill>
                          <a:effectLst/>
                        </a:rPr>
                        <a:t> </a:t>
                      </a: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cần</a:t>
                      </a:r>
                      <a:r>
                        <a:rPr lang="en-US" sz="2400" dirty="0">
                          <a:solidFill>
                            <a:srgbClr val="002060"/>
                          </a:solidFill>
                          <a:effectLst/>
                        </a:rPr>
                        <a:t> </a:t>
                      </a:r>
                      <a:r>
                        <a:rPr lang="en-US" sz="2400" dirty="0" err="1">
                          <a:solidFill>
                            <a:srgbClr val="002060"/>
                          </a:solidFill>
                          <a:effectLst/>
                        </a:rPr>
                        <a:t>thiết</a:t>
                      </a:r>
                      <a:r>
                        <a:rPr lang="en-US" sz="2400" dirty="0">
                          <a:solidFill>
                            <a:srgbClr val="002060"/>
                          </a:solidFill>
                          <a:effectLst/>
                        </a:rPr>
                        <a:t> </a:t>
                      </a:r>
                      <a:r>
                        <a:rPr lang="en-US" sz="2400" dirty="0" err="1">
                          <a:solidFill>
                            <a:srgbClr val="002060"/>
                          </a:solidFill>
                          <a:effectLst/>
                        </a:rPr>
                        <a:t>cho</a:t>
                      </a:r>
                      <a:r>
                        <a:rPr lang="en-US" sz="2400" dirty="0">
                          <a:solidFill>
                            <a:srgbClr val="002060"/>
                          </a:solidFill>
                          <a:effectLst/>
                        </a:rPr>
                        <a:t> </a:t>
                      </a:r>
                      <a:r>
                        <a:rPr lang="en-US" sz="2400" dirty="0" err="1">
                          <a:solidFill>
                            <a:srgbClr val="002060"/>
                          </a:solidFill>
                          <a:effectLst/>
                        </a:rPr>
                        <a:t>bản</a:t>
                      </a:r>
                      <a:r>
                        <a:rPr lang="en-US" sz="2400" dirty="0">
                          <a:solidFill>
                            <a:srgbClr val="002060"/>
                          </a:solidFill>
                          <a:effectLst/>
                        </a:rPr>
                        <a:t> </a:t>
                      </a:r>
                      <a:r>
                        <a:rPr lang="en-US" sz="2400" dirty="0" err="1">
                          <a:solidFill>
                            <a:srgbClr val="002060"/>
                          </a:solidFill>
                          <a:effectLst/>
                        </a:rPr>
                        <a:t>thân</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Nhờ</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hỗ</a:t>
                      </a:r>
                      <a:r>
                        <a:rPr lang="en-US" sz="2400" dirty="0">
                          <a:solidFill>
                            <a:srgbClr val="002060"/>
                          </a:solidFill>
                          <a:effectLst/>
                        </a:rPr>
                        <a:t> </a:t>
                      </a:r>
                      <a:r>
                        <a:rPr lang="en-US" sz="2400" dirty="0" err="1">
                          <a:solidFill>
                            <a:srgbClr val="002060"/>
                          </a:solidFill>
                          <a:effectLst/>
                        </a:rPr>
                        <a:t>trợ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hội</a:t>
                      </a:r>
                      <a:r>
                        <a:rPr lang="en-US" sz="2400" dirty="0">
                          <a:solidFill>
                            <a:srgbClr val="002060"/>
                          </a:solidFill>
                          <a:effectLst/>
                        </a:rPr>
                        <a:t> </a:t>
                      </a:r>
                      <a:r>
                        <a:rPr lang="en-US" sz="2400" dirty="0" err="1">
                          <a:solidFill>
                            <a:srgbClr val="002060"/>
                          </a:solidFill>
                          <a:effectLst/>
                        </a:rPr>
                        <a:t>khuyến</a:t>
                      </a:r>
                      <a:r>
                        <a:rPr lang="en-US" sz="2400" dirty="0">
                          <a:solidFill>
                            <a:srgbClr val="002060"/>
                          </a:solidFill>
                          <a:effectLst/>
                        </a:rPr>
                        <a:t>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trường</a:t>
                      </a:r>
                      <a:r>
                        <a:rPr lang="en-US" sz="2400" dirty="0">
                          <a:solidFill>
                            <a:srgbClr val="002060"/>
                          </a:solidFill>
                          <a:effectLst/>
                        </a:rPr>
                        <a:t>,...</a:t>
                      </a: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Nâng</a:t>
                      </a:r>
                      <a:r>
                        <a:rPr lang="en-US" sz="2400" dirty="0">
                          <a:solidFill>
                            <a:srgbClr val="002060"/>
                          </a:solidFill>
                          <a:effectLst/>
                        </a:rPr>
                        <a:t> </a:t>
                      </a:r>
                      <a:r>
                        <a:rPr lang="en-US" sz="2400" dirty="0" err="1">
                          <a:solidFill>
                            <a:srgbClr val="002060"/>
                          </a:solidFill>
                          <a:effectLst/>
                        </a:rPr>
                        <a:t>cao</a:t>
                      </a:r>
                      <a:r>
                        <a:rPr lang="en-US" sz="2400" dirty="0">
                          <a:solidFill>
                            <a:srgbClr val="002060"/>
                          </a:solidFill>
                          <a:effectLst/>
                        </a:rPr>
                        <a:t> ý </a:t>
                      </a:r>
                      <a:r>
                        <a:rPr lang="en-US" sz="2400" dirty="0" err="1">
                          <a:solidFill>
                            <a:srgbClr val="002060"/>
                          </a:solidFill>
                          <a:effectLst/>
                        </a:rPr>
                        <a:t>chí</a:t>
                      </a:r>
                      <a:r>
                        <a:rPr lang="en-US" sz="2400" dirty="0">
                          <a:solidFill>
                            <a:srgbClr val="002060"/>
                          </a:solidFill>
                          <a:effectLst/>
                        </a:rPr>
                        <a:t> </a:t>
                      </a:r>
                      <a:r>
                        <a:rPr lang="en-US" sz="2400" dirty="0" err="1">
                          <a:solidFill>
                            <a:srgbClr val="002060"/>
                          </a:solidFill>
                          <a:effectLst/>
                        </a:rPr>
                        <a:t>vượt</a:t>
                      </a:r>
                      <a:r>
                        <a:rPr lang="en-US" sz="2400" dirty="0">
                          <a:solidFill>
                            <a:srgbClr val="002060"/>
                          </a:solidFill>
                          <a:effectLst/>
                        </a:rPr>
                        <a:t> qua </a:t>
                      </a:r>
                      <a:r>
                        <a:rPr lang="en-US" sz="2400" dirty="0" err="1">
                          <a:solidFill>
                            <a:srgbClr val="002060"/>
                          </a:solidFill>
                          <a:effectLst/>
                        </a:rPr>
                        <a:t>khó</a:t>
                      </a:r>
                      <a:r>
                        <a:rPr lang="en-US" sz="2400" dirty="0">
                          <a:solidFill>
                            <a:srgbClr val="002060"/>
                          </a:solidFill>
                          <a:effectLst/>
                        </a:rPr>
                        <a:t> </a:t>
                      </a:r>
                      <a:r>
                        <a:rPr lang="en-US" sz="2400" dirty="0" err="1">
                          <a:solidFill>
                            <a:srgbClr val="002060"/>
                          </a:solidFill>
                          <a:effectLst/>
                        </a:rPr>
                        <a:t>khăn</a:t>
                      </a:r>
                      <a:r>
                        <a:rPr lang="en-US" sz="2400" dirty="0">
                          <a:solidFill>
                            <a:srgbClr val="002060"/>
                          </a:solidFill>
                          <a:effectLst/>
                        </a:rPr>
                        <a:t>, </a:t>
                      </a:r>
                      <a:r>
                        <a:rPr lang="en-US" sz="2400" dirty="0" err="1">
                          <a:solidFill>
                            <a:srgbClr val="002060"/>
                          </a:solidFill>
                          <a:effectLst/>
                        </a:rPr>
                        <a:t>vươn</a:t>
                      </a:r>
                      <a:r>
                        <a:rPr lang="en-US" sz="2400" dirty="0">
                          <a:solidFill>
                            <a:srgbClr val="002060"/>
                          </a:solidFill>
                          <a:effectLst/>
                        </a:rPr>
                        <a:t> </a:t>
                      </a:r>
                      <a:r>
                        <a:rPr lang="en-US" sz="2400" dirty="0" err="1">
                          <a:solidFill>
                            <a:srgbClr val="002060"/>
                          </a:solidFill>
                          <a:effectLst/>
                        </a:rPr>
                        <a:t>lên</a:t>
                      </a:r>
                      <a:r>
                        <a:rPr lang="en-US" sz="2400" dirty="0">
                          <a:solidFill>
                            <a:srgbClr val="002060"/>
                          </a:solidFill>
                          <a:effectLst/>
                        </a:rPr>
                        <a:t> </a:t>
                      </a:r>
                      <a:r>
                        <a:rPr lang="en-US" sz="2400" dirty="0" err="1">
                          <a:solidFill>
                            <a:srgbClr val="002060"/>
                          </a:solidFill>
                          <a:effectLst/>
                        </a:rPr>
                        <a:t>trong</a:t>
                      </a:r>
                      <a:r>
                        <a:rPr lang="en-US" sz="2400" dirty="0">
                          <a:solidFill>
                            <a:srgbClr val="002060"/>
                          </a:solidFill>
                          <a:effectLst/>
                        </a:rPr>
                        <a:t>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tập</a:t>
                      </a:r>
                      <a:r>
                        <a:rPr lang="en-US" sz="2400" dirty="0">
                          <a:solidFill>
                            <a:srgbClr val="002060"/>
                          </a:solidFill>
                          <a:effectLst/>
                        </a:rPr>
                        <a:t>.</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trường</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tổ</a:t>
                      </a:r>
                      <a:r>
                        <a:rPr lang="en-US" sz="2400" dirty="0">
                          <a:solidFill>
                            <a:srgbClr val="002060"/>
                          </a:solidFill>
                          <a:effectLst/>
                        </a:rPr>
                        <a:t> </a:t>
                      </a:r>
                      <a:r>
                        <a:rPr lang="en-US" sz="2400" dirty="0" err="1">
                          <a:solidFill>
                            <a:srgbClr val="002060"/>
                          </a:solidFill>
                          <a:effectLst/>
                        </a:rPr>
                        <a:t>chức</a:t>
                      </a:r>
                      <a:r>
                        <a:rPr lang="en-US" sz="2400" dirty="0">
                          <a:solidFill>
                            <a:srgbClr val="002060"/>
                          </a:solidFill>
                          <a:effectLst/>
                        </a:rPr>
                        <a:t> </a:t>
                      </a:r>
                      <a:r>
                        <a:rPr lang="en-US" sz="2400" dirty="0" err="1">
                          <a:solidFill>
                            <a:srgbClr val="002060"/>
                          </a:solidFill>
                          <a:effectLst/>
                        </a:rPr>
                        <a:t>xã</a:t>
                      </a:r>
                      <a:r>
                        <a:rPr lang="en-US" sz="2400" dirty="0">
                          <a:solidFill>
                            <a:srgbClr val="002060"/>
                          </a:solidFill>
                          <a:effectLst/>
                        </a:rPr>
                        <a:t> </a:t>
                      </a:r>
                      <a:r>
                        <a:rPr lang="en-US" sz="2400" dirty="0" err="1">
                          <a:solidFill>
                            <a:srgbClr val="002060"/>
                          </a:solidFill>
                          <a:effectLst/>
                        </a:rPr>
                        <a:t>hội</a:t>
                      </a:r>
                      <a:r>
                        <a:rPr lang="en-US" sz="2400" dirty="0">
                          <a:solidFill>
                            <a:srgbClr val="002060"/>
                          </a:solidFill>
                          <a:effectLst/>
                        </a:rPr>
                        <a:t>,...</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5527463"/>
                  </a:ext>
                </a:extLst>
              </a:tr>
              <a:tr h="1904971">
                <a:tc>
                  <a:txBody>
                    <a:bodyPr/>
                    <a:lstStyle/>
                    <a:p>
                      <a:pPr marL="30480" marR="30480" algn="just">
                        <a:lnSpc>
                          <a:spcPct val="120000"/>
                        </a:lnSpc>
                        <a:spcBef>
                          <a:spcPts val="0"/>
                        </a:spcBef>
                        <a:spcAft>
                          <a:spcPts val="0"/>
                        </a:spcAft>
                      </a:pPr>
                      <a:r>
                        <a:rPr lang="en-US" sz="2400">
                          <a:solidFill>
                            <a:srgbClr val="002060"/>
                          </a:solidFill>
                          <a:effectLst/>
                        </a:rPr>
                        <a:t>Trong sinh hoạt cá nhân hằng ngày</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Thường xuyên sử dụng các thiết bị điện tử như điện thoại, máy tính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Nhận</a:t>
                      </a:r>
                      <a:r>
                        <a:rPr lang="en-US" sz="2400" dirty="0">
                          <a:solidFill>
                            <a:srgbClr val="002060"/>
                          </a:solidFill>
                          <a:effectLst/>
                        </a:rPr>
                        <a:t> </a:t>
                      </a:r>
                      <a:r>
                        <a:rPr lang="en-US" sz="2400" dirty="0" err="1">
                          <a:solidFill>
                            <a:srgbClr val="002060"/>
                          </a:solidFill>
                          <a:effectLst/>
                        </a:rPr>
                        <a:t>thấy</a:t>
                      </a:r>
                      <a:r>
                        <a:rPr lang="en-US" sz="2400" dirty="0">
                          <a:solidFill>
                            <a:srgbClr val="002060"/>
                          </a:solidFill>
                          <a:effectLst/>
                        </a:rPr>
                        <a:t> </a:t>
                      </a:r>
                      <a:r>
                        <a:rPr lang="en-US" sz="2400" dirty="0" err="1">
                          <a:solidFill>
                            <a:srgbClr val="002060"/>
                          </a:solidFill>
                          <a:effectLst/>
                        </a:rPr>
                        <a:t>hậu</a:t>
                      </a:r>
                      <a:r>
                        <a:rPr lang="en-US" sz="2400" dirty="0">
                          <a:solidFill>
                            <a:srgbClr val="002060"/>
                          </a:solidFill>
                          <a:effectLst/>
                        </a:rPr>
                        <a:t> </a:t>
                      </a:r>
                      <a:r>
                        <a:rPr lang="en-US" sz="2400" dirty="0" err="1">
                          <a:solidFill>
                            <a:srgbClr val="002060"/>
                          </a:solidFill>
                          <a:effectLst/>
                        </a:rPr>
                        <a:t>quả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việc</a:t>
                      </a:r>
                      <a:r>
                        <a:rPr lang="en-US" sz="2400" dirty="0">
                          <a:solidFill>
                            <a:srgbClr val="002060"/>
                          </a:solidFill>
                          <a:effectLst/>
                        </a:rPr>
                        <a:t> </a:t>
                      </a:r>
                      <a:r>
                        <a:rPr lang="en-US" sz="2400" dirty="0" err="1">
                          <a:solidFill>
                            <a:srgbClr val="002060"/>
                          </a:solidFill>
                          <a:effectLst/>
                        </a:rPr>
                        <a:t>sử</a:t>
                      </a:r>
                      <a:r>
                        <a:rPr lang="en-US" sz="2400" dirty="0">
                          <a:solidFill>
                            <a:srgbClr val="002060"/>
                          </a:solidFill>
                          <a:effectLst/>
                        </a:rPr>
                        <a:t> </a:t>
                      </a:r>
                      <a:r>
                        <a:rPr lang="en-US" sz="2400" dirty="0" err="1">
                          <a:solidFill>
                            <a:srgbClr val="002060"/>
                          </a:solidFill>
                          <a:effectLst/>
                        </a:rPr>
                        <a:t>dụng</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thiết</a:t>
                      </a:r>
                      <a:r>
                        <a:rPr lang="en-US" sz="2400" dirty="0">
                          <a:solidFill>
                            <a:srgbClr val="002060"/>
                          </a:solidFill>
                          <a:effectLst/>
                        </a:rPr>
                        <a:t> </a:t>
                      </a:r>
                      <a:r>
                        <a:rPr lang="en-US" sz="2400" dirty="0" err="1">
                          <a:solidFill>
                            <a:srgbClr val="002060"/>
                          </a:solidFill>
                          <a:effectLst/>
                        </a:rPr>
                        <a:t>bị</a:t>
                      </a:r>
                      <a:r>
                        <a:rPr lang="en-US" sz="2400" dirty="0">
                          <a:solidFill>
                            <a:srgbClr val="002060"/>
                          </a:solidFill>
                          <a:effectLst/>
                        </a:rPr>
                        <a:t> </a:t>
                      </a:r>
                      <a:r>
                        <a:rPr lang="en-US" sz="2400" dirty="0" err="1">
                          <a:solidFill>
                            <a:srgbClr val="002060"/>
                          </a:solidFill>
                          <a:effectLst/>
                        </a:rPr>
                        <a:t>điện</a:t>
                      </a:r>
                      <a:r>
                        <a:rPr lang="en-US" sz="2400" dirty="0">
                          <a:solidFill>
                            <a:srgbClr val="002060"/>
                          </a:solidFill>
                          <a:effectLst/>
                        </a:rPr>
                        <a:t> </a:t>
                      </a:r>
                      <a:r>
                        <a:rPr lang="en-US" sz="2400" dirty="0" err="1">
                          <a:solidFill>
                            <a:srgbClr val="002060"/>
                          </a:solidFill>
                          <a:effectLst/>
                        </a:rPr>
                        <a:t>tử</a:t>
                      </a:r>
                      <a:r>
                        <a:rPr lang="en-US" sz="2400" dirty="0">
                          <a:solidFill>
                            <a:srgbClr val="002060"/>
                          </a:solidFill>
                          <a:effectLst/>
                        </a:rPr>
                        <a:t> </a:t>
                      </a:r>
                      <a:r>
                        <a:rPr lang="en-US" sz="2400" dirty="0" err="1">
                          <a:solidFill>
                            <a:srgbClr val="002060"/>
                          </a:solidFill>
                          <a:effectLst/>
                        </a:rPr>
                        <a:t>một</a:t>
                      </a:r>
                      <a:r>
                        <a:rPr lang="en-US" sz="2400" dirty="0">
                          <a:solidFill>
                            <a:srgbClr val="002060"/>
                          </a:solidFill>
                          <a:effectLst/>
                        </a:rPr>
                        <a:t> </a:t>
                      </a:r>
                      <a:r>
                        <a:rPr lang="en-US" sz="2400" dirty="0" err="1">
                          <a:solidFill>
                            <a:srgbClr val="002060"/>
                          </a:solidFill>
                          <a:effectLst/>
                        </a:rPr>
                        <a:t>cách</a:t>
                      </a:r>
                      <a:r>
                        <a:rPr lang="en-US" sz="2400" dirty="0">
                          <a:solidFill>
                            <a:srgbClr val="002060"/>
                          </a:solidFill>
                          <a:effectLst/>
                        </a:rPr>
                        <a:t> </a:t>
                      </a:r>
                      <a:r>
                        <a:rPr lang="en-US" sz="2400" dirty="0" err="1">
                          <a:solidFill>
                            <a:srgbClr val="002060"/>
                          </a:solidFill>
                          <a:effectLst/>
                        </a:rPr>
                        <a:t>quá</a:t>
                      </a:r>
                      <a:r>
                        <a:rPr lang="en-US" sz="2400" dirty="0">
                          <a:solidFill>
                            <a:srgbClr val="002060"/>
                          </a:solidFill>
                          <a:effectLst/>
                        </a:rPr>
                        <a:t> </a:t>
                      </a:r>
                      <a:r>
                        <a:rPr lang="en-US" sz="2400" dirty="0" err="1">
                          <a:solidFill>
                            <a:srgbClr val="002060"/>
                          </a:solidFill>
                          <a:effectLst/>
                        </a:rPr>
                        <a:t>nhiều</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Lập</a:t>
                      </a:r>
                      <a:r>
                        <a:rPr lang="en-US" sz="2400" dirty="0">
                          <a:solidFill>
                            <a:srgbClr val="002060"/>
                          </a:solidFill>
                          <a:effectLst/>
                        </a:rPr>
                        <a:t> </a:t>
                      </a:r>
                      <a:r>
                        <a:rPr lang="en-US" sz="2400" dirty="0" err="1">
                          <a:solidFill>
                            <a:srgbClr val="002060"/>
                          </a:solidFill>
                          <a:effectLst/>
                        </a:rPr>
                        <a:t>kế</a:t>
                      </a:r>
                      <a:r>
                        <a:rPr lang="en-US" sz="2400" dirty="0">
                          <a:solidFill>
                            <a:srgbClr val="002060"/>
                          </a:solidFill>
                          <a:effectLst/>
                        </a:rPr>
                        <a:t> </a:t>
                      </a:r>
                      <a:r>
                        <a:rPr lang="en-US" sz="2400" dirty="0" err="1">
                          <a:solidFill>
                            <a:srgbClr val="002060"/>
                          </a:solidFill>
                          <a:effectLst/>
                        </a:rPr>
                        <a:t>hoạch</a:t>
                      </a:r>
                      <a:r>
                        <a:rPr lang="en-US" sz="2400" dirty="0">
                          <a:solidFill>
                            <a:srgbClr val="002060"/>
                          </a:solidFill>
                          <a:effectLst/>
                        </a:rPr>
                        <a:t> </a:t>
                      </a:r>
                      <a:r>
                        <a:rPr lang="en-US" sz="2400" dirty="0" err="1">
                          <a:solidFill>
                            <a:srgbClr val="002060"/>
                          </a:solidFill>
                          <a:effectLst/>
                        </a:rPr>
                        <a:t>sử</a:t>
                      </a:r>
                      <a:r>
                        <a:rPr lang="en-US" sz="2400" dirty="0">
                          <a:solidFill>
                            <a:srgbClr val="002060"/>
                          </a:solidFill>
                          <a:effectLst/>
                        </a:rPr>
                        <a:t> </a:t>
                      </a:r>
                      <a:r>
                        <a:rPr lang="en-US" sz="2400" dirty="0" err="1">
                          <a:solidFill>
                            <a:srgbClr val="002060"/>
                          </a:solidFill>
                          <a:effectLst/>
                        </a:rPr>
                        <a:t>dụng</a:t>
                      </a:r>
                      <a:r>
                        <a:rPr lang="en-US" sz="2400" dirty="0">
                          <a:solidFill>
                            <a:srgbClr val="002060"/>
                          </a:solidFill>
                          <a:effectLst/>
                        </a:rPr>
                        <a:t> </a:t>
                      </a:r>
                      <a:r>
                        <a:rPr lang="en-US" sz="2400" dirty="0" err="1">
                          <a:solidFill>
                            <a:srgbClr val="002060"/>
                          </a:solidFill>
                          <a:effectLst/>
                        </a:rPr>
                        <a:t>hợp</a:t>
                      </a:r>
                      <a:r>
                        <a:rPr lang="en-US" sz="2400" dirty="0">
                          <a:solidFill>
                            <a:srgbClr val="002060"/>
                          </a:solidFill>
                          <a:effectLst/>
                        </a:rPr>
                        <a:t> </a:t>
                      </a:r>
                      <a:r>
                        <a:rPr lang="en-US" sz="2400" dirty="0" err="1">
                          <a:solidFill>
                            <a:srgbClr val="002060"/>
                          </a:solidFill>
                          <a:effectLst/>
                        </a:rPr>
                        <a:t>lý</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Kiên</a:t>
                      </a:r>
                      <a:r>
                        <a:rPr lang="en-US" sz="2400" dirty="0">
                          <a:solidFill>
                            <a:srgbClr val="002060"/>
                          </a:solidFill>
                          <a:effectLst/>
                        </a:rPr>
                        <a:t> </a:t>
                      </a:r>
                      <a:r>
                        <a:rPr lang="en-US" sz="2400" dirty="0" err="1">
                          <a:solidFill>
                            <a:srgbClr val="002060"/>
                          </a:solidFill>
                          <a:effectLst/>
                        </a:rPr>
                        <a:t>trì</a:t>
                      </a:r>
                      <a:r>
                        <a:rPr lang="en-US" sz="2400" dirty="0">
                          <a:solidFill>
                            <a:srgbClr val="002060"/>
                          </a:solidFill>
                          <a:effectLst/>
                        </a:rPr>
                        <a:t> </a:t>
                      </a:r>
                      <a:r>
                        <a:rPr lang="en-US" sz="2400" dirty="0" err="1">
                          <a:solidFill>
                            <a:srgbClr val="002060"/>
                          </a:solidFill>
                          <a:effectLst/>
                        </a:rPr>
                        <a:t>thực</a:t>
                      </a:r>
                      <a:r>
                        <a:rPr lang="en-US" sz="2400" dirty="0">
                          <a:solidFill>
                            <a:srgbClr val="002060"/>
                          </a:solidFill>
                          <a:effectLst/>
                        </a:rPr>
                        <a:t> </a:t>
                      </a:r>
                      <a:r>
                        <a:rPr lang="en-US" sz="2400" dirty="0" err="1">
                          <a:solidFill>
                            <a:srgbClr val="002060"/>
                          </a:solidFill>
                          <a:effectLst/>
                        </a:rPr>
                        <a:t>hiện</a:t>
                      </a:r>
                      <a:r>
                        <a:rPr lang="en-US" sz="2400" dirty="0">
                          <a:solidFill>
                            <a:srgbClr val="002060"/>
                          </a:solidFill>
                          <a:effectLst/>
                        </a:rPr>
                        <a:t> </a:t>
                      </a:r>
                      <a:r>
                        <a:rPr lang="en-US" sz="2400" dirty="0" err="1">
                          <a:solidFill>
                            <a:srgbClr val="002060"/>
                          </a:solidFill>
                          <a:effectLst/>
                        </a:rPr>
                        <a:t>theo</a:t>
                      </a:r>
                      <a:r>
                        <a:rPr lang="en-US" sz="2400" dirty="0">
                          <a:solidFill>
                            <a:srgbClr val="002060"/>
                          </a:solidFill>
                          <a:effectLst/>
                        </a:rPr>
                        <a:t> </a:t>
                      </a:r>
                      <a:r>
                        <a:rPr lang="en-US" sz="2400" dirty="0" err="1">
                          <a:solidFill>
                            <a:srgbClr val="002060"/>
                          </a:solidFill>
                          <a:effectLst/>
                        </a:rPr>
                        <a:t>kế</a:t>
                      </a:r>
                      <a:r>
                        <a:rPr lang="en-US" sz="2400" dirty="0">
                          <a:solidFill>
                            <a:srgbClr val="002060"/>
                          </a:solidFill>
                          <a:effectLst/>
                        </a:rPr>
                        <a:t> </a:t>
                      </a:r>
                      <a:r>
                        <a:rPr lang="en-US" sz="2400" dirty="0" err="1">
                          <a:solidFill>
                            <a:srgbClr val="002060"/>
                          </a:solidFill>
                          <a:effectLst/>
                        </a:rPr>
                        <a:t>hoạch</a:t>
                      </a:r>
                      <a:r>
                        <a:rPr lang="en-US" sz="2400" dirty="0">
                          <a:solidFill>
                            <a:srgbClr val="002060"/>
                          </a:solidFill>
                          <a:effectLst/>
                        </a:rPr>
                        <a:t> </a:t>
                      </a:r>
                      <a:r>
                        <a:rPr lang="en-US" sz="2400" dirty="0" err="1">
                          <a:solidFill>
                            <a:srgbClr val="002060"/>
                          </a:solidFill>
                          <a:effectLst/>
                        </a:rPr>
                        <a:t>đề</a:t>
                      </a:r>
                      <a:r>
                        <a:rPr lang="en-US" sz="2400" dirty="0">
                          <a:solidFill>
                            <a:srgbClr val="002060"/>
                          </a:solidFill>
                          <a:effectLst/>
                        </a:rPr>
                        <a:t> </a:t>
                      </a:r>
                      <a:r>
                        <a:rPr lang="en-US" sz="2400" dirty="0" err="1">
                          <a:solidFill>
                            <a:srgbClr val="002060"/>
                          </a:solidFill>
                          <a:effectLst/>
                        </a:rPr>
                        <a:t>ra</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pPr>
                      <a:endParaRPr lang="en-US" sz="2400" dirty="0">
                        <a:solidFill>
                          <a:srgbClr val="00206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7097605"/>
                  </a:ext>
                </a:extLst>
              </a:tr>
            </a:tbl>
          </a:graphicData>
        </a:graphic>
      </p:graphicFrame>
    </p:spTree>
    <p:extLst>
      <p:ext uri="{BB962C8B-B14F-4D97-AF65-F5344CB8AC3E}">
        <p14:creationId xmlns:p14="http://schemas.microsoft.com/office/powerpoint/2010/main" val="377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7526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tìm hiểu về một tấm gương học sinh vượt khó và chia sẻ với các bạn theo gợi ý:</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5">
            <a:extLst>
              <a:ext uri="{FF2B5EF4-FFF2-40B4-BE49-F238E27FC236}">
                <a16:creationId xmlns:a16="http://schemas.microsoft.com/office/drawing/2014/main" id="{07D16DD6-F841-06F4-A1F9-B13510951C3F}"/>
              </a:ext>
            </a:extLst>
          </p:cNvPr>
          <p:cNvSpPr/>
          <p:nvPr/>
        </p:nvSpPr>
        <p:spPr>
          <a:xfrm>
            <a:off x="990600" y="2705100"/>
            <a:ext cx="13487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Giới thiệu về bạn đó và những khó khăn mà bạn đã gặp.</a:t>
            </a:r>
          </a:p>
        </p:txBody>
      </p:sp>
      <p:sp>
        <p:nvSpPr>
          <p:cNvPr id="7" name="Rectangle: Rounded Corners 5">
            <a:extLst>
              <a:ext uri="{FF2B5EF4-FFF2-40B4-BE49-F238E27FC236}">
                <a16:creationId xmlns:a16="http://schemas.microsoft.com/office/drawing/2014/main" id="{3EB06602-03B9-AD73-4B65-747E0ECF9608}"/>
              </a:ext>
            </a:extLst>
          </p:cNvPr>
          <p:cNvSpPr/>
          <p:nvPr/>
        </p:nvSpPr>
        <p:spPr>
          <a:xfrm>
            <a:off x="4495800" y="4381500"/>
            <a:ext cx="10820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Bạn đã làm gì để vượt qua khó khăn?</a:t>
            </a:r>
          </a:p>
        </p:txBody>
      </p:sp>
      <p:sp>
        <p:nvSpPr>
          <p:cNvPr id="8" name="Rectangle: Rounded Corners 5">
            <a:extLst>
              <a:ext uri="{FF2B5EF4-FFF2-40B4-BE49-F238E27FC236}">
                <a16:creationId xmlns:a16="http://schemas.microsoft.com/office/drawing/2014/main" id="{CA2EE0B1-4E1B-1A15-E150-E7C260F020EA}"/>
              </a:ext>
            </a:extLst>
          </p:cNvPr>
          <p:cNvSpPr/>
          <p:nvPr/>
        </p:nvSpPr>
        <p:spPr>
          <a:xfrm>
            <a:off x="6400800" y="6286500"/>
            <a:ext cx="10820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a:solidFill>
                  <a:schemeClr val="tx1"/>
                </a:solidFill>
                <a:latin typeface="Calibri" panose="020F0502020204030204" pitchFamily="34" charset="0"/>
                <a:ea typeface="Calibri" panose="020F0502020204030204" pitchFamily="34" charset="0"/>
                <a:cs typeface="Calibri" panose="020F0502020204030204" pitchFamily="34" charset="0"/>
              </a:rPr>
              <a:t>Em học được điều gì từ tấm gương đó?</a:t>
            </a:r>
            <a:endPar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7179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38100" y="190500"/>
            <a:ext cx="17954214" cy="11831471"/>
            <a:chOff x="-38100" y="190500"/>
            <a:chExt cx="17954214" cy="11831471"/>
          </a:xfrm>
        </p:grpSpPr>
        <p:sp>
          <p:nvSpPr>
            <p:cNvPr id="5" name="Freeform 23">
              <a:extLst>
                <a:ext uri="{FF2B5EF4-FFF2-40B4-BE49-F238E27FC236}">
                  <a16:creationId xmlns:a16="http://schemas.microsoft.com/office/drawing/2014/main" id="{FE3A01F9-DE08-0356-EBFC-771666E1D5B1}"/>
                </a:ext>
              </a:extLst>
            </p:cNvPr>
            <p:cNvSpPr/>
            <p:nvPr/>
          </p:nvSpPr>
          <p:spPr>
            <a:xfrm>
              <a:off x="-38100" y="1084428"/>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3030200" y="6057900"/>
              <a:ext cx="4885914" cy="5964071"/>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79EA5CB-49D8-88EA-34C4-ECCCC0F3B335}"/>
                </a:ext>
              </a:extLst>
            </p:cNvPr>
            <p:cNvSpPr txBox="1"/>
            <p:nvPr/>
          </p:nvSpPr>
          <p:spPr>
            <a:xfrm>
              <a:off x="6553200" y="190500"/>
              <a:ext cx="214834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Ví</a:t>
              </a:r>
              <a:r>
                <a:rPr kumimoji="0" lang="en-US"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rPr>
                <a:t> </a:t>
              </a: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dụ</a:t>
              </a:r>
              <a:endParaRPr kumimoji="0" lang="vi-VN"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endParaRPr>
            </a:p>
          </p:txBody>
        </p:sp>
      </p:grpSp>
      <p:sp>
        <p:nvSpPr>
          <p:cNvPr id="8" name="TextBox 7">
            <a:extLst>
              <a:ext uri="{FF2B5EF4-FFF2-40B4-BE49-F238E27FC236}">
                <a16:creationId xmlns:a16="http://schemas.microsoft.com/office/drawing/2014/main" id="{0D9E0801-D236-53D3-CFA4-8AAB2122CA99}"/>
              </a:ext>
            </a:extLst>
          </p:cNvPr>
          <p:cNvSpPr txBox="1"/>
          <p:nvPr/>
        </p:nvSpPr>
        <p:spPr>
          <a:xfrm>
            <a:off x="1295400" y="2476500"/>
            <a:ext cx="11611482" cy="4401205"/>
          </a:xfrm>
          <a:prstGeom prst="rect">
            <a:avLst/>
          </a:prstGeom>
          <a:noFill/>
        </p:spPr>
        <p:txBody>
          <a:bodyPr wrap="square">
            <a:spAutoFit/>
          </a:bodyPr>
          <a:lstStyle/>
          <a:p>
            <a:pPr lvl="0" algn="just"/>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B</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ạn A chữ xấu nhất lớp, bạn được cô giáo giúp đỡ. Bạn đã lập kế hoạch luyện chữ hằng ngày, chuẩn bị đầy đủ các phương tiện hỗ trợ cho việc luyện chữ (vở luyện chữ, bút,...). Sau đó, thực hiện theo kế hoạch đã đề ra và chữ bạn đã đẹp hơn. Em học ở bạn tính kiên trì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cực 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 nhân, dù nhỏ bé, cũng là</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tiến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bộ và dần làm nên sự</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trưởng thành của em.</a:t>
            </a:r>
          </a:p>
        </p:txBody>
      </p:sp>
    </p:spTree>
    <p:extLst>
      <p:ext uri="{BB962C8B-B14F-4D97-AF65-F5344CB8AC3E}">
        <p14:creationId xmlns:p14="http://schemas.microsoft.com/office/powerpoint/2010/main" val="1101951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38100" y="190500"/>
            <a:ext cx="17954214" cy="11831471"/>
            <a:chOff x="-38100" y="190500"/>
            <a:chExt cx="17954214" cy="11831471"/>
          </a:xfrm>
        </p:grpSpPr>
        <p:sp>
          <p:nvSpPr>
            <p:cNvPr id="5" name="Freeform 23">
              <a:extLst>
                <a:ext uri="{FF2B5EF4-FFF2-40B4-BE49-F238E27FC236}">
                  <a16:creationId xmlns:a16="http://schemas.microsoft.com/office/drawing/2014/main" id="{FE3A01F9-DE08-0356-EBFC-771666E1D5B1}"/>
                </a:ext>
              </a:extLst>
            </p:cNvPr>
            <p:cNvSpPr/>
            <p:nvPr/>
          </p:nvSpPr>
          <p:spPr>
            <a:xfrm>
              <a:off x="-38100" y="1084428"/>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3030200" y="6057900"/>
              <a:ext cx="4885914" cy="5964071"/>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79EA5CB-49D8-88EA-34C4-ECCCC0F3B335}"/>
                </a:ext>
              </a:extLst>
            </p:cNvPr>
            <p:cNvSpPr txBox="1"/>
            <p:nvPr/>
          </p:nvSpPr>
          <p:spPr>
            <a:xfrm>
              <a:off x="6553200" y="190500"/>
              <a:ext cx="214834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Ví</a:t>
              </a:r>
              <a:r>
                <a:rPr kumimoji="0" lang="en-US"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rPr>
                <a:t> </a:t>
              </a: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dụ</a:t>
              </a:r>
              <a:endParaRPr kumimoji="0" lang="vi-VN"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endParaRPr>
            </a:p>
          </p:txBody>
        </p:sp>
      </p:grpSp>
      <p:sp>
        <p:nvSpPr>
          <p:cNvPr id="8" name="TextBox 7">
            <a:extLst>
              <a:ext uri="{FF2B5EF4-FFF2-40B4-BE49-F238E27FC236}">
                <a16:creationId xmlns:a16="http://schemas.microsoft.com/office/drawing/2014/main" id="{0D9E0801-D236-53D3-CFA4-8AAB2122CA99}"/>
              </a:ext>
            </a:extLst>
          </p:cNvPr>
          <p:cNvSpPr txBox="1"/>
          <p:nvPr/>
        </p:nvSpPr>
        <p:spPr>
          <a:xfrm>
            <a:off x="1295400" y="2476500"/>
            <a:ext cx="11611482" cy="4524315"/>
          </a:xfrm>
          <a:prstGeom prst="rect">
            <a:avLst/>
          </a:prstGeom>
          <a:noFill/>
        </p:spPr>
        <p:txBody>
          <a:bodyPr wrap="square">
            <a:spAutoFit/>
          </a:bodyPr>
          <a:lstStyle/>
          <a:p>
            <a:pPr lvl="0" algn="just"/>
            <a:r>
              <a:rPr lang="vi-VN" sz="4800" dirty="0">
                <a:solidFill>
                  <a:prstClr val="black"/>
                </a:solidFill>
                <a:latin typeface="Calibri" panose="020F0502020204030204" pitchFamily="34" charset="0"/>
                <a:ea typeface="Calibri" panose="020F0502020204030204" pitchFamily="34" charset="0"/>
                <a:cs typeface="Calibri" panose="020F0502020204030204" pitchFamily="34" charset="0"/>
              </a:rPr>
              <a:t>Bạn B thường xuyên đi học muộn, cô giáo hay nhắc nhở và liên hệ cha mẹ bạn. Bạn đã điều chỉnh thời gian sinh hoạt hằng ngày, đặt ra kế hoạch đi ngủ và thức dậy đúng giờ. Kiên trì thực hiện theo kế hoạch đó bạn đã đi học đúng giờ. </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0970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1051</TotalTime>
  <Words>619</Words>
  <Application>Microsoft Office PowerPoint</Application>
  <PresentationFormat>Custom</PresentationFormat>
  <Paragraphs>42</Paragraphs>
  <Slides>10</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10</vt:i4>
      </vt:variant>
    </vt:vector>
  </HeadingPairs>
  <TitlesOfParts>
    <vt:vector size="21" baseType="lpstr">
      <vt:lpstr>#9Slide03 IcielUni Sans Heavy</vt:lpstr>
      <vt:lpstr>Aptos</vt:lpstr>
      <vt:lpstr>Arial</vt:lpstr>
      <vt:lpstr>Calibri</vt:lpstr>
      <vt:lpstr>Calibri Light</vt:lpstr>
      <vt:lpstr>SVN-Poky's</vt:lpstr>
      <vt:lpstr>Times New Roman</vt:lpstr>
      <vt:lpstr>Office Theme</vt:lpstr>
      <vt:lpstr>1_Office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luyen</cp:lastModifiedBy>
  <cp:revision>39</cp:revision>
  <dcterms:created xsi:type="dcterms:W3CDTF">2006-08-16T00:00:00Z</dcterms:created>
  <dcterms:modified xsi:type="dcterms:W3CDTF">2025-11-24T04:31:05Z</dcterms:modified>
  <dc:identifier>DAGHh34F4G4</dc:identifier>
</cp:coreProperties>
</file>