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4"/>
  </p:notesMasterIdLst>
  <p:sldIdLst>
    <p:sldId id="261" r:id="rId5"/>
    <p:sldId id="260" r:id="rId6"/>
    <p:sldId id="267" r:id="rId7"/>
    <p:sldId id="507" r:id="rId8"/>
    <p:sldId id="272" r:id="rId9"/>
    <p:sldId id="523" r:id="rId10"/>
    <p:sldId id="271" r:id="rId11"/>
    <p:sldId id="43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93" d="100"/>
          <a:sy n="93" d="100"/>
        </p:scale>
        <p:origin x="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9520" h="1391921" fill="none" extrusionOk="0">
                <a:moveTo>
                  <a:pt x="0" y="231991"/>
                </a:moveTo>
                <a:cubicBezTo>
                  <a:pt x="12151" y="89008"/>
                  <a:pt x="132036" y="-37444"/>
                  <a:pt x="431908" y="0"/>
                </a:cubicBezTo>
                <a:cubicBezTo>
                  <a:pt x="2846703" y="273371"/>
                  <a:pt x="5100398" y="-66333"/>
                  <a:pt x="8427611" y="0"/>
                </a:cubicBezTo>
                <a:cubicBezTo>
                  <a:pt x="8637152" y="28709"/>
                  <a:pt x="8864041" y="152997"/>
                  <a:pt x="8859520" y="231991"/>
                </a:cubicBezTo>
                <a:cubicBezTo>
                  <a:pt x="8784472" y="660610"/>
                  <a:pt x="8803491" y="805516"/>
                  <a:pt x="8859520" y="1159929"/>
                </a:cubicBezTo>
                <a:cubicBezTo>
                  <a:pt x="8864724" y="1359634"/>
                  <a:pt x="8628104" y="1332464"/>
                  <a:pt x="8427611" y="1391921"/>
                </a:cubicBezTo>
                <a:cubicBezTo>
                  <a:pt x="4784386" y="983284"/>
                  <a:pt x="3128606" y="1134314"/>
                  <a:pt x="431908" y="1391921"/>
                </a:cubicBezTo>
                <a:cubicBezTo>
                  <a:pt x="221172" y="1379226"/>
                  <a:pt x="-13391" y="1278705"/>
                  <a:pt x="0" y="1159929"/>
                </a:cubicBezTo>
                <a:cubicBezTo>
                  <a:pt x="193252" y="869132"/>
                  <a:pt x="80661" y="415171"/>
                  <a:pt x="0" y="231991"/>
                </a:cubicBezTo>
                <a:close/>
              </a:path>
              <a:path w="8859520" h="1391921" stroke="0" extrusionOk="0">
                <a:moveTo>
                  <a:pt x="0" y="231991"/>
                </a:moveTo>
                <a:cubicBezTo>
                  <a:pt x="-20347" y="104288"/>
                  <a:pt x="240448" y="-44856"/>
                  <a:pt x="431908" y="0"/>
                </a:cubicBezTo>
                <a:cubicBezTo>
                  <a:pt x="2981865" y="-239917"/>
                  <a:pt x="7444392" y="-32595"/>
                  <a:pt x="8427611" y="0"/>
                </a:cubicBezTo>
                <a:cubicBezTo>
                  <a:pt x="8709005" y="25592"/>
                  <a:pt x="8831658" y="64266"/>
                  <a:pt x="8859520" y="231991"/>
                </a:cubicBezTo>
                <a:cubicBezTo>
                  <a:pt x="8834015" y="669135"/>
                  <a:pt x="8842074" y="817285"/>
                  <a:pt x="8859520" y="1159929"/>
                </a:cubicBezTo>
                <a:cubicBezTo>
                  <a:pt x="8891661" y="1251339"/>
                  <a:pt x="8710476" y="1363231"/>
                  <a:pt x="8427611" y="1391921"/>
                </a:cubicBezTo>
                <a:cubicBezTo>
                  <a:pt x="6128506" y="1818080"/>
                  <a:pt x="2355820" y="1142283"/>
                  <a:pt x="431908" y="1391921"/>
                </a:cubicBezTo>
                <a:cubicBezTo>
                  <a:pt x="168887" y="1389842"/>
                  <a:pt x="-12756" y="1274068"/>
                  <a:pt x="0" y="1159929"/>
                </a:cubicBezTo>
                <a:cubicBezTo>
                  <a:pt x="-29391" y="685419"/>
                  <a:pt x="73483" y="389496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-2080" y="101256"/>
                  <a:pt x="171184" y="-31895"/>
                  <a:pt x="431908" y="0"/>
                </a:cubicBezTo>
                <a:cubicBezTo>
                  <a:pt x="1431375" y="-203631"/>
                  <a:pt x="6203133" y="-80546"/>
                  <a:pt x="8427611" y="0"/>
                </a:cubicBezTo>
                <a:cubicBezTo>
                  <a:pt x="8641279" y="11563"/>
                  <a:pt x="8857941" y="112067"/>
                  <a:pt x="8859520" y="231991"/>
                </a:cubicBezTo>
                <a:cubicBezTo>
                  <a:pt x="8795507" y="682762"/>
                  <a:pt x="8831619" y="826107"/>
                  <a:pt x="8859520" y="1159929"/>
                </a:cubicBezTo>
                <a:cubicBezTo>
                  <a:pt x="8888681" y="1310334"/>
                  <a:pt x="8627941" y="1384907"/>
                  <a:pt x="8427611" y="1391921"/>
                </a:cubicBezTo>
                <a:cubicBezTo>
                  <a:pt x="4814045" y="1250645"/>
                  <a:pt x="3119998" y="1263529"/>
                  <a:pt x="431908" y="1391921"/>
                </a:cubicBezTo>
                <a:cubicBezTo>
                  <a:pt x="213385" y="1380486"/>
                  <a:pt x="-19312" y="1262033"/>
                  <a:pt x="0" y="1159929"/>
                </a:cubicBezTo>
                <a:cubicBezTo>
                  <a:pt x="145537" y="860451"/>
                  <a:pt x="100137" y="391944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12131" y="85413"/>
                  <a:pt x="174227" y="-33807"/>
                  <a:pt x="431908" y="0"/>
                </a:cubicBezTo>
                <a:cubicBezTo>
                  <a:pt x="2705470" y="83357"/>
                  <a:pt x="5469797" y="173932"/>
                  <a:pt x="8427611" y="0"/>
                </a:cubicBezTo>
                <a:cubicBezTo>
                  <a:pt x="8646376" y="22948"/>
                  <a:pt x="8855165" y="131283"/>
                  <a:pt x="8859520" y="231991"/>
                </a:cubicBezTo>
                <a:cubicBezTo>
                  <a:pt x="8796802" y="674733"/>
                  <a:pt x="8802834" y="812006"/>
                  <a:pt x="8859520" y="1159929"/>
                </a:cubicBezTo>
                <a:cubicBezTo>
                  <a:pt x="8886305" y="1317525"/>
                  <a:pt x="8625123" y="1366837"/>
                  <a:pt x="8427611" y="1391921"/>
                </a:cubicBezTo>
                <a:cubicBezTo>
                  <a:pt x="4951652" y="1081512"/>
                  <a:pt x="3189277" y="1067519"/>
                  <a:pt x="431908" y="1391921"/>
                </a:cubicBezTo>
                <a:cubicBezTo>
                  <a:pt x="205102" y="1364800"/>
                  <a:pt x="-19322" y="1266618"/>
                  <a:pt x="0" y="1159929"/>
                </a:cubicBezTo>
                <a:cubicBezTo>
                  <a:pt x="175939" y="854346"/>
                  <a:pt x="60709" y="390605"/>
                  <a:pt x="0" y="231991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237</TotalTime>
  <Words>69</Words>
  <Application>Microsoft Office PowerPoint</Application>
  <PresentationFormat>Widescreen</PresentationFormat>
  <Paragraphs>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luyen</cp:lastModifiedBy>
  <cp:revision>22</cp:revision>
  <dcterms:created xsi:type="dcterms:W3CDTF">2023-09-05T15:01:44Z</dcterms:created>
  <dcterms:modified xsi:type="dcterms:W3CDTF">2025-11-24T04:26:42Z</dcterms:modified>
  <cp:category>9Slide.vn</cp:category>
</cp:coreProperties>
</file>