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7"/>
  </p:notesMasterIdLst>
  <p:sldIdLst>
    <p:sldId id="258" r:id="rId5"/>
    <p:sldId id="428" r:id="rId6"/>
    <p:sldId id="256" r:id="rId7"/>
    <p:sldId id="263" r:id="rId8"/>
    <p:sldId id="303" r:id="rId9"/>
    <p:sldId id="430" r:id="rId10"/>
    <p:sldId id="432" r:id="rId11"/>
    <p:sldId id="436" r:id="rId12"/>
    <p:sldId id="291" r:id="rId13"/>
    <p:sldId id="294" r:id="rId14"/>
    <p:sldId id="301" r:id="rId15"/>
    <p:sldId id="29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65" autoAdjust="0"/>
  </p:normalViewPr>
  <p:slideViewPr>
    <p:cSldViewPr snapToGrid="0" showGuides="1">
      <p:cViewPr varScale="1">
        <p:scale>
          <a:sx n="85" d="100"/>
          <a:sy n="85" d="100"/>
        </p:scale>
        <p:origin x="5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02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49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9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0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9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7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7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1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38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6" y="2642198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5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2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5" y="3705968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4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60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  <a:defRPr/>
            </a:pPr>
            <a:endParaRPr sz="4668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4" y="1194858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8401" y="2108201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8" y="284082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64C27683-AD8F-15A5-5331-12CF926E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5678508"/>
            <a:ext cx="12192000" cy="1179492"/>
            <a:chOff x="0" y="0"/>
            <a:chExt cx="6186311" cy="598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598483"/>
            </a:xfrm>
            <a:custGeom>
              <a:avLst/>
              <a:gdLst/>
              <a:ahLst/>
              <a:cxnLst/>
              <a:rect l="l" t="t" r="r" b="b"/>
              <a:pathLst>
                <a:path w="6186311" h="598483">
                  <a:moveTo>
                    <a:pt x="0" y="0"/>
                  </a:moveTo>
                  <a:lnTo>
                    <a:pt x="6186311" y="0"/>
                  </a:lnTo>
                  <a:lnTo>
                    <a:pt x="6186311" y="598483"/>
                  </a:lnTo>
                  <a:lnTo>
                    <a:pt x="0" y="598483"/>
                  </a:lnTo>
                  <a:close/>
                </a:path>
              </a:pathLst>
            </a:custGeom>
            <a:solidFill>
              <a:srgbClr val="EAC5B0"/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5678508"/>
            <a:ext cx="12192000" cy="688220"/>
            <a:chOff x="0" y="0"/>
            <a:chExt cx="6186311" cy="349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9208"/>
            </a:xfrm>
            <a:custGeom>
              <a:avLst/>
              <a:gdLst/>
              <a:ahLst/>
              <a:cxnLst/>
              <a:rect l="l" t="t" r="r" b="b"/>
              <a:pathLst>
                <a:path w="6186311" h="349208">
                  <a:moveTo>
                    <a:pt x="0" y="0"/>
                  </a:moveTo>
                  <a:lnTo>
                    <a:pt x="6186311" y="0"/>
                  </a:lnTo>
                  <a:lnTo>
                    <a:pt x="6186311" y="349208"/>
                  </a:lnTo>
                  <a:lnTo>
                    <a:pt x="0" y="349208"/>
                  </a:lnTo>
                  <a:close/>
                </a:path>
              </a:pathLst>
            </a:custGeom>
            <a:solidFill>
              <a:srgbClr val="A45D5B">
                <a:alpha val="32941"/>
              </a:srgbClr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088803" y="4113622"/>
            <a:ext cx="2927945" cy="2651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015786" y="5442740"/>
            <a:ext cx="1489962" cy="1322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613" y="384935"/>
            <a:ext cx="3205308" cy="2406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82545" y="685800"/>
            <a:ext cx="1193400" cy="1510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6684FB-C23C-EF7E-D7FC-53591472962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3"/>
            <a:ext cx="3293128" cy="470954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2125ADFB-DB68-0F8B-0470-38612E951E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08618">
            <a:off x="3964945" y="326308"/>
            <a:ext cx="4973395" cy="5112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7B134-87E6-ABDA-71C4-9670C6D14F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206" y="985966"/>
            <a:ext cx="3267739" cy="1457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7A987E-2E91-CF0F-479F-BD01006E94EE}"/>
              </a:ext>
            </a:extLst>
          </p:cNvPr>
          <p:cNvSpPr txBox="1"/>
          <p:nvPr/>
        </p:nvSpPr>
        <p:spPr>
          <a:xfrm rot="21179558">
            <a:off x="4572000" y="1800225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huẩn bị các vật liệu, dụng cụ cần thiết để làm chiếc đồng hồ đồ chơi.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3" y="137806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92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3562350" y="456097"/>
            <a:ext cx="4274583" cy="937950"/>
            <a:chOff x="1890445" y="606185"/>
            <a:chExt cx="6554912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083085" y="713405"/>
              <a:ext cx="6169632" cy="75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đố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15561D5-BFA1-FB58-C0AE-54847DD6D031}"/>
              </a:ext>
            </a:extLst>
          </p:cNvPr>
          <p:cNvSpPr txBox="1"/>
          <p:nvPr/>
        </p:nvSpPr>
        <p:spPr>
          <a:xfrm>
            <a:off x="1066800" y="17526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“Có kim mà chẳng biết khâu?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Suốt ngày chạy mãi, lâu lâu mới dừng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Không tay, không mắt thế nhưng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Chỉ ra chính xác đúng từng phút giây”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(Đây là đồ vật gì?)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Kim đồng hồ treo tường , BỘ kim thay thế cho các loại đồng hồ treo tường có  2 mẫu">
            <a:extLst>
              <a:ext uri="{FF2B5EF4-FFF2-40B4-BE49-F238E27FC236}">
                <a16:creationId xmlns:a16="http://schemas.microsoft.com/office/drawing/2014/main" id="{71A29CC0-64AC-1223-BAB5-E63B856B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4276724"/>
            <a:ext cx="217170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CB404B3-746E-C080-67D9-ADC8145A1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481" y="1"/>
            <a:ext cx="1602658" cy="16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609806" y="99856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3951349" y="1018643"/>
            <a:ext cx="7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</a:t>
            </a:r>
            <a:endParaRPr lang="zh-CN" altLang="en-US" sz="3600" b="1" dirty="0">
              <a:ln w="12700"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6016874" y="171417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D98190-6F14-3CE6-0B35-A95C0A093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77" y="436765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1544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338970" y="174518"/>
            <a:ext cx="997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loại đồng hồ mà em thích theo gợi ý trong Hình 1 và nêu ý tưởng thiết kế đồng hồ đồ chơi loại đó.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1991C-2B4B-6268-8261-D0AAA47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1216402"/>
            <a:ext cx="6234112" cy="5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09675" y="997793"/>
            <a:ext cx="7994286" cy="1293374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110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 đồng hồ em yêu thích: Đồng hồ báo thức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Đồng hồ báo thức họa tiết bò sữa, đồng hồ để bàn hoạt hình dễ thương trang  trí sáng tạo cho bé - Đồng hồ để bàn | NoiThatThanhDo.com">
            <a:extLst>
              <a:ext uri="{FF2B5EF4-FFF2-40B4-BE49-F238E27FC236}">
                <a16:creationId xmlns:a16="http://schemas.microsoft.com/office/drawing/2014/main" id="{E0DDB4A0-F2B6-69D9-AFAA-053BC7D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343149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6DD2A-12A2-4B3B-8A0C-EFD2EE2702C2}"/>
              </a:ext>
            </a:extLst>
          </p:cNvPr>
          <p:cNvGrpSpPr/>
          <p:nvPr/>
        </p:nvGrpSpPr>
        <p:grpSpPr>
          <a:xfrm>
            <a:off x="1057275" y="466726"/>
            <a:ext cx="7485195" cy="1290379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566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các bước để thiết kế được 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 đồng hồ đồ chơi như trên”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45A95D-EE7B-4D78-B4F8-0B390698676A}"/>
              </a:ext>
            </a:extLst>
          </p:cNvPr>
          <p:cNvGrpSpPr/>
          <p:nvPr/>
        </p:nvGrpSpPr>
        <p:grpSpPr>
          <a:xfrm>
            <a:off x="1103817" y="2396926"/>
            <a:ext cx="7562477" cy="3748652"/>
            <a:chOff x="1152878" y="795654"/>
            <a:chExt cx="7147940" cy="353130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4BE634E-F67F-4876-BD5B-DAE5B0D1C462}"/>
                </a:ext>
              </a:extLst>
            </p:cNvPr>
            <p:cNvSpPr/>
            <p:nvPr/>
          </p:nvSpPr>
          <p:spPr>
            <a:xfrm>
              <a:off x="1152878" y="795654"/>
              <a:ext cx="7147940" cy="35313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D1210B-F075-419A-AA8D-C47DEA74CABA}"/>
                </a:ext>
              </a:extLst>
            </p:cNvPr>
            <p:cNvSpPr txBox="1"/>
            <p:nvPr/>
          </p:nvSpPr>
          <p:spPr>
            <a:xfrm>
              <a:off x="1255747" y="919055"/>
              <a:ext cx="6891065" cy="331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thành ý tưởng về chiếc đồng hồ đồ chơi.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phác thảo và lựa chọn vật liệu, dụng cụ.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3: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sản phẩm mẫu.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4: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 giá và hoàn thiện chiếc đồng hồ đồ chơi</a:t>
              </a:r>
              <a:endPara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F0E4582-27D4-8815-3B83-736ED04C1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08" y="29232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3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1857578" y="678401"/>
            <a:ext cx="9184863" cy="1093249"/>
          </a:xfrm>
          <a:custGeom>
            <a:avLst/>
            <a:gdLst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362794 w 9184863"/>
              <a:gd name="connsiteY3" fmla="*/ 0 h 1093249"/>
              <a:gd name="connsiteX4" fmla="*/ 1776676 w 9184863"/>
              <a:gd name="connsiteY4" fmla="*/ 0 h 1093249"/>
              <a:gd name="connsiteX5" fmla="*/ 2543376 w 9184863"/>
              <a:gd name="connsiteY5" fmla="*/ 0 h 1093249"/>
              <a:gd name="connsiteX6" fmla="*/ 2957258 w 9184863"/>
              <a:gd name="connsiteY6" fmla="*/ 0 h 1093249"/>
              <a:gd name="connsiteX7" fmla="*/ 3371140 w 9184863"/>
              <a:gd name="connsiteY7" fmla="*/ 0 h 1093249"/>
              <a:gd name="connsiteX8" fmla="*/ 3961431 w 9184863"/>
              <a:gd name="connsiteY8" fmla="*/ 0 h 1093249"/>
              <a:gd name="connsiteX9" fmla="*/ 4728131 w 9184863"/>
              <a:gd name="connsiteY9" fmla="*/ 0 h 1093249"/>
              <a:gd name="connsiteX10" fmla="*/ 5318421 w 9184863"/>
              <a:gd name="connsiteY10" fmla="*/ 0 h 1093249"/>
              <a:gd name="connsiteX11" fmla="*/ 5908712 w 9184863"/>
              <a:gd name="connsiteY11" fmla="*/ 0 h 1093249"/>
              <a:gd name="connsiteX12" fmla="*/ 6499003 w 9184863"/>
              <a:gd name="connsiteY12" fmla="*/ 0 h 1093249"/>
              <a:gd name="connsiteX13" fmla="*/ 7265703 w 9184863"/>
              <a:gd name="connsiteY13" fmla="*/ 0 h 1093249"/>
              <a:gd name="connsiteX14" fmla="*/ 7679585 w 9184863"/>
              <a:gd name="connsiteY14" fmla="*/ 0 h 1093249"/>
              <a:gd name="connsiteX15" fmla="*/ 8181672 w 9184863"/>
              <a:gd name="connsiteY15" fmla="*/ 0 h 1093249"/>
              <a:gd name="connsiteX16" fmla="*/ 9002651 w 9184863"/>
              <a:gd name="connsiteY16" fmla="*/ 0 h 1093249"/>
              <a:gd name="connsiteX17" fmla="*/ 9184863 w 9184863"/>
              <a:gd name="connsiteY17" fmla="*/ 182212 h 1093249"/>
              <a:gd name="connsiteX18" fmla="*/ 9184863 w 9184863"/>
              <a:gd name="connsiteY18" fmla="*/ 561201 h 1093249"/>
              <a:gd name="connsiteX19" fmla="*/ 9184863 w 9184863"/>
              <a:gd name="connsiteY19" fmla="*/ 911037 h 1093249"/>
              <a:gd name="connsiteX20" fmla="*/ 9002651 w 9184863"/>
              <a:gd name="connsiteY20" fmla="*/ 1093249 h 1093249"/>
              <a:gd name="connsiteX21" fmla="*/ 8235951 w 9184863"/>
              <a:gd name="connsiteY21" fmla="*/ 1093249 h 1093249"/>
              <a:gd name="connsiteX22" fmla="*/ 7822069 w 9184863"/>
              <a:gd name="connsiteY22" fmla="*/ 1093249 h 1093249"/>
              <a:gd name="connsiteX23" fmla="*/ 7408187 w 9184863"/>
              <a:gd name="connsiteY23" fmla="*/ 1093249 h 1093249"/>
              <a:gd name="connsiteX24" fmla="*/ 6641487 w 9184863"/>
              <a:gd name="connsiteY24" fmla="*/ 1093249 h 1093249"/>
              <a:gd name="connsiteX25" fmla="*/ 6227605 w 9184863"/>
              <a:gd name="connsiteY25" fmla="*/ 1093249 h 1093249"/>
              <a:gd name="connsiteX26" fmla="*/ 5460905 w 9184863"/>
              <a:gd name="connsiteY26" fmla="*/ 1093249 h 1093249"/>
              <a:gd name="connsiteX27" fmla="*/ 4694206 w 9184863"/>
              <a:gd name="connsiteY27" fmla="*/ 1093249 h 1093249"/>
              <a:gd name="connsiteX28" fmla="*/ 4015710 w 9184863"/>
              <a:gd name="connsiteY28" fmla="*/ 1093249 h 1093249"/>
              <a:gd name="connsiteX29" fmla="*/ 3425420 w 9184863"/>
              <a:gd name="connsiteY29" fmla="*/ 1093249 h 1093249"/>
              <a:gd name="connsiteX30" fmla="*/ 2923333 w 9184863"/>
              <a:gd name="connsiteY30" fmla="*/ 1093249 h 1093249"/>
              <a:gd name="connsiteX31" fmla="*/ 2509451 w 9184863"/>
              <a:gd name="connsiteY31" fmla="*/ 1093249 h 1093249"/>
              <a:gd name="connsiteX32" fmla="*/ 1742751 w 9184863"/>
              <a:gd name="connsiteY32" fmla="*/ 1093249 h 1093249"/>
              <a:gd name="connsiteX33" fmla="*/ 976052 w 9184863"/>
              <a:gd name="connsiteY33" fmla="*/ 1093249 h 1093249"/>
              <a:gd name="connsiteX34" fmla="*/ 182212 w 9184863"/>
              <a:gd name="connsiteY34" fmla="*/ 1093249 h 1093249"/>
              <a:gd name="connsiteX35" fmla="*/ 0 w 9184863"/>
              <a:gd name="connsiteY35" fmla="*/ 911037 h 1093249"/>
              <a:gd name="connsiteX36" fmla="*/ 0 w 9184863"/>
              <a:gd name="connsiteY36" fmla="*/ 539336 h 1093249"/>
              <a:gd name="connsiteX37" fmla="*/ 0 w 9184863"/>
              <a:gd name="connsiteY37" fmla="*/ 182212 h 1093249"/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539203 w 9184863"/>
              <a:gd name="connsiteY3" fmla="*/ 0 h 1093249"/>
              <a:gd name="connsiteX4" fmla="*/ 1953085 w 9184863"/>
              <a:gd name="connsiteY4" fmla="*/ 0 h 1093249"/>
              <a:gd name="connsiteX5" fmla="*/ 2366967 w 9184863"/>
              <a:gd name="connsiteY5" fmla="*/ 0 h 1093249"/>
              <a:gd name="connsiteX6" fmla="*/ 3221871 w 9184863"/>
              <a:gd name="connsiteY6" fmla="*/ 0 h 1093249"/>
              <a:gd name="connsiteX7" fmla="*/ 3988571 w 9184863"/>
              <a:gd name="connsiteY7" fmla="*/ 0 h 1093249"/>
              <a:gd name="connsiteX8" fmla="*/ 4578862 w 9184863"/>
              <a:gd name="connsiteY8" fmla="*/ 0 h 1093249"/>
              <a:gd name="connsiteX9" fmla="*/ 5169153 w 9184863"/>
              <a:gd name="connsiteY9" fmla="*/ 0 h 1093249"/>
              <a:gd name="connsiteX10" fmla="*/ 5847648 w 9184863"/>
              <a:gd name="connsiteY10" fmla="*/ 0 h 1093249"/>
              <a:gd name="connsiteX11" fmla="*/ 6437939 w 9184863"/>
              <a:gd name="connsiteY11" fmla="*/ 0 h 1093249"/>
              <a:gd name="connsiteX12" fmla="*/ 7292843 w 9184863"/>
              <a:gd name="connsiteY12" fmla="*/ 0 h 1093249"/>
              <a:gd name="connsiteX13" fmla="*/ 8147747 w 9184863"/>
              <a:gd name="connsiteY13" fmla="*/ 0 h 1093249"/>
              <a:gd name="connsiteX14" fmla="*/ 9002651 w 9184863"/>
              <a:gd name="connsiteY14" fmla="*/ 0 h 1093249"/>
              <a:gd name="connsiteX15" fmla="*/ 9184863 w 9184863"/>
              <a:gd name="connsiteY15" fmla="*/ 182212 h 1093249"/>
              <a:gd name="connsiteX16" fmla="*/ 9184863 w 9184863"/>
              <a:gd name="connsiteY16" fmla="*/ 561201 h 1093249"/>
              <a:gd name="connsiteX17" fmla="*/ 9184863 w 9184863"/>
              <a:gd name="connsiteY17" fmla="*/ 911037 h 1093249"/>
              <a:gd name="connsiteX18" fmla="*/ 9002651 w 9184863"/>
              <a:gd name="connsiteY18" fmla="*/ 1093249 h 1093249"/>
              <a:gd name="connsiteX19" fmla="*/ 8588769 w 9184863"/>
              <a:gd name="connsiteY19" fmla="*/ 1093249 h 1093249"/>
              <a:gd name="connsiteX20" fmla="*/ 8086682 w 9184863"/>
              <a:gd name="connsiteY20" fmla="*/ 1093249 h 1093249"/>
              <a:gd name="connsiteX21" fmla="*/ 7319983 w 9184863"/>
              <a:gd name="connsiteY21" fmla="*/ 1093249 h 1093249"/>
              <a:gd name="connsiteX22" fmla="*/ 6817896 w 9184863"/>
              <a:gd name="connsiteY22" fmla="*/ 1093249 h 1093249"/>
              <a:gd name="connsiteX23" fmla="*/ 6227605 w 9184863"/>
              <a:gd name="connsiteY23" fmla="*/ 1093249 h 1093249"/>
              <a:gd name="connsiteX24" fmla="*/ 5460905 w 9184863"/>
              <a:gd name="connsiteY24" fmla="*/ 1093249 h 1093249"/>
              <a:gd name="connsiteX25" fmla="*/ 4870615 w 9184863"/>
              <a:gd name="connsiteY25" fmla="*/ 1093249 h 1093249"/>
              <a:gd name="connsiteX26" fmla="*/ 4468810 w 9184863"/>
              <a:gd name="connsiteY26" fmla="*/ 1093249 h 1093249"/>
              <a:gd name="connsiteX27" fmla="*/ 4015710 w 9184863"/>
              <a:gd name="connsiteY27" fmla="*/ 1093249 h 1093249"/>
              <a:gd name="connsiteX28" fmla="*/ 3249011 w 9184863"/>
              <a:gd name="connsiteY28" fmla="*/ 1093249 h 1093249"/>
              <a:gd name="connsiteX29" fmla="*/ 2394107 w 9184863"/>
              <a:gd name="connsiteY29" fmla="*/ 1093249 h 1093249"/>
              <a:gd name="connsiteX30" fmla="*/ 1892020 w 9184863"/>
              <a:gd name="connsiteY30" fmla="*/ 1093249 h 1093249"/>
              <a:gd name="connsiteX31" fmla="*/ 1125320 w 9184863"/>
              <a:gd name="connsiteY31" fmla="*/ 1093249 h 1093249"/>
              <a:gd name="connsiteX32" fmla="*/ 182212 w 9184863"/>
              <a:gd name="connsiteY32" fmla="*/ 1093249 h 1093249"/>
              <a:gd name="connsiteX33" fmla="*/ 0 w 9184863"/>
              <a:gd name="connsiteY33" fmla="*/ 911037 h 1093249"/>
              <a:gd name="connsiteX34" fmla="*/ 0 w 9184863"/>
              <a:gd name="connsiteY34" fmla="*/ 568489 h 1093249"/>
              <a:gd name="connsiteX35" fmla="*/ 0 w 9184863"/>
              <a:gd name="connsiteY35" fmla="*/ 182212 h 109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84863" h="1093249" fill="none" extrusionOk="0">
                <a:moveTo>
                  <a:pt x="0" y="182212"/>
                </a:moveTo>
                <a:cubicBezTo>
                  <a:pt x="-15069" y="89011"/>
                  <a:pt x="72545" y="777"/>
                  <a:pt x="182212" y="0"/>
                </a:cubicBezTo>
                <a:cubicBezTo>
                  <a:pt x="309519" y="-12920"/>
                  <a:pt x="624506" y="-33278"/>
                  <a:pt x="772503" y="0"/>
                </a:cubicBezTo>
                <a:cubicBezTo>
                  <a:pt x="905851" y="36274"/>
                  <a:pt x="1192347" y="34553"/>
                  <a:pt x="1362794" y="0"/>
                </a:cubicBezTo>
                <a:cubicBezTo>
                  <a:pt x="1501178" y="-10236"/>
                  <a:pt x="1645212" y="14987"/>
                  <a:pt x="1776676" y="0"/>
                </a:cubicBezTo>
                <a:cubicBezTo>
                  <a:pt x="1931140" y="2735"/>
                  <a:pt x="2296486" y="-4989"/>
                  <a:pt x="2543376" y="0"/>
                </a:cubicBezTo>
                <a:cubicBezTo>
                  <a:pt x="2863032" y="25223"/>
                  <a:pt x="2802387" y="-5927"/>
                  <a:pt x="2957258" y="0"/>
                </a:cubicBezTo>
                <a:cubicBezTo>
                  <a:pt x="3132365" y="21876"/>
                  <a:pt x="3287414" y="19720"/>
                  <a:pt x="3371140" y="0"/>
                </a:cubicBezTo>
                <a:cubicBezTo>
                  <a:pt x="3467797" y="-6674"/>
                  <a:pt x="3749204" y="8904"/>
                  <a:pt x="3961431" y="0"/>
                </a:cubicBezTo>
                <a:cubicBezTo>
                  <a:pt x="4174981" y="10069"/>
                  <a:pt x="4551460" y="-15725"/>
                  <a:pt x="4728131" y="0"/>
                </a:cubicBezTo>
                <a:cubicBezTo>
                  <a:pt x="4901504" y="-12948"/>
                  <a:pt x="5028100" y="-9287"/>
                  <a:pt x="5318421" y="0"/>
                </a:cubicBezTo>
                <a:cubicBezTo>
                  <a:pt x="5608191" y="1709"/>
                  <a:pt x="5667350" y="13669"/>
                  <a:pt x="5908712" y="0"/>
                </a:cubicBezTo>
                <a:cubicBezTo>
                  <a:pt x="6160267" y="-46415"/>
                  <a:pt x="6261624" y="19565"/>
                  <a:pt x="6499003" y="0"/>
                </a:cubicBezTo>
                <a:cubicBezTo>
                  <a:pt x="6763690" y="-21368"/>
                  <a:pt x="6967877" y="-62925"/>
                  <a:pt x="7265703" y="0"/>
                </a:cubicBezTo>
                <a:cubicBezTo>
                  <a:pt x="7539964" y="15044"/>
                  <a:pt x="7563893" y="5653"/>
                  <a:pt x="7679585" y="0"/>
                </a:cubicBezTo>
                <a:cubicBezTo>
                  <a:pt x="7800378" y="6218"/>
                  <a:pt x="7969056" y="10808"/>
                  <a:pt x="8181672" y="0"/>
                </a:cubicBezTo>
                <a:cubicBezTo>
                  <a:pt x="8376303" y="-51432"/>
                  <a:pt x="8724522" y="-63581"/>
                  <a:pt x="9002651" y="0"/>
                </a:cubicBezTo>
                <a:cubicBezTo>
                  <a:pt x="9120668" y="11139"/>
                  <a:pt x="9171321" y="69459"/>
                  <a:pt x="9184863" y="182212"/>
                </a:cubicBezTo>
                <a:cubicBezTo>
                  <a:pt x="9184532" y="364370"/>
                  <a:pt x="9180461" y="459824"/>
                  <a:pt x="9184863" y="561201"/>
                </a:cubicBezTo>
                <a:cubicBezTo>
                  <a:pt x="9192597" y="682699"/>
                  <a:pt x="9193501" y="828045"/>
                  <a:pt x="9184863" y="911037"/>
                </a:cubicBezTo>
                <a:cubicBezTo>
                  <a:pt x="9179751" y="1010829"/>
                  <a:pt x="9109604" y="1130719"/>
                  <a:pt x="9002651" y="1093249"/>
                </a:cubicBezTo>
                <a:cubicBezTo>
                  <a:pt x="8763956" y="1131563"/>
                  <a:pt x="8434522" y="1087860"/>
                  <a:pt x="8235951" y="1093249"/>
                </a:cubicBezTo>
                <a:cubicBezTo>
                  <a:pt x="8026164" y="1129094"/>
                  <a:pt x="7994619" y="1105256"/>
                  <a:pt x="7822069" y="1093249"/>
                </a:cubicBezTo>
                <a:cubicBezTo>
                  <a:pt x="7663013" y="1090898"/>
                  <a:pt x="7538717" y="1084968"/>
                  <a:pt x="7408187" y="1093249"/>
                </a:cubicBezTo>
                <a:cubicBezTo>
                  <a:pt x="7259986" y="1152854"/>
                  <a:pt x="6995761" y="1088008"/>
                  <a:pt x="6641487" y="1093249"/>
                </a:cubicBezTo>
                <a:cubicBezTo>
                  <a:pt x="6286032" y="1046192"/>
                  <a:pt x="6445825" y="1118332"/>
                  <a:pt x="6227605" y="1093249"/>
                </a:cubicBezTo>
                <a:cubicBezTo>
                  <a:pt x="6038390" y="1067884"/>
                  <a:pt x="5792581" y="1059215"/>
                  <a:pt x="5460905" y="1093249"/>
                </a:cubicBezTo>
                <a:cubicBezTo>
                  <a:pt x="5117674" y="1130806"/>
                  <a:pt x="5079806" y="1035625"/>
                  <a:pt x="4694206" y="1093249"/>
                </a:cubicBezTo>
                <a:cubicBezTo>
                  <a:pt x="4316576" y="1127746"/>
                  <a:pt x="4333106" y="1116584"/>
                  <a:pt x="4015710" y="1093249"/>
                </a:cubicBezTo>
                <a:cubicBezTo>
                  <a:pt x="3708658" y="1073011"/>
                  <a:pt x="3666921" y="1085970"/>
                  <a:pt x="3425420" y="1093249"/>
                </a:cubicBezTo>
                <a:cubicBezTo>
                  <a:pt x="3207459" y="1077029"/>
                  <a:pt x="3071602" y="1084447"/>
                  <a:pt x="2923333" y="1093249"/>
                </a:cubicBezTo>
                <a:cubicBezTo>
                  <a:pt x="2800747" y="1107214"/>
                  <a:pt x="2621182" y="1065595"/>
                  <a:pt x="2509451" y="1093249"/>
                </a:cubicBezTo>
                <a:cubicBezTo>
                  <a:pt x="2408960" y="1131289"/>
                  <a:pt x="1935014" y="1052034"/>
                  <a:pt x="1742751" y="1093249"/>
                </a:cubicBezTo>
                <a:cubicBezTo>
                  <a:pt x="1533056" y="1130327"/>
                  <a:pt x="1180537" y="1063084"/>
                  <a:pt x="976052" y="1093249"/>
                </a:cubicBezTo>
                <a:cubicBezTo>
                  <a:pt x="767233" y="1140220"/>
                  <a:pt x="578062" y="1080914"/>
                  <a:pt x="182212" y="1093249"/>
                </a:cubicBezTo>
                <a:cubicBezTo>
                  <a:pt x="64309" y="1057944"/>
                  <a:pt x="-13758" y="1027002"/>
                  <a:pt x="0" y="911037"/>
                </a:cubicBezTo>
                <a:cubicBezTo>
                  <a:pt x="-16867" y="845881"/>
                  <a:pt x="-12542" y="699952"/>
                  <a:pt x="0" y="539336"/>
                </a:cubicBezTo>
                <a:cubicBezTo>
                  <a:pt x="-2201" y="390945"/>
                  <a:pt x="1370" y="341485"/>
                  <a:pt x="0" y="182212"/>
                </a:cubicBezTo>
                <a:close/>
              </a:path>
              <a:path w="9184863" h="1093249" stroke="0" extrusionOk="0">
                <a:moveTo>
                  <a:pt x="0" y="182212"/>
                </a:moveTo>
                <a:cubicBezTo>
                  <a:pt x="-22533" y="108057"/>
                  <a:pt x="53925" y="25898"/>
                  <a:pt x="182212" y="0"/>
                </a:cubicBezTo>
                <a:cubicBezTo>
                  <a:pt x="358832" y="-8852"/>
                  <a:pt x="509121" y="-15710"/>
                  <a:pt x="772503" y="0"/>
                </a:cubicBezTo>
                <a:cubicBezTo>
                  <a:pt x="1041753" y="32795"/>
                  <a:pt x="1363733" y="-36069"/>
                  <a:pt x="1539203" y="0"/>
                </a:cubicBezTo>
                <a:cubicBezTo>
                  <a:pt x="1719841" y="14415"/>
                  <a:pt x="1860063" y="-20424"/>
                  <a:pt x="1953085" y="0"/>
                </a:cubicBezTo>
                <a:cubicBezTo>
                  <a:pt x="2049647" y="-7719"/>
                  <a:pt x="2194374" y="19867"/>
                  <a:pt x="2366967" y="0"/>
                </a:cubicBezTo>
                <a:cubicBezTo>
                  <a:pt x="2544767" y="7755"/>
                  <a:pt x="2996557" y="-47134"/>
                  <a:pt x="3221871" y="0"/>
                </a:cubicBezTo>
                <a:cubicBezTo>
                  <a:pt x="3371664" y="25808"/>
                  <a:pt x="3709998" y="16901"/>
                  <a:pt x="3988571" y="0"/>
                </a:cubicBezTo>
                <a:cubicBezTo>
                  <a:pt x="4301694" y="9852"/>
                  <a:pt x="4377150" y="23160"/>
                  <a:pt x="4578862" y="0"/>
                </a:cubicBezTo>
                <a:cubicBezTo>
                  <a:pt x="4761400" y="-43023"/>
                  <a:pt x="4993099" y="-7619"/>
                  <a:pt x="5169153" y="0"/>
                </a:cubicBezTo>
                <a:cubicBezTo>
                  <a:pt x="5323481" y="18434"/>
                  <a:pt x="5609938" y="42990"/>
                  <a:pt x="5847648" y="0"/>
                </a:cubicBezTo>
                <a:cubicBezTo>
                  <a:pt x="6087984" y="-8901"/>
                  <a:pt x="6177034" y="-18071"/>
                  <a:pt x="6437939" y="0"/>
                </a:cubicBezTo>
                <a:cubicBezTo>
                  <a:pt x="6687108" y="49945"/>
                  <a:pt x="7005231" y="2116"/>
                  <a:pt x="7292843" y="0"/>
                </a:cubicBezTo>
                <a:cubicBezTo>
                  <a:pt x="7634215" y="28014"/>
                  <a:pt x="7878929" y="-50232"/>
                  <a:pt x="8147747" y="0"/>
                </a:cubicBezTo>
                <a:cubicBezTo>
                  <a:pt x="8394698" y="15546"/>
                  <a:pt x="8824382" y="-23320"/>
                  <a:pt x="9002651" y="0"/>
                </a:cubicBezTo>
                <a:cubicBezTo>
                  <a:pt x="9099109" y="28308"/>
                  <a:pt x="9189838" y="90259"/>
                  <a:pt x="9184863" y="182212"/>
                </a:cubicBezTo>
                <a:cubicBezTo>
                  <a:pt x="9196423" y="370799"/>
                  <a:pt x="9204577" y="449565"/>
                  <a:pt x="9184863" y="561201"/>
                </a:cubicBezTo>
                <a:cubicBezTo>
                  <a:pt x="9174938" y="657360"/>
                  <a:pt x="9182574" y="765944"/>
                  <a:pt x="9184863" y="911037"/>
                </a:cubicBezTo>
                <a:cubicBezTo>
                  <a:pt x="9188380" y="1011872"/>
                  <a:pt x="9085113" y="1079731"/>
                  <a:pt x="9002651" y="1093249"/>
                </a:cubicBezTo>
                <a:cubicBezTo>
                  <a:pt x="8841641" y="1101330"/>
                  <a:pt x="8704358" y="1092619"/>
                  <a:pt x="8588769" y="1093249"/>
                </a:cubicBezTo>
                <a:cubicBezTo>
                  <a:pt x="8469829" y="1113799"/>
                  <a:pt x="8171947" y="1095438"/>
                  <a:pt x="8086682" y="1093249"/>
                </a:cubicBezTo>
                <a:cubicBezTo>
                  <a:pt x="7938539" y="1055988"/>
                  <a:pt x="7751291" y="1097929"/>
                  <a:pt x="7319983" y="1093249"/>
                </a:cubicBezTo>
                <a:cubicBezTo>
                  <a:pt x="6949739" y="1060356"/>
                  <a:pt x="6966845" y="1105738"/>
                  <a:pt x="6817896" y="1093249"/>
                </a:cubicBezTo>
                <a:cubicBezTo>
                  <a:pt x="6643376" y="1048498"/>
                  <a:pt x="6493025" y="1125503"/>
                  <a:pt x="6227605" y="1093249"/>
                </a:cubicBezTo>
                <a:cubicBezTo>
                  <a:pt x="5950531" y="1029227"/>
                  <a:pt x="5647842" y="1085362"/>
                  <a:pt x="5460905" y="1093249"/>
                </a:cubicBezTo>
                <a:cubicBezTo>
                  <a:pt x="5259496" y="1088426"/>
                  <a:pt x="5076422" y="1105976"/>
                  <a:pt x="4870615" y="1093249"/>
                </a:cubicBezTo>
                <a:cubicBezTo>
                  <a:pt x="4720247" y="1087053"/>
                  <a:pt x="4653923" y="1077581"/>
                  <a:pt x="4468810" y="1093249"/>
                </a:cubicBezTo>
                <a:cubicBezTo>
                  <a:pt x="4283697" y="1108917"/>
                  <a:pt x="4116120" y="1092349"/>
                  <a:pt x="4015710" y="1093249"/>
                </a:cubicBezTo>
                <a:cubicBezTo>
                  <a:pt x="3818421" y="1084964"/>
                  <a:pt x="3541408" y="1102237"/>
                  <a:pt x="3249011" y="1093249"/>
                </a:cubicBezTo>
                <a:cubicBezTo>
                  <a:pt x="2898722" y="1081159"/>
                  <a:pt x="2731618" y="1067211"/>
                  <a:pt x="2394107" y="1093249"/>
                </a:cubicBezTo>
                <a:cubicBezTo>
                  <a:pt x="2078278" y="1094933"/>
                  <a:pt x="2149174" y="1061188"/>
                  <a:pt x="1892020" y="1093249"/>
                </a:cubicBezTo>
                <a:cubicBezTo>
                  <a:pt x="1629571" y="1101555"/>
                  <a:pt x="1483032" y="1113866"/>
                  <a:pt x="1125320" y="1093249"/>
                </a:cubicBezTo>
                <a:cubicBezTo>
                  <a:pt x="750030" y="1103946"/>
                  <a:pt x="485003" y="1111890"/>
                  <a:pt x="182212" y="1093249"/>
                </a:cubicBezTo>
                <a:cubicBezTo>
                  <a:pt x="81295" y="1084346"/>
                  <a:pt x="8239" y="992352"/>
                  <a:pt x="0" y="911037"/>
                </a:cubicBezTo>
                <a:cubicBezTo>
                  <a:pt x="-13145" y="806235"/>
                  <a:pt x="-3643" y="725296"/>
                  <a:pt x="0" y="568489"/>
                </a:cubicBezTo>
                <a:cubicBezTo>
                  <a:pt x="-10979" y="412112"/>
                  <a:pt x="-1444" y="306779"/>
                  <a:pt x="0" y="182212"/>
                </a:cubicBezTo>
                <a:close/>
              </a:path>
              <a:path w="9184863" h="1093249" fill="none" stroke="0" extrusionOk="0">
                <a:moveTo>
                  <a:pt x="0" y="182212"/>
                </a:moveTo>
                <a:cubicBezTo>
                  <a:pt x="-14996" y="102041"/>
                  <a:pt x="77747" y="8172"/>
                  <a:pt x="182212" y="0"/>
                </a:cubicBezTo>
                <a:cubicBezTo>
                  <a:pt x="288044" y="-39573"/>
                  <a:pt x="652174" y="-21121"/>
                  <a:pt x="772503" y="0"/>
                </a:cubicBezTo>
                <a:cubicBezTo>
                  <a:pt x="895875" y="36366"/>
                  <a:pt x="1187819" y="6022"/>
                  <a:pt x="1362794" y="0"/>
                </a:cubicBezTo>
                <a:cubicBezTo>
                  <a:pt x="1529520" y="-6881"/>
                  <a:pt x="1607828" y="5069"/>
                  <a:pt x="1776676" y="0"/>
                </a:cubicBezTo>
                <a:cubicBezTo>
                  <a:pt x="1921835" y="10585"/>
                  <a:pt x="2202756" y="-84013"/>
                  <a:pt x="2543376" y="0"/>
                </a:cubicBezTo>
                <a:cubicBezTo>
                  <a:pt x="2865345" y="40011"/>
                  <a:pt x="2799266" y="-8804"/>
                  <a:pt x="2957258" y="0"/>
                </a:cubicBezTo>
                <a:cubicBezTo>
                  <a:pt x="3106267" y="19747"/>
                  <a:pt x="3263917" y="17394"/>
                  <a:pt x="3371140" y="0"/>
                </a:cubicBezTo>
                <a:cubicBezTo>
                  <a:pt x="3506945" y="16362"/>
                  <a:pt x="3774778" y="-14120"/>
                  <a:pt x="3961431" y="0"/>
                </a:cubicBezTo>
                <a:cubicBezTo>
                  <a:pt x="4177228" y="-12525"/>
                  <a:pt x="4528020" y="-33337"/>
                  <a:pt x="4728131" y="0"/>
                </a:cubicBezTo>
                <a:cubicBezTo>
                  <a:pt x="4920246" y="-4404"/>
                  <a:pt x="4998456" y="-797"/>
                  <a:pt x="5318421" y="0"/>
                </a:cubicBezTo>
                <a:cubicBezTo>
                  <a:pt x="5612208" y="15893"/>
                  <a:pt x="5663030" y="8902"/>
                  <a:pt x="5908712" y="0"/>
                </a:cubicBezTo>
                <a:cubicBezTo>
                  <a:pt x="6152487" y="-22951"/>
                  <a:pt x="6260745" y="22113"/>
                  <a:pt x="6499003" y="0"/>
                </a:cubicBezTo>
                <a:cubicBezTo>
                  <a:pt x="6731441" y="6053"/>
                  <a:pt x="6996730" y="-82178"/>
                  <a:pt x="7265703" y="0"/>
                </a:cubicBezTo>
                <a:cubicBezTo>
                  <a:pt x="7540572" y="28159"/>
                  <a:pt x="7567529" y="2906"/>
                  <a:pt x="7679585" y="0"/>
                </a:cubicBezTo>
                <a:cubicBezTo>
                  <a:pt x="7795412" y="-7568"/>
                  <a:pt x="7975216" y="-4307"/>
                  <a:pt x="8181672" y="0"/>
                </a:cubicBezTo>
                <a:cubicBezTo>
                  <a:pt x="8462459" y="-2274"/>
                  <a:pt x="8720548" y="10643"/>
                  <a:pt x="9002651" y="0"/>
                </a:cubicBezTo>
                <a:cubicBezTo>
                  <a:pt x="9113570" y="-983"/>
                  <a:pt x="9177706" y="69982"/>
                  <a:pt x="9184863" y="182212"/>
                </a:cubicBezTo>
                <a:cubicBezTo>
                  <a:pt x="9199040" y="371504"/>
                  <a:pt x="9159352" y="462701"/>
                  <a:pt x="9184863" y="561201"/>
                </a:cubicBezTo>
                <a:cubicBezTo>
                  <a:pt x="9200769" y="676248"/>
                  <a:pt x="9191305" y="815930"/>
                  <a:pt x="9184863" y="911037"/>
                </a:cubicBezTo>
                <a:cubicBezTo>
                  <a:pt x="9182083" y="1019399"/>
                  <a:pt x="9126657" y="1106040"/>
                  <a:pt x="9002651" y="1093249"/>
                </a:cubicBezTo>
                <a:cubicBezTo>
                  <a:pt x="8776627" y="1101890"/>
                  <a:pt x="8472858" y="1072842"/>
                  <a:pt x="8235951" y="1093249"/>
                </a:cubicBezTo>
                <a:cubicBezTo>
                  <a:pt x="8041884" y="1127714"/>
                  <a:pt x="8002367" y="1093596"/>
                  <a:pt x="7822069" y="1093249"/>
                </a:cubicBezTo>
                <a:cubicBezTo>
                  <a:pt x="7646075" y="1091348"/>
                  <a:pt x="7537414" y="1084470"/>
                  <a:pt x="7408187" y="1093249"/>
                </a:cubicBezTo>
                <a:cubicBezTo>
                  <a:pt x="7238389" y="1047557"/>
                  <a:pt x="7041613" y="1152270"/>
                  <a:pt x="6641487" y="1093249"/>
                </a:cubicBezTo>
                <a:cubicBezTo>
                  <a:pt x="6281072" y="1070046"/>
                  <a:pt x="6410917" y="1119895"/>
                  <a:pt x="6227605" y="1093249"/>
                </a:cubicBezTo>
                <a:cubicBezTo>
                  <a:pt x="6019929" y="1082646"/>
                  <a:pt x="5778023" y="1051665"/>
                  <a:pt x="5460905" y="1093249"/>
                </a:cubicBezTo>
                <a:cubicBezTo>
                  <a:pt x="5153579" y="1117133"/>
                  <a:pt x="5073513" y="1037731"/>
                  <a:pt x="4694206" y="1093249"/>
                </a:cubicBezTo>
                <a:cubicBezTo>
                  <a:pt x="4319639" y="1128724"/>
                  <a:pt x="4332625" y="1108018"/>
                  <a:pt x="4015710" y="1093249"/>
                </a:cubicBezTo>
                <a:cubicBezTo>
                  <a:pt x="3698885" y="1078363"/>
                  <a:pt x="3650790" y="1082961"/>
                  <a:pt x="3425420" y="1093249"/>
                </a:cubicBezTo>
                <a:cubicBezTo>
                  <a:pt x="3183369" y="1129548"/>
                  <a:pt x="3038559" y="1096406"/>
                  <a:pt x="2923333" y="1093249"/>
                </a:cubicBezTo>
                <a:cubicBezTo>
                  <a:pt x="2775303" y="1085945"/>
                  <a:pt x="2650204" y="1078168"/>
                  <a:pt x="2509451" y="1093249"/>
                </a:cubicBezTo>
                <a:cubicBezTo>
                  <a:pt x="2427942" y="1132181"/>
                  <a:pt x="1925573" y="1104614"/>
                  <a:pt x="1742751" y="1093249"/>
                </a:cubicBezTo>
                <a:cubicBezTo>
                  <a:pt x="1514215" y="1084300"/>
                  <a:pt x="1198264" y="1060990"/>
                  <a:pt x="976052" y="1093249"/>
                </a:cubicBezTo>
                <a:cubicBezTo>
                  <a:pt x="757102" y="1108283"/>
                  <a:pt x="570495" y="1100975"/>
                  <a:pt x="182212" y="1093249"/>
                </a:cubicBezTo>
                <a:cubicBezTo>
                  <a:pt x="88544" y="1062446"/>
                  <a:pt x="13100" y="1007801"/>
                  <a:pt x="0" y="911037"/>
                </a:cubicBezTo>
                <a:cubicBezTo>
                  <a:pt x="1084" y="839512"/>
                  <a:pt x="3216" y="704177"/>
                  <a:pt x="0" y="539336"/>
                </a:cubicBezTo>
                <a:cubicBezTo>
                  <a:pt x="-6090" y="391928"/>
                  <a:pt x="201" y="349702"/>
                  <a:pt x="0" y="18221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15447575">
                  <a:custGeom>
                    <a:avLst/>
                    <a:gdLst>
                      <a:gd name="connsiteX0" fmla="*/ 0 w 9184863"/>
                      <a:gd name="connsiteY0" fmla="*/ 182212 h 1093249"/>
                      <a:gd name="connsiteX1" fmla="*/ 182212 w 9184863"/>
                      <a:gd name="connsiteY1" fmla="*/ 0 h 1093249"/>
                      <a:gd name="connsiteX2" fmla="*/ 772503 w 9184863"/>
                      <a:gd name="connsiteY2" fmla="*/ 0 h 1093249"/>
                      <a:gd name="connsiteX3" fmla="*/ 1362794 w 9184863"/>
                      <a:gd name="connsiteY3" fmla="*/ 0 h 1093249"/>
                      <a:gd name="connsiteX4" fmla="*/ 1776676 w 9184863"/>
                      <a:gd name="connsiteY4" fmla="*/ 0 h 1093249"/>
                      <a:gd name="connsiteX5" fmla="*/ 2543376 w 9184863"/>
                      <a:gd name="connsiteY5" fmla="*/ 0 h 1093249"/>
                      <a:gd name="connsiteX6" fmla="*/ 2957258 w 9184863"/>
                      <a:gd name="connsiteY6" fmla="*/ 0 h 1093249"/>
                      <a:gd name="connsiteX7" fmla="*/ 3371140 w 9184863"/>
                      <a:gd name="connsiteY7" fmla="*/ 0 h 1093249"/>
                      <a:gd name="connsiteX8" fmla="*/ 3961431 w 9184863"/>
                      <a:gd name="connsiteY8" fmla="*/ 0 h 1093249"/>
                      <a:gd name="connsiteX9" fmla="*/ 4728131 w 9184863"/>
                      <a:gd name="connsiteY9" fmla="*/ 0 h 1093249"/>
                      <a:gd name="connsiteX10" fmla="*/ 5318421 w 9184863"/>
                      <a:gd name="connsiteY10" fmla="*/ 0 h 1093249"/>
                      <a:gd name="connsiteX11" fmla="*/ 5908712 w 9184863"/>
                      <a:gd name="connsiteY11" fmla="*/ 0 h 1093249"/>
                      <a:gd name="connsiteX12" fmla="*/ 6499003 w 9184863"/>
                      <a:gd name="connsiteY12" fmla="*/ 0 h 1093249"/>
                      <a:gd name="connsiteX13" fmla="*/ 7265703 w 9184863"/>
                      <a:gd name="connsiteY13" fmla="*/ 0 h 1093249"/>
                      <a:gd name="connsiteX14" fmla="*/ 7679585 w 9184863"/>
                      <a:gd name="connsiteY14" fmla="*/ 0 h 1093249"/>
                      <a:gd name="connsiteX15" fmla="*/ 8181672 w 9184863"/>
                      <a:gd name="connsiteY15" fmla="*/ 0 h 1093249"/>
                      <a:gd name="connsiteX16" fmla="*/ 9002651 w 9184863"/>
                      <a:gd name="connsiteY16" fmla="*/ 0 h 1093249"/>
                      <a:gd name="connsiteX17" fmla="*/ 9184863 w 9184863"/>
                      <a:gd name="connsiteY17" fmla="*/ 182212 h 1093249"/>
                      <a:gd name="connsiteX18" fmla="*/ 9184863 w 9184863"/>
                      <a:gd name="connsiteY18" fmla="*/ 561201 h 1093249"/>
                      <a:gd name="connsiteX19" fmla="*/ 9184863 w 9184863"/>
                      <a:gd name="connsiteY19" fmla="*/ 911037 h 1093249"/>
                      <a:gd name="connsiteX20" fmla="*/ 9002651 w 9184863"/>
                      <a:gd name="connsiteY20" fmla="*/ 1093249 h 1093249"/>
                      <a:gd name="connsiteX21" fmla="*/ 8235951 w 9184863"/>
                      <a:gd name="connsiteY21" fmla="*/ 1093249 h 1093249"/>
                      <a:gd name="connsiteX22" fmla="*/ 7822069 w 9184863"/>
                      <a:gd name="connsiteY22" fmla="*/ 1093249 h 1093249"/>
                      <a:gd name="connsiteX23" fmla="*/ 7408187 w 9184863"/>
                      <a:gd name="connsiteY23" fmla="*/ 1093249 h 1093249"/>
                      <a:gd name="connsiteX24" fmla="*/ 6641487 w 9184863"/>
                      <a:gd name="connsiteY24" fmla="*/ 1093249 h 1093249"/>
                      <a:gd name="connsiteX25" fmla="*/ 6227605 w 9184863"/>
                      <a:gd name="connsiteY25" fmla="*/ 1093249 h 1093249"/>
                      <a:gd name="connsiteX26" fmla="*/ 5460905 w 9184863"/>
                      <a:gd name="connsiteY26" fmla="*/ 1093249 h 1093249"/>
                      <a:gd name="connsiteX27" fmla="*/ 4694206 w 9184863"/>
                      <a:gd name="connsiteY27" fmla="*/ 1093249 h 1093249"/>
                      <a:gd name="connsiteX28" fmla="*/ 4015710 w 9184863"/>
                      <a:gd name="connsiteY28" fmla="*/ 1093249 h 1093249"/>
                      <a:gd name="connsiteX29" fmla="*/ 3425420 w 9184863"/>
                      <a:gd name="connsiteY29" fmla="*/ 1093249 h 1093249"/>
                      <a:gd name="connsiteX30" fmla="*/ 2923333 w 9184863"/>
                      <a:gd name="connsiteY30" fmla="*/ 1093249 h 1093249"/>
                      <a:gd name="connsiteX31" fmla="*/ 2509451 w 9184863"/>
                      <a:gd name="connsiteY31" fmla="*/ 1093249 h 1093249"/>
                      <a:gd name="connsiteX32" fmla="*/ 1742751 w 9184863"/>
                      <a:gd name="connsiteY32" fmla="*/ 1093249 h 1093249"/>
                      <a:gd name="connsiteX33" fmla="*/ 976052 w 9184863"/>
                      <a:gd name="connsiteY33" fmla="*/ 1093249 h 1093249"/>
                      <a:gd name="connsiteX34" fmla="*/ 182212 w 9184863"/>
                      <a:gd name="connsiteY34" fmla="*/ 1093249 h 1093249"/>
                      <a:gd name="connsiteX35" fmla="*/ 0 w 9184863"/>
                      <a:gd name="connsiteY35" fmla="*/ 911037 h 1093249"/>
                      <a:gd name="connsiteX36" fmla="*/ 0 w 9184863"/>
                      <a:gd name="connsiteY36" fmla="*/ 539336 h 1093249"/>
                      <a:gd name="connsiteX37" fmla="*/ 0 w 9184863"/>
                      <a:gd name="connsiteY37" fmla="*/ 182212 h 10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184863" h="1093249" fill="none" extrusionOk="0">
                        <a:moveTo>
                          <a:pt x="0" y="182212"/>
                        </a:moveTo>
                        <a:cubicBezTo>
                          <a:pt x="-15142" y="78315"/>
                          <a:pt x="79727" y="5128"/>
                          <a:pt x="182212" y="0"/>
                        </a:cubicBezTo>
                        <a:cubicBezTo>
                          <a:pt x="313786" y="-16828"/>
                          <a:pt x="630255" y="-24807"/>
                          <a:pt x="772503" y="0"/>
                        </a:cubicBezTo>
                        <a:cubicBezTo>
                          <a:pt x="914751" y="24807"/>
                          <a:pt x="1203743" y="2886"/>
                          <a:pt x="1362794" y="0"/>
                        </a:cubicBezTo>
                        <a:cubicBezTo>
                          <a:pt x="1521845" y="-2886"/>
                          <a:pt x="1624452" y="10882"/>
                          <a:pt x="1776676" y="0"/>
                        </a:cubicBezTo>
                        <a:cubicBezTo>
                          <a:pt x="1928900" y="-10882"/>
                          <a:pt x="2229531" y="-33214"/>
                          <a:pt x="2543376" y="0"/>
                        </a:cubicBezTo>
                        <a:cubicBezTo>
                          <a:pt x="2857221" y="33214"/>
                          <a:pt x="2796824" y="-6994"/>
                          <a:pt x="2957258" y="0"/>
                        </a:cubicBezTo>
                        <a:cubicBezTo>
                          <a:pt x="3117692" y="6994"/>
                          <a:pt x="3274810" y="15693"/>
                          <a:pt x="3371140" y="0"/>
                        </a:cubicBezTo>
                        <a:cubicBezTo>
                          <a:pt x="3467470" y="-15693"/>
                          <a:pt x="3756080" y="-8245"/>
                          <a:pt x="3961431" y="0"/>
                        </a:cubicBezTo>
                        <a:cubicBezTo>
                          <a:pt x="4166782" y="8245"/>
                          <a:pt x="4552961" y="-1925"/>
                          <a:pt x="4728131" y="0"/>
                        </a:cubicBezTo>
                        <a:cubicBezTo>
                          <a:pt x="4903301" y="1925"/>
                          <a:pt x="5024073" y="-8062"/>
                          <a:pt x="5318421" y="0"/>
                        </a:cubicBezTo>
                        <a:cubicBezTo>
                          <a:pt x="5612769" y="8062"/>
                          <a:pt x="5663074" y="17417"/>
                          <a:pt x="5908712" y="0"/>
                        </a:cubicBezTo>
                        <a:cubicBezTo>
                          <a:pt x="6154350" y="-17417"/>
                          <a:pt x="6272656" y="3297"/>
                          <a:pt x="6499003" y="0"/>
                        </a:cubicBezTo>
                        <a:cubicBezTo>
                          <a:pt x="6725350" y="-3297"/>
                          <a:pt x="6991991" y="-20878"/>
                          <a:pt x="7265703" y="0"/>
                        </a:cubicBezTo>
                        <a:cubicBezTo>
                          <a:pt x="7539415" y="20878"/>
                          <a:pt x="7567845" y="6390"/>
                          <a:pt x="7679585" y="0"/>
                        </a:cubicBezTo>
                        <a:cubicBezTo>
                          <a:pt x="7791325" y="-6390"/>
                          <a:pt x="7968960" y="5876"/>
                          <a:pt x="8181672" y="0"/>
                        </a:cubicBezTo>
                        <a:cubicBezTo>
                          <a:pt x="8394384" y="-5876"/>
                          <a:pt x="8711834" y="-17290"/>
                          <a:pt x="9002651" y="0"/>
                        </a:cubicBezTo>
                        <a:cubicBezTo>
                          <a:pt x="9116547" y="17413"/>
                          <a:pt x="9176038" y="67654"/>
                          <a:pt x="9184863" y="182212"/>
                        </a:cubicBezTo>
                        <a:cubicBezTo>
                          <a:pt x="9195499" y="371668"/>
                          <a:pt x="9171083" y="451414"/>
                          <a:pt x="9184863" y="561201"/>
                        </a:cubicBezTo>
                        <a:cubicBezTo>
                          <a:pt x="9198643" y="670988"/>
                          <a:pt x="9196084" y="828194"/>
                          <a:pt x="9184863" y="911037"/>
                        </a:cubicBezTo>
                        <a:cubicBezTo>
                          <a:pt x="9182326" y="1016427"/>
                          <a:pt x="9120767" y="1106363"/>
                          <a:pt x="9002651" y="1093249"/>
                        </a:cubicBezTo>
                        <a:cubicBezTo>
                          <a:pt x="8775111" y="1086631"/>
                          <a:pt x="8438576" y="1060838"/>
                          <a:pt x="8235951" y="1093249"/>
                        </a:cubicBezTo>
                        <a:cubicBezTo>
                          <a:pt x="8033326" y="1125660"/>
                          <a:pt x="7995073" y="1094202"/>
                          <a:pt x="7822069" y="1093249"/>
                        </a:cubicBezTo>
                        <a:cubicBezTo>
                          <a:pt x="7649065" y="1092296"/>
                          <a:pt x="7538391" y="1080174"/>
                          <a:pt x="7408187" y="1093249"/>
                        </a:cubicBezTo>
                        <a:cubicBezTo>
                          <a:pt x="7277983" y="1106324"/>
                          <a:pt x="6988295" y="1131579"/>
                          <a:pt x="6641487" y="1093249"/>
                        </a:cubicBezTo>
                        <a:cubicBezTo>
                          <a:pt x="6294679" y="1054919"/>
                          <a:pt x="6427050" y="1106133"/>
                          <a:pt x="6227605" y="1093249"/>
                        </a:cubicBezTo>
                        <a:cubicBezTo>
                          <a:pt x="6028160" y="1080365"/>
                          <a:pt x="5780031" y="1058812"/>
                          <a:pt x="5460905" y="1093249"/>
                        </a:cubicBezTo>
                        <a:cubicBezTo>
                          <a:pt x="5141779" y="1127686"/>
                          <a:pt x="5070090" y="1058497"/>
                          <a:pt x="4694206" y="1093249"/>
                        </a:cubicBezTo>
                        <a:cubicBezTo>
                          <a:pt x="4318322" y="1128001"/>
                          <a:pt x="4331999" y="1111688"/>
                          <a:pt x="4015710" y="1093249"/>
                        </a:cubicBezTo>
                        <a:cubicBezTo>
                          <a:pt x="3699421" y="1074810"/>
                          <a:pt x="3657552" y="1084418"/>
                          <a:pt x="3425420" y="1093249"/>
                        </a:cubicBezTo>
                        <a:cubicBezTo>
                          <a:pt x="3193288" y="1102081"/>
                          <a:pt x="3068714" y="1091807"/>
                          <a:pt x="2923333" y="1093249"/>
                        </a:cubicBezTo>
                        <a:cubicBezTo>
                          <a:pt x="2777952" y="1094691"/>
                          <a:pt x="2629041" y="1079716"/>
                          <a:pt x="2509451" y="1093249"/>
                        </a:cubicBezTo>
                        <a:cubicBezTo>
                          <a:pt x="2389861" y="1106782"/>
                          <a:pt x="1958529" y="1077880"/>
                          <a:pt x="1742751" y="1093249"/>
                        </a:cubicBezTo>
                        <a:cubicBezTo>
                          <a:pt x="1526973" y="1108618"/>
                          <a:pt x="1179902" y="1073607"/>
                          <a:pt x="976052" y="1093249"/>
                        </a:cubicBezTo>
                        <a:cubicBezTo>
                          <a:pt x="772202" y="1112891"/>
                          <a:pt x="561642" y="1070126"/>
                          <a:pt x="182212" y="1093249"/>
                        </a:cubicBezTo>
                        <a:cubicBezTo>
                          <a:pt x="82784" y="1068152"/>
                          <a:pt x="-5160" y="1019811"/>
                          <a:pt x="0" y="911037"/>
                        </a:cubicBezTo>
                        <a:cubicBezTo>
                          <a:pt x="-6465" y="818808"/>
                          <a:pt x="998" y="685018"/>
                          <a:pt x="0" y="539336"/>
                        </a:cubicBezTo>
                        <a:cubicBezTo>
                          <a:pt x="-998" y="393654"/>
                          <a:pt x="413" y="346885"/>
                          <a:pt x="0" y="182212"/>
                        </a:cubicBezTo>
                        <a:close/>
                      </a:path>
                      <a:path w="9184863" h="1093249" stroke="0" extrusionOk="0">
                        <a:moveTo>
                          <a:pt x="0" y="182212"/>
                        </a:moveTo>
                        <a:cubicBezTo>
                          <a:pt x="91" y="96404"/>
                          <a:pt x="70401" y="17189"/>
                          <a:pt x="182212" y="0"/>
                        </a:cubicBezTo>
                        <a:cubicBezTo>
                          <a:pt x="384101" y="8501"/>
                          <a:pt x="539460" y="-12407"/>
                          <a:pt x="772503" y="0"/>
                        </a:cubicBezTo>
                        <a:cubicBezTo>
                          <a:pt x="1005546" y="12407"/>
                          <a:pt x="1354219" y="-9714"/>
                          <a:pt x="1539203" y="0"/>
                        </a:cubicBezTo>
                        <a:cubicBezTo>
                          <a:pt x="1724187" y="9714"/>
                          <a:pt x="1852113" y="-3295"/>
                          <a:pt x="1953085" y="0"/>
                        </a:cubicBezTo>
                        <a:cubicBezTo>
                          <a:pt x="2054057" y="3295"/>
                          <a:pt x="2185715" y="4774"/>
                          <a:pt x="2366967" y="0"/>
                        </a:cubicBezTo>
                        <a:cubicBezTo>
                          <a:pt x="2548219" y="-4774"/>
                          <a:pt x="3015953" y="-33705"/>
                          <a:pt x="3221871" y="0"/>
                        </a:cubicBezTo>
                        <a:cubicBezTo>
                          <a:pt x="3427789" y="33705"/>
                          <a:pt x="3688600" y="-22033"/>
                          <a:pt x="3988571" y="0"/>
                        </a:cubicBezTo>
                        <a:cubicBezTo>
                          <a:pt x="4288542" y="22033"/>
                          <a:pt x="4393914" y="3300"/>
                          <a:pt x="4578862" y="0"/>
                        </a:cubicBezTo>
                        <a:cubicBezTo>
                          <a:pt x="4763810" y="-3300"/>
                          <a:pt x="4972021" y="-23210"/>
                          <a:pt x="5169153" y="0"/>
                        </a:cubicBezTo>
                        <a:cubicBezTo>
                          <a:pt x="5366285" y="23210"/>
                          <a:pt x="5608311" y="26349"/>
                          <a:pt x="5847648" y="0"/>
                        </a:cubicBezTo>
                        <a:cubicBezTo>
                          <a:pt x="6086985" y="-26349"/>
                          <a:pt x="6169287" y="-17376"/>
                          <a:pt x="6437939" y="0"/>
                        </a:cubicBezTo>
                        <a:cubicBezTo>
                          <a:pt x="6706591" y="17376"/>
                          <a:pt x="6961663" y="26693"/>
                          <a:pt x="7292843" y="0"/>
                        </a:cubicBezTo>
                        <a:cubicBezTo>
                          <a:pt x="7624023" y="-26693"/>
                          <a:pt x="7896647" y="-4117"/>
                          <a:pt x="8147747" y="0"/>
                        </a:cubicBezTo>
                        <a:cubicBezTo>
                          <a:pt x="8398847" y="4117"/>
                          <a:pt x="8822304" y="16144"/>
                          <a:pt x="9002651" y="0"/>
                        </a:cubicBezTo>
                        <a:cubicBezTo>
                          <a:pt x="9112714" y="23160"/>
                          <a:pt x="9199468" y="89847"/>
                          <a:pt x="9184863" y="182212"/>
                        </a:cubicBezTo>
                        <a:cubicBezTo>
                          <a:pt x="9180377" y="371551"/>
                          <a:pt x="9201508" y="453870"/>
                          <a:pt x="9184863" y="561201"/>
                        </a:cubicBezTo>
                        <a:cubicBezTo>
                          <a:pt x="9168218" y="668532"/>
                          <a:pt x="9202060" y="758666"/>
                          <a:pt x="9184863" y="911037"/>
                        </a:cubicBezTo>
                        <a:cubicBezTo>
                          <a:pt x="9170630" y="1012374"/>
                          <a:pt x="9092315" y="1099759"/>
                          <a:pt x="9002651" y="1093249"/>
                        </a:cubicBezTo>
                        <a:cubicBezTo>
                          <a:pt x="8833393" y="1090216"/>
                          <a:pt x="8716039" y="1076250"/>
                          <a:pt x="8588769" y="1093249"/>
                        </a:cubicBezTo>
                        <a:cubicBezTo>
                          <a:pt x="8461499" y="1110248"/>
                          <a:pt x="8190505" y="1106476"/>
                          <a:pt x="8086682" y="1093249"/>
                        </a:cubicBezTo>
                        <a:cubicBezTo>
                          <a:pt x="7982859" y="1080022"/>
                          <a:pt x="7687881" y="1119639"/>
                          <a:pt x="7319983" y="1093249"/>
                        </a:cubicBezTo>
                        <a:cubicBezTo>
                          <a:pt x="6952085" y="1066859"/>
                          <a:pt x="6968538" y="1109604"/>
                          <a:pt x="6817896" y="1093249"/>
                        </a:cubicBezTo>
                        <a:cubicBezTo>
                          <a:pt x="6667254" y="1076894"/>
                          <a:pt x="6518556" y="1119568"/>
                          <a:pt x="6227605" y="1093249"/>
                        </a:cubicBezTo>
                        <a:cubicBezTo>
                          <a:pt x="5936654" y="1066930"/>
                          <a:pt x="5627779" y="1067070"/>
                          <a:pt x="5460905" y="1093249"/>
                        </a:cubicBezTo>
                        <a:cubicBezTo>
                          <a:pt x="5294031" y="1119428"/>
                          <a:pt x="5081594" y="1093257"/>
                          <a:pt x="4870615" y="1093249"/>
                        </a:cubicBezTo>
                        <a:cubicBezTo>
                          <a:pt x="4659636" y="1093242"/>
                          <a:pt x="4202896" y="1095398"/>
                          <a:pt x="4015710" y="1093249"/>
                        </a:cubicBezTo>
                        <a:cubicBezTo>
                          <a:pt x="3828525" y="1091100"/>
                          <a:pt x="3592968" y="1108119"/>
                          <a:pt x="3249011" y="1093249"/>
                        </a:cubicBezTo>
                        <a:cubicBezTo>
                          <a:pt x="2905054" y="1078379"/>
                          <a:pt x="2706249" y="1090798"/>
                          <a:pt x="2394107" y="1093249"/>
                        </a:cubicBezTo>
                        <a:cubicBezTo>
                          <a:pt x="2081965" y="1095700"/>
                          <a:pt x="2139317" y="1070625"/>
                          <a:pt x="1892020" y="1093249"/>
                        </a:cubicBezTo>
                        <a:cubicBezTo>
                          <a:pt x="1644723" y="1115873"/>
                          <a:pt x="1478644" y="1110365"/>
                          <a:pt x="1125320" y="1093249"/>
                        </a:cubicBezTo>
                        <a:cubicBezTo>
                          <a:pt x="771996" y="1076133"/>
                          <a:pt x="481113" y="1091549"/>
                          <a:pt x="182212" y="1093249"/>
                        </a:cubicBezTo>
                        <a:cubicBezTo>
                          <a:pt x="78888" y="1083670"/>
                          <a:pt x="3378" y="1008649"/>
                          <a:pt x="0" y="911037"/>
                        </a:cubicBezTo>
                        <a:cubicBezTo>
                          <a:pt x="-5286" y="817032"/>
                          <a:pt x="-8143" y="721365"/>
                          <a:pt x="0" y="568489"/>
                        </a:cubicBezTo>
                        <a:cubicBezTo>
                          <a:pt x="8143" y="415613"/>
                          <a:pt x="28" y="287531"/>
                          <a:pt x="0" y="18221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2002665" y="656930"/>
            <a:ext cx="919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hãy vẽ phác thảo sản phẩm đồng hồ đồ chơi mà em biết thiết kế dựa vào gợi ý trong Hình 2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E3369-76A5-4BF3-BB5C-A00B9A04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2028825"/>
            <a:ext cx="8220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12259</TotalTime>
  <Words>209</Words>
  <Application>Microsoft Office PowerPoint</Application>
  <PresentationFormat>Widescreen</PresentationFormat>
  <Paragraphs>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Georgia</vt:lpstr>
      <vt:lpstr>Times New Roman</vt:lpstr>
      <vt:lpstr>Office Theme</vt:lpstr>
      <vt:lpstr>Custom Design</vt:lpstr>
      <vt:lpstr>1_Simple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luyen</cp:lastModifiedBy>
  <cp:revision>25</cp:revision>
  <dcterms:created xsi:type="dcterms:W3CDTF">2022-06-25T07:57:25Z</dcterms:created>
  <dcterms:modified xsi:type="dcterms:W3CDTF">2025-11-06T13:34:10Z</dcterms:modified>
  <cp:category>9Slide.vn</cp:category>
</cp:coreProperties>
</file>