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0" r:id="rId3"/>
  </p:sldMasterIdLst>
  <p:notesMasterIdLst>
    <p:notesMasterId r:id="rId22"/>
  </p:notesMasterIdLst>
  <p:sldIdLst>
    <p:sldId id="304" r:id="rId4"/>
    <p:sldId id="315" r:id="rId5"/>
    <p:sldId id="256" r:id="rId6"/>
    <p:sldId id="305" r:id="rId7"/>
    <p:sldId id="268" r:id="rId8"/>
    <p:sldId id="314" r:id="rId9"/>
    <p:sldId id="351" r:id="rId10"/>
    <p:sldId id="309" r:id="rId11"/>
    <p:sldId id="310" r:id="rId12"/>
    <p:sldId id="311" r:id="rId13"/>
    <p:sldId id="353" r:id="rId14"/>
    <p:sldId id="354" r:id="rId15"/>
    <p:sldId id="321" r:id="rId16"/>
    <p:sldId id="259" r:id="rId17"/>
    <p:sldId id="322" r:id="rId18"/>
    <p:sldId id="323" r:id="rId19"/>
    <p:sldId id="324" r:id="rId20"/>
    <p:sldId id="27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466" y="72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81713" h="9176658" fill="none" extrusionOk="0">
                <a:moveTo>
                  <a:pt x="0" y="0"/>
                </a:moveTo>
                <a:lnTo>
                  <a:pt x="0" y="0"/>
                </a:lnTo>
                <a:cubicBezTo>
                  <a:pt x="6767142" y="-93482"/>
                  <a:pt x="13453923" y="387521"/>
                  <a:pt x="16981713" y="0"/>
                </a:cubicBezTo>
                <a:lnTo>
                  <a:pt x="16981713" y="0"/>
                </a:lnTo>
                <a:cubicBezTo>
                  <a:pt x="17039518" y="936613"/>
                  <a:pt x="16877501" y="6400994"/>
                  <a:pt x="16981713" y="9176658"/>
                </a:cubicBezTo>
                <a:lnTo>
                  <a:pt x="16981713" y="9176658"/>
                </a:lnTo>
                <a:cubicBezTo>
                  <a:pt x="14912951" y="9030898"/>
                  <a:pt x="2570843" y="9200511"/>
                  <a:pt x="0" y="9176658"/>
                </a:cubicBezTo>
                <a:lnTo>
                  <a:pt x="0" y="9176658"/>
                </a:lnTo>
                <a:cubicBezTo>
                  <a:pt x="-68572" y="7360337"/>
                  <a:pt x="55270" y="1285292"/>
                  <a:pt x="0" y="0"/>
                </a:cubicBezTo>
                <a:close/>
              </a:path>
              <a:path w="16981713" h="9176658" stroke="0" extrusionOk="0">
                <a:moveTo>
                  <a:pt x="0" y="0"/>
                </a:moveTo>
                <a:lnTo>
                  <a:pt x="0" y="0"/>
                </a:lnTo>
                <a:cubicBezTo>
                  <a:pt x="2502039" y="-442945"/>
                  <a:pt x="14165907" y="428527"/>
                  <a:pt x="16981713" y="0"/>
                </a:cubicBezTo>
                <a:lnTo>
                  <a:pt x="16981713" y="0"/>
                </a:lnTo>
                <a:cubicBezTo>
                  <a:pt x="17246733" y="1216667"/>
                  <a:pt x="16780287" y="7144817"/>
                  <a:pt x="16981713" y="9176658"/>
                </a:cubicBezTo>
                <a:lnTo>
                  <a:pt x="16981713" y="9176658"/>
                </a:lnTo>
                <a:cubicBezTo>
                  <a:pt x="8923382" y="9078046"/>
                  <a:pt x="5722602" y="9243692"/>
                  <a:pt x="0" y="9176658"/>
                </a:cubicBezTo>
                <a:lnTo>
                  <a:pt x="0" y="9176658"/>
                </a:lnTo>
                <a:cubicBezTo>
                  <a:pt x="-464465" y="4772784"/>
                  <a:pt x="33815" y="2797297"/>
                  <a:pt x="0" y="0"/>
                </a:cubicBezTo>
                <a:close/>
              </a:path>
              <a:path w="16981713" h="917665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7652226" y="-602078"/>
                  <a:pt x="13041522" y="486934"/>
                  <a:pt x="16981713" y="0"/>
                </a:cubicBezTo>
                <a:lnTo>
                  <a:pt x="16981713" y="0"/>
                </a:lnTo>
                <a:cubicBezTo>
                  <a:pt x="17087049" y="1106476"/>
                  <a:pt x="17010949" y="6900376"/>
                  <a:pt x="16981713" y="9176658"/>
                </a:cubicBezTo>
                <a:lnTo>
                  <a:pt x="16981713" y="9176658"/>
                </a:lnTo>
                <a:cubicBezTo>
                  <a:pt x="15297495" y="9216155"/>
                  <a:pt x="2148557" y="9287984"/>
                  <a:pt x="0" y="9176658"/>
                </a:cubicBezTo>
                <a:lnTo>
                  <a:pt x="0" y="9176658"/>
                </a:lnTo>
                <a:cubicBezTo>
                  <a:pt x="2551" y="7573019"/>
                  <a:pt x="89681" y="12099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42501" y="5835823"/>
            <a:ext cx="2052538" cy="738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0743" y="138838"/>
            <a:ext cx="1328738" cy="557212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743" y="138838"/>
            <a:ext cx="1328738" cy="557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42501" y="5835823"/>
            <a:ext cx="2052538" cy="738914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825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11" Type="http://schemas.openxmlformats.org/officeDocument/2006/relationships/slide" Target="slide17.xml"/><Relationship Id="rId5" Type="http://schemas.openxmlformats.org/officeDocument/2006/relationships/slide" Target="slide14.xm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0" Type="http://schemas.openxmlformats.org/officeDocument/2006/relationships/slide" Target="slide13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KHỞI ĐỘNG</a:t>
            </a:r>
            <a:endParaRPr kumimoji="0" lang="en-US" sz="19900" b="1" i="0" u="none" strike="noStrike" kern="1200" cap="none" spc="-28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7636956" y="2755403"/>
            <a:ext cx="3614328" cy="47992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9766139" y="5381050"/>
            <a:ext cx="5009798" cy="4216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43550" y="4965616"/>
            <a:ext cx="3826172" cy="44279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707881" y="2713178"/>
            <a:ext cx="4020546" cy="43706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25" y="5490665"/>
            <a:ext cx="4548010" cy="2280102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232" y="7809347"/>
            <a:ext cx="5179160" cy="2793066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483" y="6023698"/>
            <a:ext cx="4925662" cy="2365452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3679" y="8333409"/>
            <a:ext cx="5243014" cy="2328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8806" y="-26692"/>
            <a:ext cx="986723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622838" y="7032887"/>
            <a:ext cx="8448940" cy="1932384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5" y="214510"/>
                      <a:pt x="7894790" y="116739"/>
                      <a:pt x="11932920" y="0"/>
                    </a:cubicBezTo>
                    <a:cubicBezTo>
                      <a:pt x="11817887" y="503786"/>
                      <a:pt x="11850737" y="1499030"/>
                      <a:pt x="11932920" y="1710781"/>
                    </a:cubicBezTo>
                    <a:cubicBezTo>
                      <a:pt x="7009106" y="1561972"/>
                      <a:pt x="2871142" y="1316756"/>
                      <a:pt x="0" y="1710781"/>
                    </a:cubicBezTo>
                    <a:cubicBezTo>
                      <a:pt x="133661" y="1140610"/>
                      <a:pt x="-221569" y="741595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6596" y="460011"/>
                      <a:pt x="11707582" y="1423100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51439" y="1063049"/>
                      <a:pt x="-16394" y="770346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23" y="-79672"/>
                      <a:pt x="8257115" y="224039"/>
                      <a:pt x="11932920" y="0"/>
                    </a:cubicBezTo>
                    <a:cubicBezTo>
                      <a:pt x="11801747" y="496093"/>
                      <a:pt x="11885358" y="1520802"/>
                      <a:pt x="11932920" y="1710781"/>
                    </a:cubicBezTo>
                    <a:cubicBezTo>
                      <a:pt x="6549919" y="1374468"/>
                      <a:pt x="3053409" y="1413356"/>
                      <a:pt x="0" y="1710781"/>
                    </a:cubicBezTo>
                    <a:cubicBezTo>
                      <a:pt x="115425" y="1213253"/>
                      <a:pt x="-252988" y="61347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20870" y="186143"/>
                <a:ext cx="9179920" cy="86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 kỉ  IV.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2"/>
            <a:ext cx="8785238" cy="2041480"/>
            <a:chOff x="4684130" y="1730750"/>
            <a:chExt cx="439261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4010694" cy="966192"/>
              <a:chOff x="129540" y="128016"/>
              <a:chExt cx="12000981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802615" y="507922"/>
                <a:ext cx="10327906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Thế kỉ V</a:t>
                </a:r>
                <a:endParaRPr lang="en-US" sz="48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2" y="3530471"/>
            <a:ext cx="8470400" cy="1932384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1658" y="284505"/>
                <a:ext cx="8896182" cy="86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Đầu thế kỉ II.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2" y="6988697"/>
            <a:ext cx="9136752" cy="1976576"/>
            <a:chOff x="4739560" y="3494348"/>
            <a:chExt cx="4568376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26648" cy="966193"/>
              <a:chOff x="129540" y="128016"/>
              <a:chExt cx="12695664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3001" y="146801"/>
                      <a:pt x="8890380" y="272808"/>
                      <a:pt x="11932920" y="0"/>
                    </a:cubicBezTo>
                    <a:cubicBezTo>
                      <a:pt x="11804360" y="522969"/>
                      <a:pt x="11865450" y="1502837"/>
                      <a:pt x="11932920" y="1710781"/>
                    </a:cubicBezTo>
                    <a:cubicBezTo>
                      <a:pt x="8028001" y="1658635"/>
                      <a:pt x="4530114" y="1189552"/>
                      <a:pt x="0" y="1710781"/>
                    </a:cubicBezTo>
                    <a:cubicBezTo>
                      <a:pt x="110656" y="1207884"/>
                      <a:pt x="-229375" y="732048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9794" y="436842"/>
                      <a:pt x="11687397" y="1453990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34924" y="1069123"/>
                      <a:pt x="-16333" y="73099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81" y="-99826"/>
                      <a:pt x="9409987" y="315514"/>
                      <a:pt x="11932920" y="0"/>
                    </a:cubicBezTo>
                    <a:cubicBezTo>
                      <a:pt x="11813906" y="496706"/>
                      <a:pt x="11885509" y="1529895"/>
                      <a:pt x="11932920" y="1710781"/>
                    </a:cubicBezTo>
                    <a:cubicBezTo>
                      <a:pt x="7682218" y="1226175"/>
                      <a:pt x="4910473" y="1013141"/>
                      <a:pt x="0" y="1710781"/>
                    </a:cubicBezTo>
                    <a:cubicBezTo>
                      <a:pt x="140008" y="1161762"/>
                      <a:pt x="-248460" y="628718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6"/>
                          <a:gd name="connsiteX1" fmla="*/ 7945430 w 7945430"/>
                          <a:gd name="connsiteY1" fmla="*/ 0 h 1932386"/>
                          <a:gd name="connsiteX2" fmla="*/ 7945430 w 7945430"/>
                          <a:gd name="connsiteY2" fmla="*/ 1932386 h 1932386"/>
                          <a:gd name="connsiteX3" fmla="*/ 0 w 7945430"/>
                          <a:gd name="connsiteY3" fmla="*/ 1932386 h 1932386"/>
                          <a:gd name="connsiteX4" fmla="*/ 0 w 7945430"/>
                          <a:gd name="connsiteY4" fmla="*/ 0 h 1932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6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192"/>
                              <a:pt x="7914653" y="1704202"/>
                              <a:pt x="7945430" y="1932386"/>
                            </a:cubicBezTo>
                            <a:cubicBezTo>
                              <a:pt x="5279878" y="1930185"/>
                              <a:pt x="3128809" y="1802615"/>
                              <a:pt x="0" y="1932386"/>
                            </a:cubicBezTo>
                            <a:cubicBezTo>
                              <a:pt x="62819" y="1419518"/>
                              <a:pt x="-160207" y="812625"/>
                              <a:pt x="0" y="0"/>
                            </a:cubicBezTo>
                            <a:close/>
                          </a:path>
                          <a:path w="7945430" h="1932386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3913"/>
                              <a:pt x="7777288" y="1653851"/>
                              <a:pt x="7945430" y="1932386"/>
                            </a:cubicBezTo>
                            <a:cubicBezTo>
                              <a:pt x="6096481" y="1831388"/>
                              <a:pt x="2853760" y="2053442"/>
                              <a:pt x="0" y="1932386"/>
                            </a:cubicBezTo>
                            <a:cubicBezTo>
                              <a:pt x="-124967" y="1221022"/>
                              <a:pt x="-10970" y="7898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132225" y="248016"/>
                <a:ext cx="10692979" cy="869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Cuối thế kỉ II.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65286" y="-304869"/>
            <a:ext cx="17371148" cy="3636050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800">
                <a:lnSpc>
                  <a:spcPct val="150000"/>
                </a:lnSpc>
                <a:buClr>
                  <a:srgbClr val="FFFFFF"/>
                </a:buClr>
              </a:pPr>
              <a:r>
                <a:rPr lang="vi-VN" sz="5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 quốc Chăm-pa ra đời vào</a:t>
              </a:r>
              <a:r>
                <a:rPr lang="en-US" sz="5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600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7010370" y="6836717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751174" y="329475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5794065" y="5552644"/>
            <a:ext cx="3577262" cy="38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63108" y="6866899"/>
            <a:ext cx="8448940" cy="1932386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7" y="214511"/>
                      <a:pt x="7894777" y="116761"/>
                      <a:pt x="11932920" y="0"/>
                    </a:cubicBezTo>
                    <a:cubicBezTo>
                      <a:pt x="11817539" y="503765"/>
                      <a:pt x="11875451" y="1505814"/>
                      <a:pt x="11932920" y="1710781"/>
                    </a:cubicBezTo>
                    <a:cubicBezTo>
                      <a:pt x="7009124" y="1561963"/>
                      <a:pt x="2871138" y="1316748"/>
                      <a:pt x="0" y="1710781"/>
                    </a:cubicBezTo>
                    <a:cubicBezTo>
                      <a:pt x="118978" y="1187048"/>
                      <a:pt x="-238071" y="72619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2080" y="451856"/>
                      <a:pt x="11680973" y="1458026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71506" y="1060612"/>
                      <a:pt x="-16614" y="721551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38" y="-79671"/>
                      <a:pt x="8257131" y="224063"/>
                      <a:pt x="11932920" y="0"/>
                    </a:cubicBezTo>
                    <a:cubicBezTo>
                      <a:pt x="11785050" y="493902"/>
                      <a:pt x="11883761" y="1549101"/>
                      <a:pt x="11932920" y="1710781"/>
                    </a:cubicBezTo>
                    <a:cubicBezTo>
                      <a:pt x="6549914" y="1374459"/>
                      <a:pt x="3053423" y="1413317"/>
                      <a:pt x="0" y="1710781"/>
                    </a:cubicBezTo>
                    <a:cubicBezTo>
                      <a:pt x="150735" y="1142289"/>
                      <a:pt x="-249752" y="65398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6"/>
                          <a:gd name="connsiteX1" fmla="*/ 7832174 w 7832174"/>
                          <a:gd name="connsiteY1" fmla="*/ 0 h 1932386"/>
                          <a:gd name="connsiteX2" fmla="*/ 7832174 w 7832174"/>
                          <a:gd name="connsiteY2" fmla="*/ 1932386 h 1932386"/>
                          <a:gd name="connsiteX3" fmla="*/ 0 w 7832174"/>
                          <a:gd name="connsiteY3" fmla="*/ 1932386 h 1932386"/>
                          <a:gd name="connsiteX4" fmla="*/ 0 w 7832174"/>
                          <a:gd name="connsiteY4" fmla="*/ 0 h 1932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6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192"/>
                              <a:pt x="7801397" y="1704202"/>
                              <a:pt x="7832174" y="1932386"/>
                            </a:cubicBezTo>
                            <a:cubicBezTo>
                              <a:pt x="4411539" y="1930185"/>
                              <a:pt x="1960636" y="1802615"/>
                              <a:pt x="0" y="1932386"/>
                            </a:cubicBezTo>
                            <a:cubicBezTo>
                              <a:pt x="62819" y="1419518"/>
                              <a:pt x="-160207" y="812625"/>
                              <a:pt x="0" y="0"/>
                            </a:cubicBezTo>
                            <a:close/>
                          </a:path>
                          <a:path w="7832174" h="1932386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3913"/>
                              <a:pt x="7664032" y="1653851"/>
                              <a:pt x="7832174" y="1932386"/>
                            </a:cubicBezTo>
                            <a:cubicBezTo>
                              <a:pt x="3931655" y="1831388"/>
                              <a:pt x="2811602" y="2053442"/>
                              <a:pt x="0" y="1932386"/>
                            </a:cubicBezTo>
                            <a:cubicBezTo>
                              <a:pt x="-124967" y="1221022"/>
                              <a:pt x="-10970" y="7898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 dirty="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163098" y="288791"/>
                <a:ext cx="8484495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miền Trung</a:t>
                </a:r>
                <a:r>
                  <a:rPr lang="en-SG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3"/>
            <a:ext cx="8739746" cy="2041480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413352" y="171309"/>
                <a:ext cx="7182287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Tây Bắc.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3" y="3530465"/>
            <a:ext cx="9062696" cy="1932384"/>
            <a:chOff x="264580" y="1765233"/>
            <a:chExt cx="4531348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40015" cy="966192"/>
              <a:chOff x="129540" y="128016"/>
              <a:chExt cx="12852284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9928" y="341764"/>
                <a:ext cx="11221896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Tây Nguyên.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3" y="6988697"/>
            <a:ext cx="8628886" cy="1976574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2997" y="146798"/>
                      <a:pt x="8890405" y="272766"/>
                      <a:pt x="11932920" y="0"/>
                    </a:cubicBezTo>
                    <a:cubicBezTo>
                      <a:pt x="11804355" y="523450"/>
                      <a:pt x="11878133" y="1506487"/>
                      <a:pt x="11932920" y="1710781"/>
                    </a:cubicBezTo>
                    <a:cubicBezTo>
                      <a:pt x="8027985" y="1658643"/>
                      <a:pt x="4530118" y="1189558"/>
                      <a:pt x="0" y="1710781"/>
                    </a:cubicBezTo>
                    <a:cubicBezTo>
                      <a:pt x="116213" y="1188772"/>
                      <a:pt x="-157749" y="809351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0190" y="431717"/>
                      <a:pt x="11709987" y="1424915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01692" y="1074869"/>
                      <a:pt x="-16427" y="71016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51" y="-99827"/>
                      <a:pt x="9409958" y="315469"/>
                      <a:pt x="11932920" y="0"/>
                    </a:cubicBezTo>
                    <a:cubicBezTo>
                      <a:pt x="11786983" y="494412"/>
                      <a:pt x="11884652" y="1545270"/>
                      <a:pt x="11932920" y="1710781"/>
                    </a:cubicBezTo>
                    <a:cubicBezTo>
                      <a:pt x="7682222" y="1226183"/>
                      <a:pt x="4910461" y="1013173"/>
                      <a:pt x="0" y="1710781"/>
                    </a:cubicBezTo>
                    <a:cubicBezTo>
                      <a:pt x="143390" y="1152259"/>
                      <a:pt x="-241325" y="70803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76353" y="116271"/>
                <a:ext cx="7527018" cy="801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Đông Bắc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05262" y="-379008"/>
            <a:ext cx="19547044" cy="3636052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756">
                <a:buClr>
                  <a:srgbClr val="FFFFFF"/>
                </a:buClr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 bàn chủ yếu của vương quốc Chăm-pa ở đâu?</a:t>
              </a:r>
              <a:endParaRPr lang="en-US" sz="138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5746386" y="689875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828988" y="350422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6541018" y="4963960"/>
            <a:ext cx="3826172" cy="44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55263" y="7011541"/>
            <a:ext cx="10132710" cy="2019034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5" y="214510"/>
                      <a:pt x="7894790" y="116739"/>
                      <a:pt x="11932920" y="0"/>
                    </a:cubicBezTo>
                    <a:cubicBezTo>
                      <a:pt x="11817887" y="503786"/>
                      <a:pt x="11850737" y="1499030"/>
                      <a:pt x="11932920" y="1710781"/>
                    </a:cubicBezTo>
                    <a:cubicBezTo>
                      <a:pt x="7009106" y="1561972"/>
                      <a:pt x="2871142" y="1316756"/>
                      <a:pt x="0" y="1710781"/>
                    </a:cubicBezTo>
                    <a:cubicBezTo>
                      <a:pt x="133661" y="1140610"/>
                      <a:pt x="-221569" y="741595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6596" y="460011"/>
                      <a:pt x="11707582" y="1423100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51439" y="1063049"/>
                      <a:pt x="-16394" y="770346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23" y="-79672"/>
                      <a:pt x="8257115" y="224039"/>
                      <a:pt x="11932920" y="0"/>
                    </a:cubicBezTo>
                    <a:cubicBezTo>
                      <a:pt x="11801747" y="496093"/>
                      <a:pt x="11885358" y="1520802"/>
                      <a:pt x="11932920" y="1710781"/>
                    </a:cubicBezTo>
                    <a:cubicBezTo>
                      <a:pt x="6549919" y="1374468"/>
                      <a:pt x="3053409" y="1413356"/>
                      <a:pt x="0" y="1710781"/>
                    </a:cubicBezTo>
                    <a:cubicBezTo>
                      <a:pt x="115425" y="1213253"/>
                      <a:pt x="-252988" y="61347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6" y="182681"/>
                <a:ext cx="11221897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Quảng Ngãi.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0"/>
            <a:ext cx="10394998" cy="2041480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Khánh Hòa.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3" y="3530469"/>
            <a:ext cx="9672296" cy="1932384"/>
            <a:chOff x="264580" y="1765233"/>
            <a:chExt cx="4836148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444815" cy="966192"/>
              <a:chOff x="129540" y="128016"/>
              <a:chExt cx="13798507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706151" y="274298"/>
                <a:ext cx="11221896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 Nai.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0" y="6914092"/>
            <a:ext cx="10482696" cy="2051178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2997" y="146798"/>
                      <a:pt x="8890405" y="272766"/>
                      <a:pt x="11932920" y="0"/>
                    </a:cubicBezTo>
                    <a:cubicBezTo>
                      <a:pt x="11804355" y="523450"/>
                      <a:pt x="11878133" y="1506487"/>
                      <a:pt x="11932920" y="1710781"/>
                    </a:cubicBezTo>
                    <a:cubicBezTo>
                      <a:pt x="8027985" y="1658643"/>
                      <a:pt x="4530118" y="1189558"/>
                      <a:pt x="0" y="1710781"/>
                    </a:cubicBezTo>
                    <a:cubicBezTo>
                      <a:pt x="116213" y="1188772"/>
                      <a:pt x="-157749" y="809351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0190" y="431717"/>
                      <a:pt x="11709987" y="1424915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01692" y="1074869"/>
                      <a:pt x="-16427" y="71016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51" y="-99827"/>
                      <a:pt x="9409958" y="315469"/>
                      <a:pt x="11932920" y="0"/>
                    </a:cubicBezTo>
                    <a:cubicBezTo>
                      <a:pt x="11786983" y="494412"/>
                      <a:pt x="11884652" y="1545270"/>
                      <a:pt x="11932920" y="1710781"/>
                    </a:cubicBezTo>
                    <a:cubicBezTo>
                      <a:pt x="7682222" y="1226183"/>
                      <a:pt x="4910461" y="1013173"/>
                      <a:pt x="0" y="1710781"/>
                    </a:cubicBezTo>
                    <a:cubicBezTo>
                      <a:pt x="143390" y="1152259"/>
                      <a:pt x="-241325" y="70803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8" y="22845"/>
                <a:ext cx="11221895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Quảng Nam.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56152" y="-365178"/>
            <a:ext cx="18780830" cy="3636052"/>
            <a:chOff x="28076" y="-182588"/>
            <a:chExt cx="9390415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752600" y="476251"/>
              <a:ext cx="7665891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 nào không thuộc Vương quốc Chăm-pa?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6" name="Picture 65">
              <a:hlinkClick r:id="rId10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5533676" y="6966521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7010370" y="6836717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751174" y="329475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0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6855598" y="2287451"/>
            <a:ext cx="2906388" cy="38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622838" y="7032887"/>
            <a:ext cx="8448940" cy="1932384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5" y="214510"/>
                      <a:pt x="7894790" y="116739"/>
                      <a:pt x="11932920" y="0"/>
                    </a:cubicBezTo>
                    <a:cubicBezTo>
                      <a:pt x="11817887" y="503786"/>
                      <a:pt x="11850737" y="1499030"/>
                      <a:pt x="11932920" y="1710781"/>
                    </a:cubicBezTo>
                    <a:cubicBezTo>
                      <a:pt x="7009106" y="1561972"/>
                      <a:pt x="2871142" y="1316756"/>
                      <a:pt x="0" y="1710781"/>
                    </a:cubicBezTo>
                    <a:cubicBezTo>
                      <a:pt x="133661" y="1140610"/>
                      <a:pt x="-221569" y="741595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6596" y="460011"/>
                      <a:pt x="11707582" y="1423100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51439" y="1063049"/>
                      <a:pt x="-16394" y="770346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23" y="-79672"/>
                      <a:pt x="8257115" y="224039"/>
                      <a:pt x="11932920" y="0"/>
                    </a:cubicBezTo>
                    <a:cubicBezTo>
                      <a:pt x="11801747" y="496093"/>
                      <a:pt x="11885358" y="1520802"/>
                      <a:pt x="11932920" y="1710781"/>
                    </a:cubicBezTo>
                    <a:cubicBezTo>
                      <a:pt x="6549919" y="1374468"/>
                      <a:pt x="3053409" y="1413356"/>
                      <a:pt x="0" y="1710781"/>
                    </a:cubicBezTo>
                    <a:cubicBezTo>
                      <a:pt x="115425" y="1213253"/>
                      <a:pt x="-252988" y="61347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85051" y="254520"/>
                <a:ext cx="11221897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Cánh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Tiên.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2"/>
            <a:ext cx="8739746" cy="2041480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6415" y="196216"/>
                <a:ext cx="11221897" cy="1062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7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Chim</a:t>
                </a: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7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Lạc</a:t>
                </a: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2" y="3530470"/>
            <a:ext cx="8470400" cy="1932384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485053" y="214459"/>
                <a:ext cx="11221896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Pô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Rô-mê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3" y="6988699"/>
            <a:ext cx="8628886" cy="1976574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2997" y="146798"/>
                      <a:pt x="8890405" y="272766"/>
                      <a:pt x="11932920" y="0"/>
                    </a:cubicBezTo>
                    <a:cubicBezTo>
                      <a:pt x="11804355" y="523450"/>
                      <a:pt x="11878133" y="1506487"/>
                      <a:pt x="11932920" y="1710781"/>
                    </a:cubicBezTo>
                    <a:cubicBezTo>
                      <a:pt x="8027985" y="1658643"/>
                      <a:pt x="4530118" y="1189558"/>
                      <a:pt x="0" y="1710781"/>
                    </a:cubicBezTo>
                    <a:cubicBezTo>
                      <a:pt x="116213" y="1188772"/>
                      <a:pt x="-157749" y="809351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0190" y="431717"/>
                      <a:pt x="11709987" y="1424915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01692" y="1074869"/>
                      <a:pt x="-16427" y="71016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51" y="-99827"/>
                      <a:pt x="9409958" y="315469"/>
                      <a:pt x="11932920" y="0"/>
                    </a:cubicBezTo>
                    <a:cubicBezTo>
                      <a:pt x="11786983" y="494412"/>
                      <a:pt x="11884652" y="1545270"/>
                      <a:pt x="11932920" y="1710781"/>
                    </a:cubicBezTo>
                    <a:cubicBezTo>
                      <a:pt x="7682222" y="1226183"/>
                      <a:pt x="4910461" y="1013173"/>
                      <a:pt x="0" y="1710781"/>
                    </a:cubicBezTo>
                    <a:cubicBezTo>
                      <a:pt x="143390" y="1152259"/>
                      <a:pt x="-241325" y="70803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85051" y="214459"/>
                <a:ext cx="11221895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Dương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Long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05262" y="-375598"/>
            <a:ext cx="19547044" cy="3636052"/>
            <a:chOff x="-202631" y="-18779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756">
                <a:buClr>
                  <a:srgbClr val="FFFFFF"/>
                </a:buClr>
              </a:pPr>
              <a:r>
                <a:rPr lang="vi-VN" sz="6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 không phải là tên một Tháp Chăm?</a:t>
              </a:r>
              <a:endParaRPr lang="en-US" sz="199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-7015" y="-18779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6111464" y="683807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7013898" y="695973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CC28BB1-0427-EABC-C046-6E4A6C5DB3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15480395" y="2523309"/>
            <a:ext cx="4283286" cy="3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OA ĐẸP CHĂM PA  MÚA NHẠC LÀO  BIÊN ĐẠO LẦN ĐẦU_720pFH">
            <a:hlinkClick r:id="" action="ppaction://media"/>
            <a:extLst>
              <a:ext uri="{FF2B5EF4-FFF2-40B4-BE49-F238E27FC236}">
                <a16:creationId xmlns:a16="http://schemas.microsoft.com/office/drawing/2014/main" id="{EECC2E2C-3866-8941-C1C8-4F9C267AC9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02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2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227</Words>
  <Application>Microsoft Office PowerPoint</Application>
  <PresentationFormat>Custom</PresentationFormat>
  <Paragraphs>51</Paragraphs>
  <Slides>18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Aachen</vt:lpstr>
      <vt:lpstr>Arial</vt:lpstr>
      <vt:lpstr>Calibri</vt:lpstr>
      <vt:lpstr>Cambria</vt:lpstr>
      <vt:lpstr>Fredoka One</vt:lpstr>
      <vt:lpstr>Roboto Light</vt:lpstr>
      <vt:lpstr>Sriracha</vt:lpstr>
      <vt:lpstr>Times New Roman</vt:lpstr>
      <vt:lpstr>思源黑体</vt:lpstr>
      <vt:lpstr>思源黑体 Medium</vt:lpstr>
      <vt:lpstr>Office Theme</vt:lpstr>
      <vt:lpstr>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Meeting Objectives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luyen</cp:lastModifiedBy>
  <cp:revision>161</cp:revision>
  <dcterms:created xsi:type="dcterms:W3CDTF">2006-08-16T00:00:00Z</dcterms:created>
  <dcterms:modified xsi:type="dcterms:W3CDTF">2025-11-06T13:44:14Z</dcterms:modified>
  <dc:identifier>DAExMhQ9LvI</dc:identifier>
</cp:coreProperties>
</file>