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7" r:id="rId3"/>
    <p:sldId id="282" r:id="rId4"/>
    <p:sldId id="256" r:id="rId5"/>
    <p:sldId id="289" r:id="rId6"/>
    <p:sldId id="290" r:id="rId7"/>
    <p:sldId id="291" r:id="rId8"/>
    <p:sldId id="292" r:id="rId9"/>
    <p:sldId id="309" r:id="rId10"/>
    <p:sldId id="310" r:id="rId11"/>
    <p:sldId id="313" r:id="rId12"/>
    <p:sldId id="297" r:id="rId13"/>
    <p:sldId id="298" r:id="rId14"/>
    <p:sldId id="301" r:id="rId15"/>
    <p:sldId id="30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94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10</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153160"/>
            <a:ext cx="9382125" cy="4524315"/>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3804559783"/>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algn="just"/>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algn="just"/>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EB459A44-0BD9-2A89-507C-5C9679F8F046}"/>
              </a:ext>
            </a:extLst>
          </p:cNvPr>
          <p:cNvPicPr>
            <a:picLocks noChangeAspect="1"/>
          </p:cNvPicPr>
          <p:nvPr/>
        </p:nvPicPr>
        <p:blipFill>
          <a:blip r:embed="rId3"/>
          <a:stretch>
            <a:fillRect/>
          </a:stretch>
        </p:blipFill>
        <p:spPr>
          <a:xfrm>
            <a:off x="1674109" y="1162979"/>
            <a:ext cx="8900931" cy="4932091"/>
          </a:xfrm>
          <a:prstGeom prst="rect">
            <a:avLst/>
          </a:prstGeom>
        </p:spPr>
      </p:pic>
      <p:pic>
        <p:nvPicPr>
          <p:cNvPr id="5" name="Picture 3">
            <a:extLst>
              <a:ext uri="{FF2B5EF4-FFF2-40B4-BE49-F238E27FC236}">
                <a16:creationId xmlns:a16="http://schemas.microsoft.com/office/drawing/2014/main" id="{56B361DB-2ED8-A441-7FCD-D4716B63F944}"/>
              </a:ext>
            </a:extLst>
          </p:cNvPr>
          <p:cNvPicPr>
            <a:picLocks noChangeAspect="1"/>
          </p:cNvPicPr>
          <p:nvPr/>
        </p:nvPicPr>
        <p:blipFill>
          <a:blip r:embed="rId4"/>
          <a:srcRect/>
          <a:stretch>
            <a:fillRect/>
          </a:stretch>
        </p:blipFill>
        <p:spPr>
          <a:xfrm>
            <a:off x="9662132" y="3023512"/>
            <a:ext cx="2166299" cy="3339188"/>
          </a:xfrm>
          <a:prstGeom prst="rect">
            <a:avLst/>
          </a:prstGeom>
        </p:spPr>
      </p:pic>
    </p:spTree>
    <p:extLst>
      <p:ext uri="{BB962C8B-B14F-4D97-AF65-F5344CB8AC3E}">
        <p14:creationId xmlns:p14="http://schemas.microsoft.com/office/powerpoint/2010/main" val="342980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3"/>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895475" y="2463800"/>
            <a:ext cx="8582025" cy="2123658"/>
          </a:xfrm>
          <a:prstGeom prst="rect">
            <a:avLst/>
          </a:prstGeom>
          <a:noFill/>
        </p:spPr>
        <p:txBody>
          <a:bodyPr wrap="square" rtlCol="0">
            <a:spAutoFit/>
          </a:bodyPr>
          <a:lstStyle/>
          <a:p>
            <a:pPr algn="ctr" defTabSz="60963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01D2437-28D0-12B1-2EAD-A59DB9302233}"/>
              </a:ext>
            </a:extLst>
          </p:cNvPr>
          <p:cNvPicPr>
            <a:picLocks noChangeAspect="1"/>
          </p:cNvPicPr>
          <p:nvPr/>
        </p:nvPicPr>
        <p:blipFill>
          <a:blip r:embed="rId4"/>
          <a:stretch>
            <a:fillRect/>
          </a:stretch>
        </p:blipFill>
        <p:spPr>
          <a:xfrm>
            <a:off x="1285875" y="1833562"/>
            <a:ext cx="9296400" cy="3560599"/>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truyền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trả</a:t>
            </a:r>
            <a:r>
              <a:rPr lang="en-US" sz="2800" b="1" dirty="0">
                <a:latin typeface="Cambria" panose="02040503050406030204" pitchFamily="18" charset="0"/>
                <a:ea typeface="Cambria" panose="02040503050406030204" pitchFamily="18" charset="0"/>
              </a:rPr>
              <a:t> qua 18 </a:t>
            </a:r>
            <a:r>
              <a:rPr lang="en-US" sz="2800" b="1" dirty="0" err="1">
                <a:latin typeface="Cambria" panose="02040503050406030204" pitchFamily="18" charset="0"/>
                <a:ea typeface="Cambria" panose="02040503050406030204" pitchFamily="18" charset="0"/>
              </a:rPr>
              <a:t>đời</a:t>
            </a:r>
            <a:r>
              <a:rPr lang="en-US" sz="2800" b="1"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4"/>
          <a:stretch>
            <a:fillRect/>
          </a:stretch>
        </p:blipFill>
        <p:spPr>
          <a:xfrm>
            <a:off x="966787" y="2033587"/>
            <a:ext cx="9596438" cy="3423649"/>
          </a:xfrm>
          <a:prstGeom prst="rect">
            <a:avLst/>
          </a:prstGeom>
        </p:spPr>
      </p:pic>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lang="en-US" sz="4800" b="1" dirty="0" err="1">
                <a:solidFill>
                  <a:srgbClr val="FF0000"/>
                </a:solidFill>
                <a:latin typeface="Calibri"/>
              </a:rPr>
              <a:t>Âu</a:t>
            </a:r>
            <a:r>
              <a:rPr lang="en-US" sz="4800" b="1" dirty="0">
                <a:solidFill>
                  <a:srgbClr val="FF0000"/>
                </a:solidFill>
                <a:latin typeface="Calibri"/>
              </a:rPr>
              <a:t> </a:t>
            </a:r>
            <a:r>
              <a:rPr lang="en-US" sz="4800" b="1" dirty="0" err="1">
                <a:solidFill>
                  <a:srgbClr val="FF0000"/>
                </a:solidFill>
                <a:latin typeface="Calibri"/>
              </a:rPr>
              <a:t>Lạc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308</Words>
  <Application>Microsoft Office PowerPoint</Application>
  <PresentationFormat>Widescreen</PresentationFormat>
  <Paragraphs>26</Paragraphs>
  <Slides>14</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49</cp:revision>
  <dcterms:created xsi:type="dcterms:W3CDTF">2024-08-02T11:27:06Z</dcterms:created>
  <dcterms:modified xsi:type="dcterms:W3CDTF">2025-12-12T13:06:05Z</dcterms:modified>
</cp:coreProperties>
</file>