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2" r:id="rId3"/>
  </p:sldMasterIdLst>
  <p:notesMasterIdLst>
    <p:notesMasterId r:id="rId26"/>
  </p:notesMasterIdLst>
  <p:sldIdLst>
    <p:sldId id="352" r:id="rId4"/>
    <p:sldId id="340" r:id="rId5"/>
    <p:sldId id="265" r:id="rId6"/>
    <p:sldId id="257" r:id="rId7"/>
    <p:sldId id="383" r:id="rId8"/>
    <p:sldId id="353" r:id="rId9"/>
    <p:sldId id="369" r:id="rId10"/>
    <p:sldId id="631" r:id="rId11"/>
    <p:sldId id="632" r:id="rId12"/>
    <p:sldId id="385" r:id="rId13"/>
    <p:sldId id="371" r:id="rId14"/>
    <p:sldId id="621" r:id="rId15"/>
    <p:sldId id="622" r:id="rId16"/>
    <p:sldId id="623" r:id="rId17"/>
    <p:sldId id="624" r:id="rId18"/>
    <p:sldId id="625" r:id="rId19"/>
    <p:sldId id="634" r:id="rId20"/>
    <p:sldId id="635" r:id="rId21"/>
    <p:sldId id="636" r:id="rId22"/>
    <p:sldId id="626" r:id="rId23"/>
    <p:sldId id="627" r:id="rId24"/>
    <p:sldId id="62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12/12/2025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2025/12/12</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2025/12/12</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12/12/2025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12/12/2025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2 h 1837155"/>
                  <a:gd name="connsiteX37" fmla="*/ 0 w 10909881"/>
                  <a:gd name="connsiteY37" fmla="*/ 306192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213" y="142804"/>
                      <a:pt x="39154" y="-8229"/>
                      <a:pt x="151786" y="0"/>
                    </a:cubicBezTo>
                    <a:cubicBezTo>
                      <a:pt x="308722" y="-243216"/>
                      <a:pt x="666807" y="162093"/>
                      <a:pt x="1018379" y="0"/>
                    </a:cubicBezTo>
                    <a:cubicBezTo>
                      <a:pt x="1347745" y="-128056"/>
                      <a:pt x="1701690" y="-15759"/>
                      <a:pt x="1818312" y="0"/>
                    </a:cubicBezTo>
                    <a:lnTo>
                      <a:pt x="1818312" y="0"/>
                    </a:lnTo>
                    <a:cubicBezTo>
                      <a:pt x="2057181" y="42729"/>
                      <a:pt x="2409269" y="-209239"/>
                      <a:pt x="2645644" y="0"/>
                    </a:cubicBezTo>
                    <a:cubicBezTo>
                      <a:pt x="2940117" y="174280"/>
                      <a:pt x="3124199" y="-1611"/>
                      <a:pt x="3500251" y="0"/>
                    </a:cubicBezTo>
                    <a:cubicBezTo>
                      <a:pt x="3832646" y="-150894"/>
                      <a:pt x="4264860" y="-210083"/>
                      <a:pt x="4545782" y="0"/>
                    </a:cubicBezTo>
                    <a:cubicBezTo>
                      <a:pt x="4810221" y="-115122"/>
                      <a:pt x="5063497" y="-112815"/>
                      <a:pt x="5246885" y="0"/>
                    </a:cubicBezTo>
                    <a:cubicBezTo>
                      <a:pt x="5472390" y="-144348"/>
                      <a:pt x="6001917" y="-92034"/>
                      <a:pt x="6258604" y="0"/>
                    </a:cubicBezTo>
                    <a:cubicBezTo>
                      <a:pt x="6707434" y="-68646"/>
                      <a:pt x="6881837" y="-87231"/>
                      <a:pt x="7083954" y="0"/>
                    </a:cubicBezTo>
                    <a:cubicBezTo>
                      <a:pt x="7301176" y="123437"/>
                      <a:pt x="7616079" y="70570"/>
                      <a:pt x="7909305" y="0"/>
                    </a:cubicBezTo>
                    <a:cubicBezTo>
                      <a:pt x="8162587" y="-175299"/>
                      <a:pt x="8692268" y="158502"/>
                      <a:pt x="8921023" y="0"/>
                    </a:cubicBezTo>
                    <a:cubicBezTo>
                      <a:pt x="9234203" y="-69306"/>
                      <a:pt x="9371244" y="-74678"/>
                      <a:pt x="9622128" y="0"/>
                    </a:cubicBezTo>
                    <a:cubicBezTo>
                      <a:pt x="9998748" y="81075"/>
                      <a:pt x="10259113" y="108762"/>
                      <a:pt x="10758092" y="0"/>
                    </a:cubicBezTo>
                    <a:cubicBezTo>
                      <a:pt x="10776300" y="-50870"/>
                      <a:pt x="10970784" y="83351"/>
                      <a:pt x="10909881" y="306198"/>
                    </a:cubicBezTo>
                    <a:lnTo>
                      <a:pt x="10909881" y="306192"/>
                    </a:lnTo>
                    <a:lnTo>
                      <a:pt x="10909881" y="306192"/>
                    </a:lnTo>
                    <a:cubicBezTo>
                      <a:pt x="10857879" y="494015"/>
                      <a:pt x="10884548" y="652128"/>
                      <a:pt x="10909881" y="765479"/>
                    </a:cubicBezTo>
                    <a:cubicBezTo>
                      <a:pt x="10881024" y="1156883"/>
                      <a:pt x="10903439" y="1220572"/>
                      <a:pt x="10909881" y="1530954"/>
                    </a:cubicBezTo>
                    <a:cubicBezTo>
                      <a:pt x="10914890" y="1702210"/>
                      <a:pt x="10886044" y="1851557"/>
                      <a:pt x="10758092" y="1837155"/>
                    </a:cubicBezTo>
                    <a:cubicBezTo>
                      <a:pt x="10440053" y="1963377"/>
                      <a:pt x="10077806" y="1858784"/>
                      <a:pt x="9746373" y="1837155"/>
                    </a:cubicBezTo>
                    <a:cubicBezTo>
                      <a:pt x="9591064" y="1788908"/>
                      <a:pt x="9058052" y="1576222"/>
                      <a:pt x="8734654" y="1837155"/>
                    </a:cubicBezTo>
                    <a:cubicBezTo>
                      <a:pt x="8601730" y="1875952"/>
                      <a:pt x="8265346" y="1859530"/>
                      <a:pt x="7847181" y="1837155"/>
                    </a:cubicBezTo>
                    <a:cubicBezTo>
                      <a:pt x="7484651" y="1747084"/>
                      <a:pt x="7100555" y="1926081"/>
                      <a:pt x="6897585" y="1837155"/>
                    </a:cubicBezTo>
                    <a:cubicBezTo>
                      <a:pt x="6695157" y="1913380"/>
                      <a:pt x="6170675" y="1803334"/>
                      <a:pt x="5885865" y="1837155"/>
                    </a:cubicBezTo>
                    <a:cubicBezTo>
                      <a:pt x="5551971" y="1603206"/>
                      <a:pt x="4944036" y="1778345"/>
                      <a:pt x="4545782" y="1837155"/>
                    </a:cubicBezTo>
                    <a:cubicBezTo>
                      <a:pt x="4190596" y="1798264"/>
                      <a:pt x="4069883" y="1850736"/>
                      <a:pt x="3582075" y="1837155"/>
                    </a:cubicBezTo>
                    <a:cubicBezTo>
                      <a:pt x="3269397" y="1831075"/>
                      <a:pt x="3066951" y="1988636"/>
                      <a:pt x="2618369" y="1837155"/>
                    </a:cubicBezTo>
                    <a:cubicBezTo>
                      <a:pt x="2214257" y="1764445"/>
                      <a:pt x="2219025" y="1941735"/>
                      <a:pt x="1818312" y="1837155"/>
                    </a:cubicBezTo>
                    <a:lnTo>
                      <a:pt x="1818312" y="1837155"/>
                    </a:lnTo>
                    <a:cubicBezTo>
                      <a:pt x="1652577" y="1942034"/>
                      <a:pt x="1481519" y="1888886"/>
                      <a:pt x="1035044" y="1837155"/>
                    </a:cubicBezTo>
                    <a:cubicBezTo>
                      <a:pt x="614963" y="1695098"/>
                      <a:pt x="349936" y="1885784"/>
                      <a:pt x="151786" y="1837155"/>
                    </a:cubicBezTo>
                    <a:cubicBezTo>
                      <a:pt x="76521" y="1778682"/>
                      <a:pt x="-58073" y="1678081"/>
                      <a:pt x="0" y="1530954"/>
                    </a:cubicBezTo>
                    <a:cubicBezTo>
                      <a:pt x="-58759" y="1168337"/>
                      <a:pt x="87266" y="1007919"/>
                      <a:pt x="0" y="765479"/>
                    </a:cubicBezTo>
                    <a:cubicBezTo>
                      <a:pt x="10548" y="699011"/>
                      <a:pt x="-9710" y="657053"/>
                      <a:pt x="0" y="593252"/>
                    </a:cubicBezTo>
                    <a:cubicBezTo>
                      <a:pt x="14360" y="582802"/>
                      <a:pt x="53012" y="413557"/>
                      <a:pt x="0" y="306192"/>
                    </a:cubicBezTo>
                    <a:lnTo>
                      <a:pt x="0" y="306198"/>
                    </a:lnTo>
                    <a:close/>
                  </a:path>
                  <a:path w="10909881" h="1837155" stroke="0" extrusionOk="0">
                    <a:moveTo>
                      <a:pt x="0" y="306198"/>
                    </a:moveTo>
                    <a:cubicBezTo>
                      <a:pt x="33011" y="72349"/>
                      <a:pt x="36917" y="-21308"/>
                      <a:pt x="151786" y="0"/>
                    </a:cubicBezTo>
                    <a:cubicBezTo>
                      <a:pt x="494414" y="63938"/>
                      <a:pt x="727212" y="15497"/>
                      <a:pt x="968383" y="0"/>
                    </a:cubicBezTo>
                    <a:cubicBezTo>
                      <a:pt x="1261327" y="32610"/>
                      <a:pt x="1380744" y="33801"/>
                      <a:pt x="1818312" y="0"/>
                    </a:cubicBezTo>
                    <a:lnTo>
                      <a:pt x="1818312" y="0"/>
                    </a:lnTo>
                    <a:cubicBezTo>
                      <a:pt x="2158510" y="-41712"/>
                      <a:pt x="2393722" y="60526"/>
                      <a:pt x="2672919" y="0"/>
                    </a:cubicBezTo>
                    <a:cubicBezTo>
                      <a:pt x="3079217" y="-61008"/>
                      <a:pt x="3162271" y="104353"/>
                      <a:pt x="3609350" y="0"/>
                    </a:cubicBezTo>
                    <a:cubicBezTo>
                      <a:pt x="3964436" y="-161510"/>
                      <a:pt x="4281362" y="185938"/>
                      <a:pt x="4545782" y="0"/>
                    </a:cubicBezTo>
                    <a:cubicBezTo>
                      <a:pt x="4558409" y="-166480"/>
                      <a:pt x="4924687" y="-85308"/>
                      <a:pt x="5371131" y="0"/>
                    </a:cubicBezTo>
                    <a:cubicBezTo>
                      <a:pt x="5619133" y="-107640"/>
                      <a:pt x="5952875" y="-57195"/>
                      <a:pt x="6258604" y="0"/>
                    </a:cubicBezTo>
                    <a:cubicBezTo>
                      <a:pt x="6423693" y="-33442"/>
                      <a:pt x="6918026" y="80491"/>
                      <a:pt x="7021831" y="0"/>
                    </a:cubicBezTo>
                    <a:cubicBezTo>
                      <a:pt x="7169810" y="21585"/>
                      <a:pt x="7484640" y="-7344"/>
                      <a:pt x="7785058" y="0"/>
                    </a:cubicBezTo>
                    <a:cubicBezTo>
                      <a:pt x="8048855" y="134460"/>
                      <a:pt x="8154364" y="17540"/>
                      <a:pt x="8486161" y="0"/>
                    </a:cubicBezTo>
                    <a:cubicBezTo>
                      <a:pt x="8770273" y="-1909"/>
                      <a:pt x="8902046" y="-54644"/>
                      <a:pt x="9187266" y="0"/>
                    </a:cubicBezTo>
                    <a:cubicBezTo>
                      <a:pt x="9419394" y="-37117"/>
                      <a:pt x="9549977" y="-71215"/>
                      <a:pt x="9950491" y="0"/>
                    </a:cubicBezTo>
                    <a:cubicBezTo>
                      <a:pt x="10343658" y="-30166"/>
                      <a:pt x="10422790" y="-71427"/>
                      <a:pt x="10758092" y="0"/>
                    </a:cubicBezTo>
                    <a:cubicBezTo>
                      <a:pt x="10864182" y="15770"/>
                      <a:pt x="10880769" y="112008"/>
                      <a:pt x="10909881" y="306198"/>
                    </a:cubicBezTo>
                    <a:lnTo>
                      <a:pt x="10909881" y="306192"/>
                    </a:lnTo>
                    <a:lnTo>
                      <a:pt x="10909881" y="306192"/>
                    </a:lnTo>
                    <a:cubicBezTo>
                      <a:pt x="10935295" y="504527"/>
                      <a:pt x="10942198" y="548477"/>
                      <a:pt x="10909881" y="765479"/>
                    </a:cubicBezTo>
                    <a:cubicBezTo>
                      <a:pt x="10990047" y="893546"/>
                      <a:pt x="11035077" y="1240385"/>
                      <a:pt x="10909881" y="1530954"/>
                    </a:cubicBezTo>
                    <a:cubicBezTo>
                      <a:pt x="10885072" y="1700355"/>
                      <a:pt x="10826773" y="1798517"/>
                      <a:pt x="10758092" y="1837155"/>
                    </a:cubicBezTo>
                    <a:cubicBezTo>
                      <a:pt x="10307448" y="1798396"/>
                      <a:pt x="10093218" y="1834049"/>
                      <a:pt x="9870619" y="1837155"/>
                    </a:cubicBezTo>
                    <a:cubicBezTo>
                      <a:pt x="9595641" y="1784991"/>
                      <a:pt x="9299571" y="1871777"/>
                      <a:pt x="9169516" y="1837155"/>
                    </a:cubicBezTo>
                    <a:cubicBezTo>
                      <a:pt x="9084459" y="1964444"/>
                      <a:pt x="8557576" y="1841363"/>
                      <a:pt x="8344167" y="1837155"/>
                    </a:cubicBezTo>
                    <a:cubicBezTo>
                      <a:pt x="8086426" y="1908381"/>
                      <a:pt x="7834443" y="1898860"/>
                      <a:pt x="7332447" y="1837155"/>
                    </a:cubicBezTo>
                    <a:cubicBezTo>
                      <a:pt x="6997746" y="1909319"/>
                      <a:pt x="6556423" y="1976303"/>
                      <a:pt x="6320727" y="1837155"/>
                    </a:cubicBezTo>
                    <a:cubicBezTo>
                      <a:pt x="6113582" y="1885925"/>
                      <a:pt x="5694957" y="2096850"/>
                      <a:pt x="5433255" y="1837155"/>
                    </a:cubicBezTo>
                    <a:cubicBezTo>
                      <a:pt x="5216112" y="1832256"/>
                      <a:pt x="4781398" y="1622849"/>
                      <a:pt x="4545782" y="1837155"/>
                    </a:cubicBezTo>
                    <a:cubicBezTo>
                      <a:pt x="4252164" y="1939189"/>
                      <a:pt x="3842158" y="1861203"/>
                      <a:pt x="3718449" y="1837155"/>
                    </a:cubicBezTo>
                    <a:cubicBezTo>
                      <a:pt x="3506686" y="1953313"/>
                      <a:pt x="2982876" y="1933545"/>
                      <a:pt x="2836568" y="1837155"/>
                    </a:cubicBezTo>
                    <a:cubicBezTo>
                      <a:pt x="2683317" y="1886986"/>
                      <a:pt x="2336892" y="1903010"/>
                      <a:pt x="1818312" y="1837155"/>
                    </a:cubicBezTo>
                    <a:lnTo>
                      <a:pt x="1818312" y="1837155"/>
                    </a:lnTo>
                    <a:cubicBezTo>
                      <a:pt x="1426181" y="1846304"/>
                      <a:pt x="1298267" y="1861686"/>
                      <a:pt x="1018379" y="1837155"/>
                    </a:cubicBezTo>
                    <a:cubicBezTo>
                      <a:pt x="799946" y="1924285"/>
                      <a:pt x="537181" y="1793303"/>
                      <a:pt x="151786" y="1837155"/>
                    </a:cubicBezTo>
                    <a:cubicBezTo>
                      <a:pt x="79200" y="1773933"/>
                      <a:pt x="-26774" y="1690569"/>
                      <a:pt x="0" y="1530954"/>
                    </a:cubicBezTo>
                    <a:cubicBezTo>
                      <a:pt x="18196" y="1160013"/>
                      <a:pt x="51105" y="1021285"/>
                      <a:pt x="0" y="765479"/>
                    </a:cubicBezTo>
                    <a:cubicBezTo>
                      <a:pt x="7454" y="667917"/>
                      <a:pt x="11814" y="623826"/>
                      <a:pt x="0" y="593252"/>
                    </a:cubicBezTo>
                    <a:cubicBezTo>
                      <a:pt x="16688" y="461604"/>
                      <a:pt x="-34133" y="413205"/>
                      <a:pt x="0" y="306192"/>
                    </a:cubicBezTo>
                    <a:lnTo>
                      <a:pt x="0" y="306198"/>
                    </a:lnTo>
                    <a:close/>
                  </a:path>
                  <a:path w="10909881" h="1837155" fill="none" stroke="0" extrusionOk="0">
                    <a:moveTo>
                      <a:pt x="0" y="306198"/>
                    </a:moveTo>
                    <a:cubicBezTo>
                      <a:pt x="-15084" y="86307"/>
                      <a:pt x="78248" y="-54392"/>
                      <a:pt x="151786" y="0"/>
                    </a:cubicBezTo>
                    <a:cubicBezTo>
                      <a:pt x="267012" y="-2883"/>
                      <a:pt x="729584" y="145843"/>
                      <a:pt x="1018379" y="0"/>
                    </a:cubicBezTo>
                    <a:cubicBezTo>
                      <a:pt x="1259731" y="-35590"/>
                      <a:pt x="1654771" y="79358"/>
                      <a:pt x="1818312" y="0"/>
                    </a:cubicBezTo>
                    <a:lnTo>
                      <a:pt x="1818312" y="0"/>
                    </a:lnTo>
                    <a:cubicBezTo>
                      <a:pt x="2135238" y="-114839"/>
                      <a:pt x="2404762" y="-100847"/>
                      <a:pt x="2645644" y="0"/>
                    </a:cubicBezTo>
                    <a:cubicBezTo>
                      <a:pt x="2890357" y="160350"/>
                      <a:pt x="3140775" y="62443"/>
                      <a:pt x="3500251" y="0"/>
                    </a:cubicBezTo>
                    <a:cubicBezTo>
                      <a:pt x="3793255" y="-15505"/>
                      <a:pt x="4053805" y="-226948"/>
                      <a:pt x="4545782" y="0"/>
                    </a:cubicBezTo>
                    <a:cubicBezTo>
                      <a:pt x="4763264" y="-14158"/>
                      <a:pt x="5091217" y="25374"/>
                      <a:pt x="5246885" y="0"/>
                    </a:cubicBezTo>
                    <a:cubicBezTo>
                      <a:pt x="5222357" y="-118236"/>
                      <a:pt x="5725323" y="-85922"/>
                      <a:pt x="6258604" y="0"/>
                    </a:cubicBezTo>
                    <a:cubicBezTo>
                      <a:pt x="6412845" y="-34072"/>
                      <a:pt x="6475351" y="-38679"/>
                      <a:pt x="6687786" y="0"/>
                    </a:cubicBezTo>
                    <a:cubicBezTo>
                      <a:pt x="6893048" y="32542"/>
                      <a:pt x="6924568" y="-7440"/>
                      <a:pt x="7083954" y="0"/>
                    </a:cubicBezTo>
                    <a:cubicBezTo>
                      <a:pt x="7374614" y="36343"/>
                      <a:pt x="7624632" y="-51506"/>
                      <a:pt x="7909305" y="0"/>
                    </a:cubicBezTo>
                    <a:cubicBezTo>
                      <a:pt x="8221536" y="-67012"/>
                      <a:pt x="8615759" y="101458"/>
                      <a:pt x="8921023" y="0"/>
                    </a:cubicBezTo>
                    <a:cubicBezTo>
                      <a:pt x="9249409" y="-20644"/>
                      <a:pt x="9364262" y="-34932"/>
                      <a:pt x="9622128" y="0"/>
                    </a:cubicBezTo>
                    <a:cubicBezTo>
                      <a:pt x="9810491" y="-113902"/>
                      <a:pt x="10141078" y="-106390"/>
                      <a:pt x="10758092" y="0"/>
                    </a:cubicBezTo>
                    <a:cubicBezTo>
                      <a:pt x="10846520" y="35016"/>
                      <a:pt x="10963806" y="192539"/>
                      <a:pt x="10909881" y="306198"/>
                    </a:cubicBezTo>
                    <a:lnTo>
                      <a:pt x="10909881" y="306192"/>
                    </a:lnTo>
                    <a:lnTo>
                      <a:pt x="10909881" y="306192"/>
                    </a:lnTo>
                    <a:cubicBezTo>
                      <a:pt x="10892463" y="466701"/>
                      <a:pt x="10899186" y="596452"/>
                      <a:pt x="10909881" y="765479"/>
                    </a:cubicBezTo>
                    <a:cubicBezTo>
                      <a:pt x="10900983" y="1110692"/>
                      <a:pt x="10906205" y="1275483"/>
                      <a:pt x="10909881" y="1530954"/>
                    </a:cubicBezTo>
                    <a:cubicBezTo>
                      <a:pt x="10894035" y="1729952"/>
                      <a:pt x="10837002" y="1783490"/>
                      <a:pt x="10758092" y="1837155"/>
                    </a:cubicBezTo>
                    <a:cubicBezTo>
                      <a:pt x="10342482" y="1980655"/>
                      <a:pt x="10040739" y="1902097"/>
                      <a:pt x="9746373" y="1837155"/>
                    </a:cubicBezTo>
                    <a:cubicBezTo>
                      <a:pt x="9455752" y="1874447"/>
                      <a:pt x="8986562" y="1873577"/>
                      <a:pt x="8734654" y="1837155"/>
                    </a:cubicBezTo>
                    <a:cubicBezTo>
                      <a:pt x="8343780" y="1873472"/>
                      <a:pt x="8111065" y="2099588"/>
                      <a:pt x="7847181" y="1837155"/>
                    </a:cubicBezTo>
                    <a:cubicBezTo>
                      <a:pt x="7583892" y="1727244"/>
                      <a:pt x="7084158" y="1790220"/>
                      <a:pt x="6897585" y="1837155"/>
                    </a:cubicBezTo>
                    <a:cubicBezTo>
                      <a:pt x="6725608" y="1570198"/>
                      <a:pt x="6133122" y="1900532"/>
                      <a:pt x="5885865" y="1837155"/>
                    </a:cubicBezTo>
                    <a:cubicBezTo>
                      <a:pt x="5468083" y="1799040"/>
                      <a:pt x="5177183" y="1824183"/>
                      <a:pt x="4545782" y="1837155"/>
                    </a:cubicBezTo>
                    <a:cubicBezTo>
                      <a:pt x="4225701" y="1981390"/>
                      <a:pt x="3949131" y="1863920"/>
                      <a:pt x="3582075" y="1837155"/>
                    </a:cubicBezTo>
                    <a:cubicBezTo>
                      <a:pt x="3155054" y="1750285"/>
                      <a:pt x="2952342" y="1911460"/>
                      <a:pt x="2618369" y="1837155"/>
                    </a:cubicBezTo>
                    <a:cubicBezTo>
                      <a:pt x="2265129" y="1757743"/>
                      <a:pt x="2190762" y="1843596"/>
                      <a:pt x="1818312" y="1837155"/>
                    </a:cubicBezTo>
                    <a:lnTo>
                      <a:pt x="1818312" y="1837155"/>
                    </a:lnTo>
                    <a:cubicBezTo>
                      <a:pt x="1580279" y="1897905"/>
                      <a:pt x="1452229" y="1824942"/>
                      <a:pt x="1035044" y="1837155"/>
                    </a:cubicBezTo>
                    <a:cubicBezTo>
                      <a:pt x="655223" y="1825450"/>
                      <a:pt x="387943" y="2012671"/>
                      <a:pt x="151786" y="1837155"/>
                    </a:cubicBezTo>
                    <a:cubicBezTo>
                      <a:pt x="83418" y="1906342"/>
                      <a:pt x="-9414" y="1662921"/>
                      <a:pt x="0" y="1530954"/>
                    </a:cubicBezTo>
                    <a:cubicBezTo>
                      <a:pt x="12593" y="1229990"/>
                      <a:pt x="50760" y="926059"/>
                      <a:pt x="0" y="765479"/>
                    </a:cubicBezTo>
                    <a:cubicBezTo>
                      <a:pt x="7741" y="720899"/>
                      <a:pt x="-5549" y="661903"/>
                      <a:pt x="0" y="593252"/>
                    </a:cubicBezTo>
                    <a:cubicBezTo>
                      <a:pt x="12463" y="568565"/>
                      <a:pt x="-10166" y="381938"/>
                      <a:pt x="0" y="306192"/>
                    </a:cubicBezTo>
                    <a:lnTo>
                      <a:pt x="0" y="306198"/>
                    </a:lnTo>
                    <a:close/>
                  </a:path>
                  <a:path w="10909881" h="1837155" fill="none" stroke="0" extrusionOk="0">
                    <a:moveTo>
                      <a:pt x="0" y="306198"/>
                    </a:moveTo>
                    <a:cubicBezTo>
                      <a:pt x="24256" y="128755"/>
                      <a:pt x="46827" y="-34802"/>
                      <a:pt x="151786" y="0"/>
                    </a:cubicBezTo>
                    <a:cubicBezTo>
                      <a:pt x="250403" y="-113210"/>
                      <a:pt x="773772" y="82408"/>
                      <a:pt x="1018379" y="0"/>
                    </a:cubicBezTo>
                    <a:cubicBezTo>
                      <a:pt x="1288533" y="-33584"/>
                      <a:pt x="1692084" y="44272"/>
                      <a:pt x="1818312" y="0"/>
                    </a:cubicBezTo>
                    <a:lnTo>
                      <a:pt x="1818312" y="0"/>
                    </a:lnTo>
                    <a:cubicBezTo>
                      <a:pt x="2115881" y="-122990"/>
                      <a:pt x="2435792" y="-64745"/>
                      <a:pt x="2645644" y="0"/>
                    </a:cubicBezTo>
                    <a:cubicBezTo>
                      <a:pt x="2938032" y="82281"/>
                      <a:pt x="3179665" y="1582"/>
                      <a:pt x="3500251" y="0"/>
                    </a:cubicBezTo>
                    <a:cubicBezTo>
                      <a:pt x="3864062" y="-213946"/>
                      <a:pt x="4207479" y="-176855"/>
                      <a:pt x="4545782" y="0"/>
                    </a:cubicBezTo>
                    <a:cubicBezTo>
                      <a:pt x="4836228" y="-77533"/>
                      <a:pt x="5100239" y="-67846"/>
                      <a:pt x="5246885" y="0"/>
                    </a:cubicBezTo>
                    <a:cubicBezTo>
                      <a:pt x="5399711" y="-27974"/>
                      <a:pt x="5942712" y="-73454"/>
                      <a:pt x="6258604" y="0"/>
                    </a:cubicBezTo>
                    <a:cubicBezTo>
                      <a:pt x="6624376" y="-24025"/>
                      <a:pt x="6883860" y="-87296"/>
                      <a:pt x="7083954" y="0"/>
                    </a:cubicBezTo>
                    <a:cubicBezTo>
                      <a:pt x="7210482" y="-42480"/>
                      <a:pt x="7604712" y="26607"/>
                      <a:pt x="7909305" y="0"/>
                    </a:cubicBezTo>
                    <a:cubicBezTo>
                      <a:pt x="8209281" y="-181471"/>
                      <a:pt x="8605462" y="-14992"/>
                      <a:pt x="8921023" y="0"/>
                    </a:cubicBezTo>
                    <a:cubicBezTo>
                      <a:pt x="9255007" y="-71702"/>
                      <a:pt x="9348540" y="-59875"/>
                      <a:pt x="9622128" y="0"/>
                    </a:cubicBezTo>
                    <a:cubicBezTo>
                      <a:pt x="9886366" y="-3184"/>
                      <a:pt x="10250399" y="67271"/>
                      <a:pt x="10758092" y="0"/>
                    </a:cubicBezTo>
                    <a:cubicBezTo>
                      <a:pt x="10817611" y="9038"/>
                      <a:pt x="10941722" y="107621"/>
                      <a:pt x="10909881" y="306198"/>
                    </a:cubicBezTo>
                    <a:lnTo>
                      <a:pt x="10909881" y="306192"/>
                    </a:lnTo>
                    <a:lnTo>
                      <a:pt x="10909881" y="306192"/>
                    </a:lnTo>
                    <a:cubicBezTo>
                      <a:pt x="10866113" y="482019"/>
                      <a:pt x="10876915" y="636412"/>
                      <a:pt x="10909881" y="765479"/>
                    </a:cubicBezTo>
                    <a:cubicBezTo>
                      <a:pt x="10918397" y="1150381"/>
                      <a:pt x="10919231" y="1229285"/>
                      <a:pt x="10909881" y="1530954"/>
                    </a:cubicBezTo>
                    <a:cubicBezTo>
                      <a:pt x="10914199" y="1707259"/>
                      <a:pt x="10830353" y="1825865"/>
                      <a:pt x="10758092" y="1837155"/>
                    </a:cubicBezTo>
                    <a:cubicBezTo>
                      <a:pt x="10343147" y="1924085"/>
                      <a:pt x="10026444" y="1816746"/>
                      <a:pt x="9746373" y="1837155"/>
                    </a:cubicBezTo>
                    <a:cubicBezTo>
                      <a:pt x="9572346" y="1864407"/>
                      <a:pt x="9009540" y="1680362"/>
                      <a:pt x="8734654" y="1837155"/>
                    </a:cubicBezTo>
                    <a:cubicBezTo>
                      <a:pt x="8513064" y="1711336"/>
                      <a:pt x="8194255" y="1961372"/>
                      <a:pt x="7847181" y="1837155"/>
                    </a:cubicBezTo>
                    <a:cubicBezTo>
                      <a:pt x="7504898" y="1779007"/>
                      <a:pt x="7101017" y="1896894"/>
                      <a:pt x="6897585" y="1837155"/>
                    </a:cubicBezTo>
                    <a:cubicBezTo>
                      <a:pt x="6714923" y="1754587"/>
                      <a:pt x="6147682" y="2017861"/>
                      <a:pt x="5885865" y="1837155"/>
                    </a:cubicBezTo>
                    <a:cubicBezTo>
                      <a:pt x="5521739" y="1796540"/>
                      <a:pt x="4967726" y="1796149"/>
                      <a:pt x="4545782" y="1837155"/>
                    </a:cubicBezTo>
                    <a:cubicBezTo>
                      <a:pt x="4174065" y="1794504"/>
                      <a:pt x="3982867" y="1855666"/>
                      <a:pt x="3582075" y="1837155"/>
                    </a:cubicBezTo>
                    <a:cubicBezTo>
                      <a:pt x="3214797" y="1785629"/>
                      <a:pt x="3087648" y="2013748"/>
                      <a:pt x="2618369" y="1837155"/>
                    </a:cubicBezTo>
                    <a:cubicBezTo>
                      <a:pt x="2204429" y="1706873"/>
                      <a:pt x="2225860" y="1939229"/>
                      <a:pt x="1818312" y="1837155"/>
                    </a:cubicBezTo>
                    <a:lnTo>
                      <a:pt x="1818312" y="1837155"/>
                    </a:lnTo>
                    <a:cubicBezTo>
                      <a:pt x="1672523" y="1888146"/>
                      <a:pt x="1437247" y="1731075"/>
                      <a:pt x="1035044" y="1837155"/>
                    </a:cubicBezTo>
                    <a:cubicBezTo>
                      <a:pt x="655344" y="1803875"/>
                      <a:pt x="325047" y="1876242"/>
                      <a:pt x="151786" y="1837155"/>
                    </a:cubicBezTo>
                    <a:cubicBezTo>
                      <a:pt x="65910" y="1822230"/>
                      <a:pt x="-11739" y="1690557"/>
                      <a:pt x="0" y="1530954"/>
                    </a:cubicBezTo>
                    <a:cubicBezTo>
                      <a:pt x="-12724" y="1182369"/>
                      <a:pt x="19036" y="965690"/>
                      <a:pt x="0" y="765479"/>
                    </a:cubicBezTo>
                    <a:cubicBezTo>
                      <a:pt x="15578" y="714506"/>
                      <a:pt x="-15311" y="672516"/>
                      <a:pt x="0" y="593252"/>
                    </a:cubicBezTo>
                    <a:cubicBezTo>
                      <a:pt x="-7153" y="563107"/>
                      <a:pt x="17293" y="418262"/>
                      <a:pt x="0" y="306192"/>
                    </a:cubicBezTo>
                    <a:lnTo>
                      <a:pt x="0" y="306198"/>
                    </a:lnTo>
                    <a:close/>
                  </a:path>
                  <a:path w="10909881" h="1837155" fill="none" stroke="0" extrusionOk="0">
                    <a:moveTo>
                      <a:pt x="0" y="306198"/>
                    </a:moveTo>
                    <a:cubicBezTo>
                      <a:pt x="49646" y="118768"/>
                      <a:pt x="65531" y="-26616"/>
                      <a:pt x="151786" y="0"/>
                    </a:cubicBezTo>
                    <a:cubicBezTo>
                      <a:pt x="239992" y="-204023"/>
                      <a:pt x="723201" y="140114"/>
                      <a:pt x="1018379" y="0"/>
                    </a:cubicBezTo>
                    <a:cubicBezTo>
                      <a:pt x="1338229" y="-92682"/>
                      <a:pt x="1692757" y="-1713"/>
                      <a:pt x="1818312" y="0"/>
                    </a:cubicBezTo>
                    <a:lnTo>
                      <a:pt x="1818312" y="0"/>
                    </a:lnTo>
                    <a:cubicBezTo>
                      <a:pt x="2112819" y="-21145"/>
                      <a:pt x="2420830" y="-167808"/>
                      <a:pt x="2645644" y="0"/>
                    </a:cubicBezTo>
                    <a:cubicBezTo>
                      <a:pt x="2938593" y="157016"/>
                      <a:pt x="3141522" y="5741"/>
                      <a:pt x="3500251" y="0"/>
                    </a:cubicBezTo>
                    <a:cubicBezTo>
                      <a:pt x="3830853" y="-148374"/>
                      <a:pt x="4236090" y="-190457"/>
                      <a:pt x="4545782" y="0"/>
                    </a:cubicBezTo>
                    <a:cubicBezTo>
                      <a:pt x="4826628" y="-93586"/>
                      <a:pt x="5077893" y="-100251"/>
                      <a:pt x="5246885" y="0"/>
                    </a:cubicBezTo>
                    <a:cubicBezTo>
                      <a:pt x="5451019" y="-113774"/>
                      <a:pt x="5979772" y="-139660"/>
                      <a:pt x="6258604" y="0"/>
                    </a:cubicBezTo>
                    <a:cubicBezTo>
                      <a:pt x="6666401" y="-36388"/>
                      <a:pt x="6856113" y="-84845"/>
                      <a:pt x="7083954" y="0"/>
                    </a:cubicBezTo>
                    <a:cubicBezTo>
                      <a:pt x="7296396" y="38378"/>
                      <a:pt x="7636027" y="44043"/>
                      <a:pt x="7909305" y="0"/>
                    </a:cubicBezTo>
                    <a:cubicBezTo>
                      <a:pt x="8197401" y="-70001"/>
                      <a:pt x="8643784" y="112534"/>
                      <a:pt x="8921023" y="0"/>
                    </a:cubicBezTo>
                    <a:cubicBezTo>
                      <a:pt x="9240025" y="-66687"/>
                      <a:pt x="9381526" y="-76895"/>
                      <a:pt x="9622128" y="0"/>
                    </a:cubicBezTo>
                    <a:cubicBezTo>
                      <a:pt x="9951450" y="33715"/>
                      <a:pt x="10238376" y="75280"/>
                      <a:pt x="10758092" y="0"/>
                    </a:cubicBezTo>
                    <a:cubicBezTo>
                      <a:pt x="10803792" y="11115"/>
                      <a:pt x="10957461" y="101409"/>
                      <a:pt x="10909881" y="306198"/>
                    </a:cubicBezTo>
                    <a:lnTo>
                      <a:pt x="10909881" y="306192"/>
                    </a:lnTo>
                    <a:lnTo>
                      <a:pt x="10909881" y="306192"/>
                    </a:lnTo>
                    <a:cubicBezTo>
                      <a:pt x="10862440" y="486823"/>
                      <a:pt x="10895653" y="646901"/>
                      <a:pt x="10909881" y="765479"/>
                    </a:cubicBezTo>
                    <a:cubicBezTo>
                      <a:pt x="10906782" y="1142947"/>
                      <a:pt x="10901251" y="1231299"/>
                      <a:pt x="10909881" y="1530954"/>
                    </a:cubicBezTo>
                    <a:cubicBezTo>
                      <a:pt x="10911444" y="1699399"/>
                      <a:pt x="10847584" y="1832502"/>
                      <a:pt x="10758092" y="1837155"/>
                    </a:cubicBezTo>
                    <a:cubicBezTo>
                      <a:pt x="10417844" y="1938786"/>
                      <a:pt x="9996493" y="1813674"/>
                      <a:pt x="9746373" y="1837155"/>
                    </a:cubicBezTo>
                    <a:cubicBezTo>
                      <a:pt x="9499005" y="1801672"/>
                      <a:pt x="9021227" y="1635034"/>
                      <a:pt x="8734654" y="1837155"/>
                    </a:cubicBezTo>
                    <a:cubicBezTo>
                      <a:pt x="8584149" y="1857416"/>
                      <a:pt x="8208006" y="1905244"/>
                      <a:pt x="7847181" y="1837155"/>
                    </a:cubicBezTo>
                    <a:cubicBezTo>
                      <a:pt x="7518210" y="1757504"/>
                      <a:pt x="7102774" y="1916768"/>
                      <a:pt x="6897585" y="1837155"/>
                    </a:cubicBezTo>
                    <a:cubicBezTo>
                      <a:pt x="6705968" y="1862496"/>
                      <a:pt x="6172633" y="1874260"/>
                      <a:pt x="5885865" y="1837155"/>
                    </a:cubicBezTo>
                    <a:cubicBezTo>
                      <a:pt x="5504290" y="1723272"/>
                      <a:pt x="4951463" y="1780063"/>
                      <a:pt x="4545782" y="1837155"/>
                    </a:cubicBezTo>
                    <a:cubicBezTo>
                      <a:pt x="4187463" y="1782181"/>
                      <a:pt x="4033386" y="1863799"/>
                      <a:pt x="3582075" y="1837155"/>
                    </a:cubicBezTo>
                    <a:cubicBezTo>
                      <a:pt x="3238442" y="1808808"/>
                      <a:pt x="3057075" y="1979616"/>
                      <a:pt x="2618369" y="1837155"/>
                    </a:cubicBezTo>
                    <a:cubicBezTo>
                      <a:pt x="2232647" y="1734024"/>
                      <a:pt x="2221121" y="1905332"/>
                      <a:pt x="1818312" y="1837155"/>
                    </a:cubicBezTo>
                    <a:lnTo>
                      <a:pt x="1818312" y="1837155"/>
                    </a:lnTo>
                    <a:cubicBezTo>
                      <a:pt x="1646182" y="1928557"/>
                      <a:pt x="1420457" y="1828089"/>
                      <a:pt x="1035044" y="1837155"/>
                    </a:cubicBezTo>
                    <a:cubicBezTo>
                      <a:pt x="666797" y="1744758"/>
                      <a:pt x="355312" y="1881956"/>
                      <a:pt x="151786" y="1837155"/>
                    </a:cubicBezTo>
                    <a:cubicBezTo>
                      <a:pt x="65978" y="1819923"/>
                      <a:pt x="-50008" y="1697702"/>
                      <a:pt x="0" y="1530954"/>
                    </a:cubicBezTo>
                    <a:cubicBezTo>
                      <a:pt x="-24666" y="1150736"/>
                      <a:pt x="60594" y="958912"/>
                      <a:pt x="0" y="765479"/>
                    </a:cubicBezTo>
                    <a:cubicBezTo>
                      <a:pt x="15146" y="705469"/>
                      <a:pt x="-15154" y="663311"/>
                      <a:pt x="0" y="593252"/>
                    </a:cubicBezTo>
                    <a:cubicBezTo>
                      <a:pt x="9566" y="559084"/>
                      <a:pt x="-388" y="424384"/>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876" y="142021"/>
                      <a:pt x="19353" y="-13195"/>
                      <a:pt x="151786" y="0"/>
                    </a:cubicBezTo>
                    <a:cubicBezTo>
                      <a:pt x="311983" y="-190450"/>
                      <a:pt x="648272" y="173643"/>
                      <a:pt x="1018379" y="0"/>
                    </a:cubicBezTo>
                    <a:cubicBezTo>
                      <a:pt x="1340263" y="-111599"/>
                      <a:pt x="1689101" y="-1578"/>
                      <a:pt x="1818312" y="0"/>
                    </a:cubicBezTo>
                    <a:lnTo>
                      <a:pt x="1818312" y="0"/>
                    </a:lnTo>
                    <a:cubicBezTo>
                      <a:pt x="2014060" y="76790"/>
                      <a:pt x="2409770" y="-209060"/>
                      <a:pt x="2645644" y="0"/>
                    </a:cubicBezTo>
                    <a:cubicBezTo>
                      <a:pt x="2936326" y="169400"/>
                      <a:pt x="3100223" y="-29284"/>
                      <a:pt x="3500251" y="0"/>
                    </a:cubicBezTo>
                    <a:cubicBezTo>
                      <a:pt x="3833912" y="-205632"/>
                      <a:pt x="4239555" y="-177559"/>
                      <a:pt x="4545782" y="0"/>
                    </a:cubicBezTo>
                    <a:cubicBezTo>
                      <a:pt x="4820268" y="-156009"/>
                      <a:pt x="5056900" y="-116336"/>
                      <a:pt x="5246885" y="0"/>
                    </a:cubicBezTo>
                    <a:cubicBezTo>
                      <a:pt x="5440796" y="-57496"/>
                      <a:pt x="6015480" y="-90750"/>
                      <a:pt x="6258604" y="0"/>
                    </a:cubicBezTo>
                    <a:cubicBezTo>
                      <a:pt x="6702119" y="-56164"/>
                      <a:pt x="6900829" y="-143370"/>
                      <a:pt x="7083954" y="0"/>
                    </a:cubicBezTo>
                    <a:cubicBezTo>
                      <a:pt x="7301701" y="122474"/>
                      <a:pt x="7628245" y="70537"/>
                      <a:pt x="7909305" y="0"/>
                    </a:cubicBezTo>
                    <a:cubicBezTo>
                      <a:pt x="8139783" y="-216943"/>
                      <a:pt x="8731516" y="181865"/>
                      <a:pt x="8921023" y="0"/>
                    </a:cubicBezTo>
                    <a:cubicBezTo>
                      <a:pt x="9241616" y="-69590"/>
                      <a:pt x="9361875" y="-69063"/>
                      <a:pt x="9622128" y="0"/>
                    </a:cubicBezTo>
                    <a:cubicBezTo>
                      <a:pt x="10010614" y="81725"/>
                      <a:pt x="10258548" y="124126"/>
                      <a:pt x="10758092" y="0"/>
                    </a:cubicBezTo>
                    <a:cubicBezTo>
                      <a:pt x="10801937" y="-33025"/>
                      <a:pt x="10964453" y="93228"/>
                      <a:pt x="10909881" y="306198"/>
                    </a:cubicBezTo>
                    <a:lnTo>
                      <a:pt x="10909881" y="306191"/>
                    </a:lnTo>
                    <a:lnTo>
                      <a:pt x="10909881" y="306191"/>
                    </a:lnTo>
                    <a:cubicBezTo>
                      <a:pt x="10837504" y="493975"/>
                      <a:pt x="10878863" y="651951"/>
                      <a:pt x="10909881" y="765480"/>
                    </a:cubicBezTo>
                    <a:cubicBezTo>
                      <a:pt x="10889700" y="1153249"/>
                      <a:pt x="10900730" y="1221657"/>
                      <a:pt x="10909881" y="1530953"/>
                    </a:cubicBezTo>
                    <a:cubicBezTo>
                      <a:pt x="10932335" y="1695930"/>
                      <a:pt x="10871799" y="1842924"/>
                      <a:pt x="10758092" y="1837155"/>
                    </a:cubicBezTo>
                    <a:cubicBezTo>
                      <a:pt x="10426363" y="1958977"/>
                      <a:pt x="10097123" y="1863698"/>
                      <a:pt x="9746373" y="1837155"/>
                    </a:cubicBezTo>
                    <a:cubicBezTo>
                      <a:pt x="9618450" y="1782085"/>
                      <a:pt x="9046001" y="1609762"/>
                      <a:pt x="8734654" y="1837155"/>
                    </a:cubicBezTo>
                    <a:cubicBezTo>
                      <a:pt x="8639797" y="1871525"/>
                      <a:pt x="8297760" y="1845247"/>
                      <a:pt x="7847181" y="1837155"/>
                    </a:cubicBezTo>
                    <a:cubicBezTo>
                      <a:pt x="7458457" y="1724968"/>
                      <a:pt x="7104031" y="1945780"/>
                      <a:pt x="6897585" y="1837155"/>
                    </a:cubicBezTo>
                    <a:cubicBezTo>
                      <a:pt x="6688972" y="2017950"/>
                      <a:pt x="6162033" y="1806124"/>
                      <a:pt x="5885865" y="1837155"/>
                    </a:cubicBezTo>
                    <a:cubicBezTo>
                      <a:pt x="5552726" y="1598801"/>
                      <a:pt x="4960945" y="1787798"/>
                      <a:pt x="4545782" y="1837155"/>
                    </a:cubicBezTo>
                    <a:cubicBezTo>
                      <a:pt x="4185415" y="1791793"/>
                      <a:pt x="4064432" y="1855528"/>
                      <a:pt x="3582075" y="1837155"/>
                    </a:cubicBezTo>
                    <a:cubicBezTo>
                      <a:pt x="3223345" y="1796435"/>
                      <a:pt x="3105740" y="2030199"/>
                      <a:pt x="2618369" y="1837155"/>
                    </a:cubicBezTo>
                    <a:cubicBezTo>
                      <a:pt x="2205920" y="1766103"/>
                      <a:pt x="2227188" y="1949574"/>
                      <a:pt x="1818312" y="1837155"/>
                    </a:cubicBezTo>
                    <a:lnTo>
                      <a:pt x="1818312" y="1837155"/>
                    </a:lnTo>
                    <a:cubicBezTo>
                      <a:pt x="1652746" y="1953290"/>
                      <a:pt x="1440303" y="1852726"/>
                      <a:pt x="1035044" y="1837155"/>
                    </a:cubicBezTo>
                    <a:cubicBezTo>
                      <a:pt x="635768" y="1762158"/>
                      <a:pt x="350327" y="1890793"/>
                      <a:pt x="151786" y="1837155"/>
                    </a:cubicBezTo>
                    <a:cubicBezTo>
                      <a:pt x="79693" y="1763081"/>
                      <a:pt x="-38643" y="1676684"/>
                      <a:pt x="0" y="1530953"/>
                    </a:cubicBezTo>
                    <a:cubicBezTo>
                      <a:pt x="-39075" y="1190533"/>
                      <a:pt x="56520" y="1002303"/>
                      <a:pt x="0" y="765480"/>
                    </a:cubicBezTo>
                    <a:cubicBezTo>
                      <a:pt x="13141" y="695204"/>
                      <a:pt x="-12400" y="657271"/>
                      <a:pt x="0" y="593251"/>
                    </a:cubicBezTo>
                    <a:cubicBezTo>
                      <a:pt x="8421" y="562507"/>
                      <a:pt x="44989" y="416553"/>
                      <a:pt x="0" y="306191"/>
                    </a:cubicBezTo>
                    <a:lnTo>
                      <a:pt x="0" y="306198"/>
                    </a:lnTo>
                    <a:close/>
                  </a:path>
                  <a:path w="10909881" h="1837155" stroke="0" extrusionOk="0">
                    <a:moveTo>
                      <a:pt x="0" y="306198"/>
                    </a:moveTo>
                    <a:cubicBezTo>
                      <a:pt x="25900" y="85445"/>
                      <a:pt x="52036" y="-20956"/>
                      <a:pt x="151786" y="0"/>
                    </a:cubicBezTo>
                    <a:cubicBezTo>
                      <a:pt x="467758" y="49241"/>
                      <a:pt x="733979" y="36413"/>
                      <a:pt x="968383" y="0"/>
                    </a:cubicBezTo>
                    <a:cubicBezTo>
                      <a:pt x="1259908" y="42185"/>
                      <a:pt x="1353763" y="23123"/>
                      <a:pt x="1818312" y="0"/>
                    </a:cubicBezTo>
                    <a:lnTo>
                      <a:pt x="1818312" y="0"/>
                    </a:lnTo>
                    <a:cubicBezTo>
                      <a:pt x="2135803" y="-38974"/>
                      <a:pt x="2405114" y="72218"/>
                      <a:pt x="2672919" y="0"/>
                    </a:cubicBezTo>
                    <a:cubicBezTo>
                      <a:pt x="3055429" y="-31932"/>
                      <a:pt x="3165476" y="116431"/>
                      <a:pt x="3609350" y="0"/>
                    </a:cubicBezTo>
                    <a:cubicBezTo>
                      <a:pt x="3979894" y="-137668"/>
                      <a:pt x="4274999" y="151085"/>
                      <a:pt x="4545782" y="0"/>
                    </a:cubicBezTo>
                    <a:cubicBezTo>
                      <a:pt x="4613703" y="-117214"/>
                      <a:pt x="4936289" y="-72147"/>
                      <a:pt x="5371131" y="0"/>
                    </a:cubicBezTo>
                    <a:cubicBezTo>
                      <a:pt x="5608068" y="-105297"/>
                      <a:pt x="5982981" y="-60416"/>
                      <a:pt x="6258604" y="0"/>
                    </a:cubicBezTo>
                    <a:cubicBezTo>
                      <a:pt x="6430827" y="8360"/>
                      <a:pt x="6880707" y="68833"/>
                      <a:pt x="7021831" y="0"/>
                    </a:cubicBezTo>
                    <a:cubicBezTo>
                      <a:pt x="7181235" y="-2305"/>
                      <a:pt x="7550060" y="-25709"/>
                      <a:pt x="7785058" y="0"/>
                    </a:cubicBezTo>
                    <a:cubicBezTo>
                      <a:pt x="8012973" y="87363"/>
                      <a:pt x="8156216" y="38824"/>
                      <a:pt x="8486161" y="0"/>
                    </a:cubicBezTo>
                    <a:cubicBezTo>
                      <a:pt x="8788860" y="28082"/>
                      <a:pt x="8901850" y="-54684"/>
                      <a:pt x="9187266" y="0"/>
                    </a:cubicBezTo>
                    <a:cubicBezTo>
                      <a:pt x="9419605" y="-25444"/>
                      <a:pt x="9539777" y="-94649"/>
                      <a:pt x="9950491" y="0"/>
                    </a:cubicBezTo>
                    <a:cubicBezTo>
                      <a:pt x="10355887" y="-48209"/>
                      <a:pt x="10416144" y="-90191"/>
                      <a:pt x="10758092" y="0"/>
                    </a:cubicBezTo>
                    <a:cubicBezTo>
                      <a:pt x="10868034" y="18046"/>
                      <a:pt x="10865105" y="84864"/>
                      <a:pt x="10909881" y="306198"/>
                    </a:cubicBezTo>
                    <a:lnTo>
                      <a:pt x="10909881" y="306191"/>
                    </a:lnTo>
                    <a:lnTo>
                      <a:pt x="10909881" y="306191"/>
                    </a:lnTo>
                    <a:cubicBezTo>
                      <a:pt x="10936734" y="505674"/>
                      <a:pt x="10937583" y="547596"/>
                      <a:pt x="10909881" y="765480"/>
                    </a:cubicBezTo>
                    <a:cubicBezTo>
                      <a:pt x="11016685" y="889571"/>
                      <a:pt x="10994744" y="1255615"/>
                      <a:pt x="10909881" y="1530953"/>
                    </a:cubicBezTo>
                    <a:cubicBezTo>
                      <a:pt x="10898594" y="1701216"/>
                      <a:pt x="10835832" y="1819726"/>
                      <a:pt x="10758092" y="1837155"/>
                    </a:cubicBezTo>
                    <a:cubicBezTo>
                      <a:pt x="10326831" y="1798808"/>
                      <a:pt x="10107319" y="1837466"/>
                      <a:pt x="9870619" y="1837155"/>
                    </a:cubicBezTo>
                    <a:cubicBezTo>
                      <a:pt x="9622916" y="1763772"/>
                      <a:pt x="9300066" y="1860065"/>
                      <a:pt x="9169516" y="1837155"/>
                    </a:cubicBezTo>
                    <a:cubicBezTo>
                      <a:pt x="9149534" y="2039209"/>
                      <a:pt x="8633955" y="1823033"/>
                      <a:pt x="8344167" y="1837155"/>
                    </a:cubicBezTo>
                    <a:cubicBezTo>
                      <a:pt x="8064362" y="1898428"/>
                      <a:pt x="7846795" y="1910633"/>
                      <a:pt x="7332447" y="1837155"/>
                    </a:cubicBezTo>
                    <a:cubicBezTo>
                      <a:pt x="6978096" y="1892147"/>
                      <a:pt x="6494735" y="2030308"/>
                      <a:pt x="6320727" y="1837155"/>
                    </a:cubicBezTo>
                    <a:cubicBezTo>
                      <a:pt x="6097691" y="1873729"/>
                      <a:pt x="5698021" y="2070427"/>
                      <a:pt x="5433255" y="1837155"/>
                    </a:cubicBezTo>
                    <a:cubicBezTo>
                      <a:pt x="5194846" y="1791399"/>
                      <a:pt x="4790262" y="1641836"/>
                      <a:pt x="4545782" y="1837155"/>
                    </a:cubicBezTo>
                    <a:cubicBezTo>
                      <a:pt x="4241185" y="1871062"/>
                      <a:pt x="3843269" y="1861179"/>
                      <a:pt x="3718449" y="1837155"/>
                    </a:cubicBezTo>
                    <a:cubicBezTo>
                      <a:pt x="3506454" y="1934679"/>
                      <a:pt x="3011585" y="1924788"/>
                      <a:pt x="2836568" y="1837155"/>
                    </a:cubicBezTo>
                    <a:cubicBezTo>
                      <a:pt x="2665287" y="1875713"/>
                      <a:pt x="2341394" y="1913088"/>
                      <a:pt x="1818312" y="1837155"/>
                    </a:cubicBezTo>
                    <a:lnTo>
                      <a:pt x="1818312" y="1837155"/>
                    </a:lnTo>
                    <a:cubicBezTo>
                      <a:pt x="1415830" y="1831463"/>
                      <a:pt x="1300772" y="1853521"/>
                      <a:pt x="1018379" y="1837155"/>
                    </a:cubicBezTo>
                    <a:cubicBezTo>
                      <a:pt x="822522" y="1947741"/>
                      <a:pt x="545920" y="1793875"/>
                      <a:pt x="151786" y="1837155"/>
                    </a:cubicBezTo>
                    <a:cubicBezTo>
                      <a:pt x="85325" y="1741825"/>
                      <a:pt x="-30085" y="1691431"/>
                      <a:pt x="0" y="1530953"/>
                    </a:cubicBezTo>
                    <a:cubicBezTo>
                      <a:pt x="39608" y="1171362"/>
                      <a:pt x="44903" y="1016634"/>
                      <a:pt x="0" y="765480"/>
                    </a:cubicBezTo>
                    <a:cubicBezTo>
                      <a:pt x="9748" y="663972"/>
                      <a:pt x="11294" y="626543"/>
                      <a:pt x="0" y="593251"/>
                    </a:cubicBezTo>
                    <a:cubicBezTo>
                      <a:pt x="8809" y="468532"/>
                      <a:pt x="-26432" y="417596"/>
                      <a:pt x="0" y="306191"/>
                    </a:cubicBezTo>
                    <a:lnTo>
                      <a:pt x="0" y="306198"/>
                    </a:lnTo>
                    <a:close/>
                  </a:path>
                  <a:path w="10909881" h="1837155" fill="none" stroke="0" extrusionOk="0">
                    <a:moveTo>
                      <a:pt x="0" y="306198"/>
                    </a:moveTo>
                    <a:cubicBezTo>
                      <a:pt x="-11188" y="95755"/>
                      <a:pt x="79897" y="-54101"/>
                      <a:pt x="151786" y="0"/>
                    </a:cubicBezTo>
                    <a:cubicBezTo>
                      <a:pt x="267692" y="-10444"/>
                      <a:pt x="758247" y="107415"/>
                      <a:pt x="1018379" y="0"/>
                    </a:cubicBezTo>
                    <a:cubicBezTo>
                      <a:pt x="1234588" y="-34954"/>
                      <a:pt x="1663321" y="82779"/>
                      <a:pt x="1818312" y="0"/>
                    </a:cubicBezTo>
                    <a:lnTo>
                      <a:pt x="1818312" y="0"/>
                    </a:lnTo>
                    <a:cubicBezTo>
                      <a:pt x="2123437" y="-177470"/>
                      <a:pt x="2407404" y="-89286"/>
                      <a:pt x="2645644" y="0"/>
                    </a:cubicBezTo>
                    <a:cubicBezTo>
                      <a:pt x="2880689" y="221896"/>
                      <a:pt x="3168578" y="53638"/>
                      <a:pt x="3500251" y="0"/>
                    </a:cubicBezTo>
                    <a:cubicBezTo>
                      <a:pt x="3793547" y="-7219"/>
                      <a:pt x="4091573" y="-186113"/>
                      <a:pt x="4545782" y="0"/>
                    </a:cubicBezTo>
                    <a:cubicBezTo>
                      <a:pt x="4786496" y="-39840"/>
                      <a:pt x="5096859" y="-2038"/>
                      <a:pt x="5246885" y="0"/>
                    </a:cubicBezTo>
                    <a:cubicBezTo>
                      <a:pt x="5324438" y="-50719"/>
                      <a:pt x="5859570" y="-77075"/>
                      <a:pt x="6258604" y="0"/>
                    </a:cubicBezTo>
                    <a:cubicBezTo>
                      <a:pt x="6560589" y="-55889"/>
                      <a:pt x="6815831" y="-20019"/>
                      <a:pt x="7083954" y="0"/>
                    </a:cubicBezTo>
                    <a:cubicBezTo>
                      <a:pt x="7279967" y="-70453"/>
                      <a:pt x="7669576" y="-54144"/>
                      <a:pt x="7909305" y="0"/>
                    </a:cubicBezTo>
                    <a:cubicBezTo>
                      <a:pt x="8311503" y="44312"/>
                      <a:pt x="8570847" y="-48284"/>
                      <a:pt x="8921023" y="0"/>
                    </a:cubicBezTo>
                    <a:cubicBezTo>
                      <a:pt x="9241359" y="-94004"/>
                      <a:pt x="9380281" y="-49678"/>
                      <a:pt x="9622128" y="0"/>
                    </a:cubicBezTo>
                    <a:cubicBezTo>
                      <a:pt x="9839934" y="98524"/>
                      <a:pt x="10221238" y="132929"/>
                      <a:pt x="10758092" y="0"/>
                    </a:cubicBezTo>
                    <a:cubicBezTo>
                      <a:pt x="10833510" y="-51082"/>
                      <a:pt x="10930040" y="84210"/>
                      <a:pt x="10909881" y="306198"/>
                    </a:cubicBezTo>
                    <a:lnTo>
                      <a:pt x="10909881" y="306191"/>
                    </a:lnTo>
                    <a:lnTo>
                      <a:pt x="10909881" y="306191"/>
                    </a:lnTo>
                    <a:cubicBezTo>
                      <a:pt x="10868531" y="513469"/>
                      <a:pt x="10921369" y="669437"/>
                      <a:pt x="10909881" y="765480"/>
                    </a:cubicBezTo>
                    <a:cubicBezTo>
                      <a:pt x="10966644" y="1106481"/>
                      <a:pt x="10909513" y="1259873"/>
                      <a:pt x="10909881" y="1530953"/>
                    </a:cubicBezTo>
                    <a:cubicBezTo>
                      <a:pt x="10878772" y="1689856"/>
                      <a:pt x="10807311" y="1826870"/>
                      <a:pt x="10758092" y="1837155"/>
                    </a:cubicBezTo>
                    <a:cubicBezTo>
                      <a:pt x="10299486" y="2004445"/>
                      <a:pt x="9992019" y="1763680"/>
                      <a:pt x="9746373" y="1837155"/>
                    </a:cubicBezTo>
                    <a:cubicBezTo>
                      <a:pt x="9517049" y="1908241"/>
                      <a:pt x="9004192" y="1805679"/>
                      <a:pt x="8734654" y="1837155"/>
                    </a:cubicBezTo>
                    <a:cubicBezTo>
                      <a:pt x="8467721" y="1969484"/>
                      <a:pt x="8156296" y="2011968"/>
                      <a:pt x="7847181" y="1837155"/>
                    </a:cubicBezTo>
                    <a:cubicBezTo>
                      <a:pt x="7532206" y="1780174"/>
                      <a:pt x="7092319" y="1938247"/>
                      <a:pt x="6897585" y="1837155"/>
                    </a:cubicBezTo>
                    <a:cubicBezTo>
                      <a:pt x="6784898" y="1629499"/>
                      <a:pt x="6205133" y="1867128"/>
                      <a:pt x="5885865" y="1837155"/>
                    </a:cubicBezTo>
                    <a:cubicBezTo>
                      <a:pt x="5528693" y="1686385"/>
                      <a:pt x="5080170" y="1805520"/>
                      <a:pt x="4545782" y="1837155"/>
                    </a:cubicBezTo>
                    <a:cubicBezTo>
                      <a:pt x="4171776" y="1886845"/>
                      <a:pt x="4037101" y="1917000"/>
                      <a:pt x="3582075" y="1837155"/>
                    </a:cubicBezTo>
                    <a:cubicBezTo>
                      <a:pt x="3190756" y="1815601"/>
                      <a:pt x="2924265" y="1859985"/>
                      <a:pt x="2618369" y="1837155"/>
                    </a:cubicBezTo>
                    <a:cubicBezTo>
                      <a:pt x="2201864" y="1702893"/>
                      <a:pt x="2113139" y="1863680"/>
                      <a:pt x="1818312" y="1837155"/>
                    </a:cubicBezTo>
                    <a:lnTo>
                      <a:pt x="1818312" y="1837155"/>
                    </a:lnTo>
                    <a:cubicBezTo>
                      <a:pt x="1684568" y="2024621"/>
                      <a:pt x="1433419" y="1725010"/>
                      <a:pt x="1035044" y="1837155"/>
                    </a:cubicBezTo>
                    <a:cubicBezTo>
                      <a:pt x="634775" y="1847883"/>
                      <a:pt x="417264" y="1899699"/>
                      <a:pt x="151786" y="1837155"/>
                    </a:cubicBezTo>
                    <a:cubicBezTo>
                      <a:pt x="19479" y="1833715"/>
                      <a:pt x="4260" y="1739610"/>
                      <a:pt x="0" y="1530953"/>
                    </a:cubicBezTo>
                    <a:cubicBezTo>
                      <a:pt x="59199" y="1268688"/>
                      <a:pt x="-8834" y="927316"/>
                      <a:pt x="0" y="765480"/>
                    </a:cubicBezTo>
                    <a:cubicBezTo>
                      <a:pt x="13211" y="734395"/>
                      <a:pt x="12955" y="636840"/>
                      <a:pt x="0" y="593251"/>
                    </a:cubicBezTo>
                    <a:cubicBezTo>
                      <a:pt x="-1337" y="543545"/>
                      <a:pt x="-22953" y="455652"/>
                      <a:pt x="0" y="306191"/>
                    </a:cubicBezTo>
                    <a:lnTo>
                      <a:pt x="0" y="306198"/>
                    </a:lnTo>
                    <a:close/>
                  </a:path>
                  <a:path w="10909881" h="1837155" fill="none" stroke="0" extrusionOk="0">
                    <a:moveTo>
                      <a:pt x="0" y="306198"/>
                    </a:moveTo>
                    <a:cubicBezTo>
                      <a:pt x="19417" y="138281"/>
                      <a:pt x="66079" y="-44876"/>
                      <a:pt x="151786" y="0"/>
                    </a:cubicBezTo>
                    <a:cubicBezTo>
                      <a:pt x="300771" y="-115307"/>
                      <a:pt x="718233" y="89712"/>
                      <a:pt x="1018379" y="0"/>
                    </a:cubicBezTo>
                    <a:cubicBezTo>
                      <a:pt x="1291591" y="-78640"/>
                      <a:pt x="1670555" y="16544"/>
                      <a:pt x="1818312" y="0"/>
                    </a:cubicBezTo>
                    <a:lnTo>
                      <a:pt x="1818312" y="0"/>
                    </a:lnTo>
                    <a:cubicBezTo>
                      <a:pt x="2100215" y="-50422"/>
                      <a:pt x="2472616" y="-32118"/>
                      <a:pt x="2645644" y="0"/>
                    </a:cubicBezTo>
                    <a:cubicBezTo>
                      <a:pt x="2910595" y="103291"/>
                      <a:pt x="3168460" y="-20118"/>
                      <a:pt x="3500251" y="0"/>
                    </a:cubicBezTo>
                    <a:cubicBezTo>
                      <a:pt x="3842990" y="-195465"/>
                      <a:pt x="4144530" y="-118769"/>
                      <a:pt x="4545782" y="0"/>
                    </a:cubicBezTo>
                    <a:cubicBezTo>
                      <a:pt x="4847241" y="-102332"/>
                      <a:pt x="5112753" y="-85558"/>
                      <a:pt x="5246885" y="0"/>
                    </a:cubicBezTo>
                    <a:cubicBezTo>
                      <a:pt x="5469826" y="-67109"/>
                      <a:pt x="5939148" y="-37896"/>
                      <a:pt x="6258604" y="0"/>
                    </a:cubicBezTo>
                    <a:cubicBezTo>
                      <a:pt x="6602257" y="9920"/>
                      <a:pt x="6839215" y="-56656"/>
                      <a:pt x="7083954" y="0"/>
                    </a:cubicBezTo>
                    <a:cubicBezTo>
                      <a:pt x="7239007" y="-78431"/>
                      <a:pt x="7669151" y="49443"/>
                      <a:pt x="7909305" y="0"/>
                    </a:cubicBezTo>
                    <a:cubicBezTo>
                      <a:pt x="8140404" y="-49092"/>
                      <a:pt x="8621386" y="65507"/>
                      <a:pt x="8921023" y="0"/>
                    </a:cubicBezTo>
                    <a:cubicBezTo>
                      <a:pt x="9249645" y="-79379"/>
                      <a:pt x="9357061" y="-69864"/>
                      <a:pt x="9622128" y="0"/>
                    </a:cubicBezTo>
                    <a:cubicBezTo>
                      <a:pt x="9857351" y="-50886"/>
                      <a:pt x="10184532" y="83276"/>
                      <a:pt x="10758092" y="0"/>
                    </a:cubicBezTo>
                    <a:cubicBezTo>
                      <a:pt x="10823499" y="26238"/>
                      <a:pt x="10951310" y="139012"/>
                      <a:pt x="10909881" y="306198"/>
                    </a:cubicBezTo>
                    <a:lnTo>
                      <a:pt x="10909881" y="306191"/>
                    </a:lnTo>
                    <a:lnTo>
                      <a:pt x="10909881" y="306191"/>
                    </a:lnTo>
                    <a:cubicBezTo>
                      <a:pt x="10851013" y="499567"/>
                      <a:pt x="10891941" y="623250"/>
                      <a:pt x="10909881" y="765480"/>
                    </a:cubicBezTo>
                    <a:cubicBezTo>
                      <a:pt x="10904066" y="1122471"/>
                      <a:pt x="10894775" y="1256116"/>
                      <a:pt x="10909881" y="1530953"/>
                    </a:cubicBezTo>
                    <a:cubicBezTo>
                      <a:pt x="10925513" y="1685492"/>
                      <a:pt x="10845840" y="1809903"/>
                      <a:pt x="10758092" y="1837155"/>
                    </a:cubicBezTo>
                    <a:cubicBezTo>
                      <a:pt x="10379923" y="1927555"/>
                      <a:pt x="10031218" y="1844954"/>
                      <a:pt x="9746373" y="1837155"/>
                    </a:cubicBezTo>
                    <a:cubicBezTo>
                      <a:pt x="9426243" y="1854469"/>
                      <a:pt x="9034664" y="1672177"/>
                      <a:pt x="8734654" y="1837155"/>
                    </a:cubicBezTo>
                    <a:cubicBezTo>
                      <a:pt x="8577739" y="1836285"/>
                      <a:pt x="8244034" y="1933149"/>
                      <a:pt x="7847181" y="1837155"/>
                    </a:cubicBezTo>
                    <a:cubicBezTo>
                      <a:pt x="7539359" y="1751390"/>
                      <a:pt x="7124032" y="1890078"/>
                      <a:pt x="6897585" y="1837155"/>
                    </a:cubicBezTo>
                    <a:cubicBezTo>
                      <a:pt x="6688504" y="1867996"/>
                      <a:pt x="6157134" y="1993298"/>
                      <a:pt x="5885865" y="1837155"/>
                    </a:cubicBezTo>
                    <a:cubicBezTo>
                      <a:pt x="5474970" y="1807671"/>
                      <a:pt x="4880086" y="1827357"/>
                      <a:pt x="4545782" y="1837155"/>
                    </a:cubicBezTo>
                    <a:cubicBezTo>
                      <a:pt x="4232886" y="1831539"/>
                      <a:pt x="4021677" y="1872779"/>
                      <a:pt x="3582075" y="1837155"/>
                    </a:cubicBezTo>
                    <a:cubicBezTo>
                      <a:pt x="3142864" y="1742580"/>
                      <a:pt x="3015909" y="1955999"/>
                      <a:pt x="2618369" y="1837155"/>
                    </a:cubicBezTo>
                    <a:cubicBezTo>
                      <a:pt x="2255935" y="1734959"/>
                      <a:pt x="2201405" y="1914070"/>
                      <a:pt x="1818312" y="1837155"/>
                    </a:cubicBezTo>
                    <a:lnTo>
                      <a:pt x="1818312" y="1837155"/>
                    </a:lnTo>
                    <a:cubicBezTo>
                      <a:pt x="1631148" y="1973258"/>
                      <a:pt x="1446303" y="1844783"/>
                      <a:pt x="1035044" y="1837155"/>
                    </a:cubicBezTo>
                    <a:cubicBezTo>
                      <a:pt x="721982" y="1812659"/>
                      <a:pt x="388314" y="1873530"/>
                      <a:pt x="151786" y="1837155"/>
                    </a:cubicBezTo>
                    <a:cubicBezTo>
                      <a:pt x="61097" y="1826918"/>
                      <a:pt x="-27932" y="1684906"/>
                      <a:pt x="0" y="1530953"/>
                    </a:cubicBezTo>
                    <a:cubicBezTo>
                      <a:pt x="-30799" y="1221797"/>
                      <a:pt x="85125" y="964516"/>
                      <a:pt x="0" y="765480"/>
                    </a:cubicBezTo>
                    <a:cubicBezTo>
                      <a:pt x="10389" y="721949"/>
                      <a:pt x="-13623" y="650270"/>
                      <a:pt x="0" y="593251"/>
                    </a:cubicBezTo>
                    <a:cubicBezTo>
                      <a:pt x="22891" y="565168"/>
                      <a:pt x="2469" y="444436"/>
                      <a:pt x="0" y="306191"/>
                    </a:cubicBezTo>
                    <a:lnTo>
                      <a:pt x="0" y="306198"/>
                    </a:lnTo>
                    <a:close/>
                  </a:path>
                  <a:path w="10909881" h="1837155" fill="none" stroke="0" extrusionOk="0">
                    <a:moveTo>
                      <a:pt x="0" y="306198"/>
                    </a:moveTo>
                    <a:cubicBezTo>
                      <a:pt x="48704" y="132840"/>
                      <a:pt x="45918" y="-16740"/>
                      <a:pt x="151786" y="0"/>
                    </a:cubicBezTo>
                    <a:cubicBezTo>
                      <a:pt x="301647" y="-117704"/>
                      <a:pt x="732311" y="129500"/>
                      <a:pt x="1018379" y="0"/>
                    </a:cubicBezTo>
                    <a:cubicBezTo>
                      <a:pt x="1329729" y="-89393"/>
                      <a:pt x="1682184" y="8092"/>
                      <a:pt x="1818312" y="0"/>
                    </a:cubicBezTo>
                    <a:lnTo>
                      <a:pt x="1818312" y="0"/>
                    </a:lnTo>
                    <a:cubicBezTo>
                      <a:pt x="2093730" y="-9418"/>
                      <a:pt x="2458596" y="-120589"/>
                      <a:pt x="2645644" y="0"/>
                    </a:cubicBezTo>
                    <a:cubicBezTo>
                      <a:pt x="2953793" y="188975"/>
                      <a:pt x="3174019" y="-37096"/>
                      <a:pt x="3500251" y="0"/>
                    </a:cubicBezTo>
                    <a:cubicBezTo>
                      <a:pt x="3830103" y="-207986"/>
                      <a:pt x="4253861" y="-193717"/>
                      <a:pt x="4545782" y="0"/>
                    </a:cubicBezTo>
                    <a:cubicBezTo>
                      <a:pt x="4843816" y="-139786"/>
                      <a:pt x="5084843" y="-92544"/>
                      <a:pt x="5246885" y="0"/>
                    </a:cubicBezTo>
                    <a:cubicBezTo>
                      <a:pt x="5428602" y="-51705"/>
                      <a:pt x="5962961" y="-108892"/>
                      <a:pt x="6258604" y="0"/>
                    </a:cubicBezTo>
                    <a:cubicBezTo>
                      <a:pt x="6619694" y="-23252"/>
                      <a:pt x="6852371" y="-129961"/>
                      <a:pt x="7083954" y="0"/>
                    </a:cubicBezTo>
                    <a:cubicBezTo>
                      <a:pt x="7286961" y="51683"/>
                      <a:pt x="7650347" y="26103"/>
                      <a:pt x="7909305" y="0"/>
                    </a:cubicBezTo>
                    <a:cubicBezTo>
                      <a:pt x="8159707" y="-164715"/>
                      <a:pt x="8676749" y="140867"/>
                      <a:pt x="8921023" y="0"/>
                    </a:cubicBezTo>
                    <a:cubicBezTo>
                      <a:pt x="9237559" y="-65925"/>
                      <a:pt x="9363227" y="-68746"/>
                      <a:pt x="9622128" y="0"/>
                    </a:cubicBezTo>
                    <a:cubicBezTo>
                      <a:pt x="9956331" y="27371"/>
                      <a:pt x="10250120" y="114396"/>
                      <a:pt x="10758092" y="0"/>
                    </a:cubicBezTo>
                    <a:cubicBezTo>
                      <a:pt x="10821388" y="-5031"/>
                      <a:pt x="10958837" y="103171"/>
                      <a:pt x="10909881" y="306198"/>
                    </a:cubicBezTo>
                    <a:lnTo>
                      <a:pt x="10909881" y="306191"/>
                    </a:lnTo>
                    <a:lnTo>
                      <a:pt x="10909881" y="306191"/>
                    </a:lnTo>
                    <a:cubicBezTo>
                      <a:pt x="10857124" y="492576"/>
                      <a:pt x="10912962" y="651916"/>
                      <a:pt x="10909881" y="765480"/>
                    </a:cubicBezTo>
                    <a:cubicBezTo>
                      <a:pt x="10909847" y="1141259"/>
                      <a:pt x="10901622" y="1245895"/>
                      <a:pt x="10909881" y="1530953"/>
                    </a:cubicBezTo>
                    <a:cubicBezTo>
                      <a:pt x="10924216" y="1684562"/>
                      <a:pt x="10857433" y="1836509"/>
                      <a:pt x="10758092" y="1837155"/>
                    </a:cubicBezTo>
                    <a:cubicBezTo>
                      <a:pt x="10437363" y="1901026"/>
                      <a:pt x="9994287" y="1811740"/>
                      <a:pt x="9746373" y="1837155"/>
                    </a:cubicBezTo>
                    <a:cubicBezTo>
                      <a:pt x="9497260" y="1801880"/>
                      <a:pt x="9018628" y="1616769"/>
                      <a:pt x="8734654" y="1837155"/>
                    </a:cubicBezTo>
                    <a:cubicBezTo>
                      <a:pt x="8545683" y="1835841"/>
                      <a:pt x="8232228" y="1916459"/>
                      <a:pt x="7847181" y="1837155"/>
                    </a:cubicBezTo>
                    <a:cubicBezTo>
                      <a:pt x="7526478" y="1744810"/>
                      <a:pt x="7107934" y="1930334"/>
                      <a:pt x="6897585" y="1837155"/>
                    </a:cubicBezTo>
                    <a:cubicBezTo>
                      <a:pt x="6697055" y="1949164"/>
                      <a:pt x="6177438" y="1900897"/>
                      <a:pt x="5885865" y="1837155"/>
                    </a:cubicBezTo>
                    <a:cubicBezTo>
                      <a:pt x="5497133" y="1754358"/>
                      <a:pt x="5015750" y="1795814"/>
                      <a:pt x="4545782" y="1837155"/>
                    </a:cubicBezTo>
                    <a:cubicBezTo>
                      <a:pt x="4190435" y="1802826"/>
                      <a:pt x="4037708" y="1848159"/>
                      <a:pt x="3582075" y="1837155"/>
                    </a:cubicBezTo>
                    <a:cubicBezTo>
                      <a:pt x="3255412" y="1793932"/>
                      <a:pt x="3111448" y="2032438"/>
                      <a:pt x="2618369" y="1837155"/>
                    </a:cubicBezTo>
                    <a:cubicBezTo>
                      <a:pt x="2232098" y="1739811"/>
                      <a:pt x="2239029" y="1908096"/>
                      <a:pt x="1818312" y="1837155"/>
                    </a:cubicBezTo>
                    <a:lnTo>
                      <a:pt x="1818312" y="1837155"/>
                    </a:lnTo>
                    <a:cubicBezTo>
                      <a:pt x="1641618" y="1961366"/>
                      <a:pt x="1398653" y="1799787"/>
                      <a:pt x="1035044" y="1837155"/>
                    </a:cubicBezTo>
                    <a:cubicBezTo>
                      <a:pt x="674127" y="1784585"/>
                      <a:pt x="336572" y="1868253"/>
                      <a:pt x="151786" y="1837155"/>
                    </a:cubicBezTo>
                    <a:cubicBezTo>
                      <a:pt x="68409" y="1807294"/>
                      <a:pt x="-52797" y="1700198"/>
                      <a:pt x="0" y="1530953"/>
                    </a:cubicBezTo>
                    <a:cubicBezTo>
                      <a:pt x="-25968" y="1188139"/>
                      <a:pt x="56267" y="971380"/>
                      <a:pt x="0" y="765480"/>
                    </a:cubicBezTo>
                    <a:cubicBezTo>
                      <a:pt x="16236" y="703706"/>
                      <a:pt x="-13809" y="660320"/>
                      <a:pt x="0" y="593251"/>
                    </a:cubicBezTo>
                    <a:cubicBezTo>
                      <a:pt x="17439" y="566955"/>
                      <a:pt x="9667" y="4240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2302" y="141742"/>
                      <a:pt x="33564" y="-9389"/>
                      <a:pt x="151786" y="0"/>
                    </a:cubicBezTo>
                    <a:cubicBezTo>
                      <a:pt x="326449" y="-122341"/>
                      <a:pt x="647219" y="186492"/>
                      <a:pt x="1018379" y="0"/>
                    </a:cubicBezTo>
                    <a:cubicBezTo>
                      <a:pt x="1329965" y="-101594"/>
                      <a:pt x="1705303" y="-12234"/>
                      <a:pt x="1818312" y="0"/>
                    </a:cubicBezTo>
                    <a:lnTo>
                      <a:pt x="1818312" y="0"/>
                    </a:lnTo>
                    <a:cubicBezTo>
                      <a:pt x="2061287" y="27762"/>
                      <a:pt x="2407174" y="-125969"/>
                      <a:pt x="2645644" y="0"/>
                    </a:cubicBezTo>
                    <a:cubicBezTo>
                      <a:pt x="2943431" y="195364"/>
                      <a:pt x="3111496" y="-8728"/>
                      <a:pt x="3500251" y="0"/>
                    </a:cubicBezTo>
                    <a:cubicBezTo>
                      <a:pt x="3833686" y="-209010"/>
                      <a:pt x="4214146" y="-144348"/>
                      <a:pt x="4545782" y="0"/>
                    </a:cubicBezTo>
                    <a:cubicBezTo>
                      <a:pt x="4808771" y="-124146"/>
                      <a:pt x="5069543" y="-91975"/>
                      <a:pt x="5246885" y="0"/>
                    </a:cubicBezTo>
                    <a:cubicBezTo>
                      <a:pt x="5467201" y="-110989"/>
                      <a:pt x="6055296" y="-129992"/>
                      <a:pt x="6258604" y="0"/>
                    </a:cubicBezTo>
                    <a:cubicBezTo>
                      <a:pt x="6681154" y="-38746"/>
                      <a:pt x="6889248" y="-103564"/>
                      <a:pt x="7083954" y="0"/>
                    </a:cubicBezTo>
                    <a:cubicBezTo>
                      <a:pt x="7302381" y="103586"/>
                      <a:pt x="7674041" y="74643"/>
                      <a:pt x="7909305" y="0"/>
                    </a:cubicBezTo>
                    <a:cubicBezTo>
                      <a:pt x="8156832" y="-185384"/>
                      <a:pt x="8681483" y="148411"/>
                      <a:pt x="8921023" y="0"/>
                    </a:cubicBezTo>
                    <a:cubicBezTo>
                      <a:pt x="9240428" y="-69533"/>
                      <a:pt x="9380038" y="-79649"/>
                      <a:pt x="9622128" y="0"/>
                    </a:cubicBezTo>
                    <a:cubicBezTo>
                      <a:pt x="10052799" y="87473"/>
                      <a:pt x="10258492" y="108183"/>
                      <a:pt x="10758092" y="0"/>
                    </a:cubicBezTo>
                    <a:cubicBezTo>
                      <a:pt x="10803370" y="-33971"/>
                      <a:pt x="10953550" y="109608"/>
                      <a:pt x="10909881" y="306198"/>
                    </a:cubicBezTo>
                    <a:lnTo>
                      <a:pt x="10909881" y="306191"/>
                    </a:lnTo>
                    <a:lnTo>
                      <a:pt x="10909881" y="306191"/>
                    </a:lnTo>
                    <a:cubicBezTo>
                      <a:pt x="10867009" y="494020"/>
                      <a:pt x="10889460" y="639465"/>
                      <a:pt x="10909881" y="765479"/>
                    </a:cubicBezTo>
                    <a:cubicBezTo>
                      <a:pt x="10891582" y="1152486"/>
                      <a:pt x="10902754" y="1222269"/>
                      <a:pt x="10909881" y="1530954"/>
                    </a:cubicBezTo>
                    <a:cubicBezTo>
                      <a:pt x="10942992" y="1693141"/>
                      <a:pt x="10869631" y="1844154"/>
                      <a:pt x="10758092" y="1837155"/>
                    </a:cubicBezTo>
                    <a:cubicBezTo>
                      <a:pt x="10384471" y="1949803"/>
                      <a:pt x="10113211" y="1868992"/>
                      <a:pt x="9746373" y="1837155"/>
                    </a:cubicBezTo>
                    <a:cubicBezTo>
                      <a:pt x="9613366" y="1784323"/>
                      <a:pt x="9026818" y="1640516"/>
                      <a:pt x="8734654" y="1837155"/>
                    </a:cubicBezTo>
                    <a:cubicBezTo>
                      <a:pt x="8643364" y="1869318"/>
                      <a:pt x="8236740" y="1873286"/>
                      <a:pt x="7847181" y="1837155"/>
                    </a:cubicBezTo>
                    <a:cubicBezTo>
                      <a:pt x="7475964" y="1737753"/>
                      <a:pt x="7108140" y="1973993"/>
                      <a:pt x="6897585" y="1837155"/>
                    </a:cubicBezTo>
                    <a:cubicBezTo>
                      <a:pt x="6689199" y="2009951"/>
                      <a:pt x="6138760" y="1760808"/>
                      <a:pt x="5885865" y="1837155"/>
                    </a:cubicBezTo>
                    <a:cubicBezTo>
                      <a:pt x="5552998" y="1589921"/>
                      <a:pt x="4940475" y="1780832"/>
                      <a:pt x="4545782" y="1837155"/>
                    </a:cubicBezTo>
                    <a:cubicBezTo>
                      <a:pt x="4194859" y="1826024"/>
                      <a:pt x="4073910" y="1839336"/>
                      <a:pt x="3582075" y="1837155"/>
                    </a:cubicBezTo>
                    <a:cubicBezTo>
                      <a:pt x="3239802" y="1805922"/>
                      <a:pt x="3071677" y="1996007"/>
                      <a:pt x="2618369" y="1837155"/>
                    </a:cubicBezTo>
                    <a:cubicBezTo>
                      <a:pt x="2211141" y="1767500"/>
                      <a:pt x="2226082" y="1946142"/>
                      <a:pt x="1818312" y="1837155"/>
                    </a:cubicBezTo>
                    <a:lnTo>
                      <a:pt x="1818312" y="1837155"/>
                    </a:lnTo>
                    <a:cubicBezTo>
                      <a:pt x="1652631" y="1956795"/>
                      <a:pt x="1453482" y="1854739"/>
                      <a:pt x="1035044" y="1837155"/>
                    </a:cubicBezTo>
                    <a:cubicBezTo>
                      <a:pt x="617832" y="1710998"/>
                      <a:pt x="367613" y="1896557"/>
                      <a:pt x="151786" y="1837155"/>
                    </a:cubicBezTo>
                    <a:cubicBezTo>
                      <a:pt x="76585" y="1778193"/>
                      <a:pt x="-43372" y="1676901"/>
                      <a:pt x="0" y="1530954"/>
                    </a:cubicBezTo>
                    <a:cubicBezTo>
                      <a:pt x="-78926" y="1157720"/>
                      <a:pt x="61063" y="1003857"/>
                      <a:pt x="0" y="765479"/>
                    </a:cubicBezTo>
                    <a:cubicBezTo>
                      <a:pt x="9800" y="701510"/>
                      <a:pt x="-12955" y="658376"/>
                      <a:pt x="0" y="593251"/>
                    </a:cubicBezTo>
                    <a:cubicBezTo>
                      <a:pt x="10520" y="574109"/>
                      <a:pt x="57925" y="412204"/>
                      <a:pt x="0" y="306191"/>
                    </a:cubicBezTo>
                    <a:lnTo>
                      <a:pt x="0" y="306198"/>
                    </a:lnTo>
                    <a:close/>
                  </a:path>
                  <a:path w="10909881" h="1837155" stroke="0" extrusionOk="0">
                    <a:moveTo>
                      <a:pt x="0" y="306198"/>
                    </a:moveTo>
                    <a:cubicBezTo>
                      <a:pt x="39657" y="63700"/>
                      <a:pt x="52437" y="-20958"/>
                      <a:pt x="151786" y="0"/>
                    </a:cubicBezTo>
                    <a:cubicBezTo>
                      <a:pt x="463729" y="47127"/>
                      <a:pt x="731919" y="20756"/>
                      <a:pt x="968383" y="0"/>
                    </a:cubicBezTo>
                    <a:cubicBezTo>
                      <a:pt x="1268387" y="11435"/>
                      <a:pt x="1365245" y="25852"/>
                      <a:pt x="1818312" y="0"/>
                    </a:cubicBezTo>
                    <a:lnTo>
                      <a:pt x="1818312" y="0"/>
                    </a:lnTo>
                    <a:cubicBezTo>
                      <a:pt x="2143007" y="-40605"/>
                      <a:pt x="2391013" y="54576"/>
                      <a:pt x="2672919" y="0"/>
                    </a:cubicBezTo>
                    <a:cubicBezTo>
                      <a:pt x="3079676" y="-57633"/>
                      <a:pt x="3169791" y="131906"/>
                      <a:pt x="3609350" y="0"/>
                    </a:cubicBezTo>
                    <a:cubicBezTo>
                      <a:pt x="3982525" y="-128950"/>
                      <a:pt x="4272221" y="150014"/>
                      <a:pt x="4545782" y="0"/>
                    </a:cubicBezTo>
                    <a:cubicBezTo>
                      <a:pt x="4560301" y="-167135"/>
                      <a:pt x="4924053" y="-94743"/>
                      <a:pt x="5371131" y="0"/>
                    </a:cubicBezTo>
                    <a:cubicBezTo>
                      <a:pt x="5617939" y="-101961"/>
                      <a:pt x="5978329" y="-58532"/>
                      <a:pt x="6258604" y="0"/>
                    </a:cubicBezTo>
                    <a:cubicBezTo>
                      <a:pt x="6429116" y="59"/>
                      <a:pt x="6886911" y="69779"/>
                      <a:pt x="7021831" y="0"/>
                    </a:cubicBezTo>
                    <a:cubicBezTo>
                      <a:pt x="7182647" y="-4397"/>
                      <a:pt x="7508228" y="-12225"/>
                      <a:pt x="7785058" y="0"/>
                    </a:cubicBezTo>
                    <a:cubicBezTo>
                      <a:pt x="8024501" y="104812"/>
                      <a:pt x="8155364" y="24020"/>
                      <a:pt x="8486161" y="0"/>
                    </a:cubicBezTo>
                    <a:cubicBezTo>
                      <a:pt x="8760486" y="-15652"/>
                      <a:pt x="8906042" y="-54681"/>
                      <a:pt x="9187266" y="0"/>
                    </a:cubicBezTo>
                    <a:cubicBezTo>
                      <a:pt x="9422676" y="12444"/>
                      <a:pt x="9549064" y="-73776"/>
                      <a:pt x="9950491" y="0"/>
                    </a:cubicBezTo>
                    <a:cubicBezTo>
                      <a:pt x="10347901" y="-30670"/>
                      <a:pt x="10418672" y="-84911"/>
                      <a:pt x="10758092" y="0"/>
                    </a:cubicBezTo>
                    <a:cubicBezTo>
                      <a:pt x="10873815" y="28113"/>
                      <a:pt x="10866429" y="88526"/>
                      <a:pt x="10909881" y="306198"/>
                    </a:cubicBezTo>
                    <a:lnTo>
                      <a:pt x="10909881" y="306191"/>
                    </a:lnTo>
                    <a:lnTo>
                      <a:pt x="10909881" y="306191"/>
                    </a:lnTo>
                    <a:cubicBezTo>
                      <a:pt x="10933910" y="503695"/>
                      <a:pt x="10935848" y="546859"/>
                      <a:pt x="10909881" y="765479"/>
                    </a:cubicBezTo>
                    <a:cubicBezTo>
                      <a:pt x="10968415" y="904488"/>
                      <a:pt x="10994741" y="1255531"/>
                      <a:pt x="10909881" y="1530954"/>
                    </a:cubicBezTo>
                    <a:cubicBezTo>
                      <a:pt x="10895249" y="1700853"/>
                      <a:pt x="10823657" y="1795511"/>
                      <a:pt x="10758092" y="1837155"/>
                    </a:cubicBezTo>
                    <a:cubicBezTo>
                      <a:pt x="10313293" y="1798404"/>
                      <a:pt x="10087551" y="1834439"/>
                      <a:pt x="9870619" y="1837155"/>
                    </a:cubicBezTo>
                    <a:cubicBezTo>
                      <a:pt x="9589013" y="1796618"/>
                      <a:pt x="9307714" y="1811626"/>
                      <a:pt x="9169516" y="1837155"/>
                    </a:cubicBezTo>
                    <a:cubicBezTo>
                      <a:pt x="9093601" y="1973015"/>
                      <a:pt x="8602259" y="1827488"/>
                      <a:pt x="8344167" y="1837155"/>
                    </a:cubicBezTo>
                    <a:cubicBezTo>
                      <a:pt x="8068292" y="1897568"/>
                      <a:pt x="7816160" y="1876792"/>
                      <a:pt x="7332447" y="1837155"/>
                    </a:cubicBezTo>
                    <a:cubicBezTo>
                      <a:pt x="6987478" y="1895744"/>
                      <a:pt x="6529233" y="2005456"/>
                      <a:pt x="6320727" y="1837155"/>
                    </a:cubicBezTo>
                    <a:cubicBezTo>
                      <a:pt x="6114302" y="1885770"/>
                      <a:pt x="5693564" y="2110038"/>
                      <a:pt x="5433255" y="1837155"/>
                    </a:cubicBezTo>
                    <a:cubicBezTo>
                      <a:pt x="5249894" y="1846421"/>
                      <a:pt x="4780041" y="1619542"/>
                      <a:pt x="4545782" y="1837155"/>
                    </a:cubicBezTo>
                    <a:cubicBezTo>
                      <a:pt x="4253946" y="1947275"/>
                      <a:pt x="3834713" y="1861282"/>
                      <a:pt x="3718449" y="1837155"/>
                    </a:cubicBezTo>
                    <a:cubicBezTo>
                      <a:pt x="3506213" y="1947962"/>
                      <a:pt x="2972773" y="1933583"/>
                      <a:pt x="2836568" y="1837155"/>
                    </a:cubicBezTo>
                    <a:cubicBezTo>
                      <a:pt x="2689264" y="1906174"/>
                      <a:pt x="2344984" y="1895707"/>
                      <a:pt x="1818312" y="1837155"/>
                    </a:cubicBezTo>
                    <a:lnTo>
                      <a:pt x="1818312" y="1837155"/>
                    </a:lnTo>
                    <a:cubicBezTo>
                      <a:pt x="1438602" y="1869617"/>
                      <a:pt x="1312540" y="1843781"/>
                      <a:pt x="1018379" y="1837155"/>
                    </a:cubicBezTo>
                    <a:cubicBezTo>
                      <a:pt x="808432" y="1930566"/>
                      <a:pt x="495537" y="1798181"/>
                      <a:pt x="151786" y="1837155"/>
                    </a:cubicBezTo>
                    <a:cubicBezTo>
                      <a:pt x="80932" y="1767087"/>
                      <a:pt x="-39215" y="1694568"/>
                      <a:pt x="0" y="1530954"/>
                    </a:cubicBezTo>
                    <a:cubicBezTo>
                      <a:pt x="46466" y="1175104"/>
                      <a:pt x="73188" y="1036436"/>
                      <a:pt x="0" y="765479"/>
                    </a:cubicBezTo>
                    <a:cubicBezTo>
                      <a:pt x="8777" y="664713"/>
                      <a:pt x="12594" y="624447"/>
                      <a:pt x="0" y="593251"/>
                    </a:cubicBezTo>
                    <a:cubicBezTo>
                      <a:pt x="12534" y="464324"/>
                      <a:pt x="-32555" y="414478"/>
                      <a:pt x="0" y="306191"/>
                    </a:cubicBezTo>
                    <a:lnTo>
                      <a:pt x="0" y="306198"/>
                    </a:lnTo>
                    <a:close/>
                  </a:path>
                  <a:path w="10909881" h="1837155" fill="none" stroke="0" extrusionOk="0">
                    <a:moveTo>
                      <a:pt x="0" y="306198"/>
                    </a:moveTo>
                    <a:cubicBezTo>
                      <a:pt x="-2321" y="106396"/>
                      <a:pt x="79778" y="-54993"/>
                      <a:pt x="151786" y="0"/>
                    </a:cubicBezTo>
                    <a:cubicBezTo>
                      <a:pt x="268687" y="7168"/>
                      <a:pt x="740591" y="123915"/>
                      <a:pt x="1018379" y="0"/>
                    </a:cubicBezTo>
                    <a:cubicBezTo>
                      <a:pt x="1250313" y="-35407"/>
                      <a:pt x="1661140" y="81759"/>
                      <a:pt x="1818312" y="0"/>
                    </a:cubicBezTo>
                    <a:lnTo>
                      <a:pt x="1818312" y="0"/>
                    </a:lnTo>
                    <a:cubicBezTo>
                      <a:pt x="2128550" y="-152815"/>
                      <a:pt x="2398149" y="-108056"/>
                      <a:pt x="2645644" y="0"/>
                    </a:cubicBezTo>
                    <a:cubicBezTo>
                      <a:pt x="2891180" y="167649"/>
                      <a:pt x="3176202" y="51059"/>
                      <a:pt x="3500251" y="0"/>
                    </a:cubicBezTo>
                    <a:cubicBezTo>
                      <a:pt x="3798396" y="-6057"/>
                      <a:pt x="4065683" y="-206750"/>
                      <a:pt x="4545782" y="0"/>
                    </a:cubicBezTo>
                    <a:cubicBezTo>
                      <a:pt x="4781699" y="-32617"/>
                      <a:pt x="5091560" y="22561"/>
                      <a:pt x="5246885" y="0"/>
                    </a:cubicBezTo>
                    <a:cubicBezTo>
                      <a:pt x="5258360" y="-86910"/>
                      <a:pt x="5789872" y="-81641"/>
                      <a:pt x="6258604" y="0"/>
                    </a:cubicBezTo>
                    <a:cubicBezTo>
                      <a:pt x="6411555" y="-33055"/>
                      <a:pt x="6471244" y="-37951"/>
                      <a:pt x="6687786" y="0"/>
                    </a:cubicBezTo>
                    <a:cubicBezTo>
                      <a:pt x="6890524" y="25771"/>
                      <a:pt x="6923223" y="-5687"/>
                      <a:pt x="7083954" y="0"/>
                    </a:cubicBezTo>
                    <a:cubicBezTo>
                      <a:pt x="7408874" y="52044"/>
                      <a:pt x="7641003" y="-102773"/>
                      <a:pt x="7909305" y="0"/>
                    </a:cubicBezTo>
                    <a:cubicBezTo>
                      <a:pt x="8215836" y="-83530"/>
                      <a:pt x="8634906" y="120719"/>
                      <a:pt x="8921023" y="0"/>
                    </a:cubicBezTo>
                    <a:cubicBezTo>
                      <a:pt x="9252427" y="-40793"/>
                      <a:pt x="9368756" y="-17225"/>
                      <a:pt x="9622128" y="0"/>
                    </a:cubicBezTo>
                    <a:cubicBezTo>
                      <a:pt x="9835194" y="-44443"/>
                      <a:pt x="10116770" y="-128224"/>
                      <a:pt x="10758092" y="0"/>
                    </a:cubicBezTo>
                    <a:cubicBezTo>
                      <a:pt x="10841887" y="65725"/>
                      <a:pt x="10958244" y="155257"/>
                      <a:pt x="10909881" y="306198"/>
                    </a:cubicBezTo>
                    <a:lnTo>
                      <a:pt x="10909881" y="306191"/>
                    </a:lnTo>
                    <a:lnTo>
                      <a:pt x="10909881" y="306191"/>
                    </a:lnTo>
                    <a:cubicBezTo>
                      <a:pt x="10901898" y="465451"/>
                      <a:pt x="10901984" y="601076"/>
                      <a:pt x="10909881" y="765479"/>
                    </a:cubicBezTo>
                    <a:cubicBezTo>
                      <a:pt x="10891630" y="1109416"/>
                      <a:pt x="10884928" y="1279183"/>
                      <a:pt x="10909881" y="1530954"/>
                    </a:cubicBezTo>
                    <a:cubicBezTo>
                      <a:pt x="10893624" y="1741159"/>
                      <a:pt x="10836734" y="1791959"/>
                      <a:pt x="10758092" y="1837155"/>
                    </a:cubicBezTo>
                    <a:cubicBezTo>
                      <a:pt x="10330313" y="1959306"/>
                      <a:pt x="10023895" y="1878776"/>
                      <a:pt x="9746373" y="1837155"/>
                    </a:cubicBezTo>
                    <a:cubicBezTo>
                      <a:pt x="9452548" y="1909762"/>
                      <a:pt x="8984269" y="1846848"/>
                      <a:pt x="8734654" y="1837155"/>
                    </a:cubicBezTo>
                    <a:cubicBezTo>
                      <a:pt x="8385658" y="1869448"/>
                      <a:pt x="8127330" y="2033512"/>
                      <a:pt x="7847181" y="1837155"/>
                    </a:cubicBezTo>
                    <a:cubicBezTo>
                      <a:pt x="7574149" y="1746307"/>
                      <a:pt x="7086616" y="1818356"/>
                      <a:pt x="6897585" y="1837155"/>
                    </a:cubicBezTo>
                    <a:cubicBezTo>
                      <a:pt x="6726047" y="1577335"/>
                      <a:pt x="6120629" y="1899444"/>
                      <a:pt x="5885865" y="1837155"/>
                    </a:cubicBezTo>
                    <a:cubicBezTo>
                      <a:pt x="5433998" y="1802706"/>
                      <a:pt x="5248333" y="1843593"/>
                      <a:pt x="4545782" y="1837155"/>
                    </a:cubicBezTo>
                    <a:cubicBezTo>
                      <a:pt x="4233528" y="2014603"/>
                      <a:pt x="3937320" y="1866348"/>
                      <a:pt x="3582075" y="1837155"/>
                    </a:cubicBezTo>
                    <a:cubicBezTo>
                      <a:pt x="3147425" y="1746455"/>
                      <a:pt x="2917876" y="1896656"/>
                      <a:pt x="2618369" y="1837155"/>
                    </a:cubicBezTo>
                    <a:cubicBezTo>
                      <a:pt x="2261828" y="1751347"/>
                      <a:pt x="2193011" y="1845784"/>
                      <a:pt x="1818312" y="1837155"/>
                    </a:cubicBezTo>
                    <a:lnTo>
                      <a:pt x="1818312" y="1837155"/>
                    </a:lnTo>
                    <a:cubicBezTo>
                      <a:pt x="1571814" y="1900765"/>
                      <a:pt x="1413282" y="1810385"/>
                      <a:pt x="1035044" y="1837155"/>
                    </a:cubicBezTo>
                    <a:cubicBezTo>
                      <a:pt x="600012" y="1785056"/>
                      <a:pt x="388266" y="2016168"/>
                      <a:pt x="151786" y="1837155"/>
                    </a:cubicBezTo>
                    <a:cubicBezTo>
                      <a:pt x="80508" y="1899461"/>
                      <a:pt x="-20469" y="1653045"/>
                      <a:pt x="0" y="1530954"/>
                    </a:cubicBezTo>
                    <a:cubicBezTo>
                      <a:pt x="14849" y="1273587"/>
                      <a:pt x="38093" y="933108"/>
                      <a:pt x="0" y="765479"/>
                    </a:cubicBezTo>
                    <a:cubicBezTo>
                      <a:pt x="4047" y="720192"/>
                      <a:pt x="-5949" y="661021"/>
                      <a:pt x="0" y="593251"/>
                    </a:cubicBezTo>
                    <a:cubicBezTo>
                      <a:pt x="11795" y="568599"/>
                      <a:pt x="-10586" y="398347"/>
                      <a:pt x="0" y="306191"/>
                    </a:cubicBezTo>
                    <a:lnTo>
                      <a:pt x="0" y="306198"/>
                    </a:lnTo>
                    <a:close/>
                  </a:path>
                  <a:path w="10909881" h="1837155" fill="none" stroke="0" extrusionOk="0">
                    <a:moveTo>
                      <a:pt x="0" y="306198"/>
                    </a:moveTo>
                    <a:cubicBezTo>
                      <a:pt x="30527" y="105001"/>
                      <a:pt x="41870" y="-24923"/>
                      <a:pt x="151786" y="0"/>
                    </a:cubicBezTo>
                    <a:cubicBezTo>
                      <a:pt x="308458" y="-107379"/>
                      <a:pt x="793910" y="69088"/>
                      <a:pt x="1018379" y="0"/>
                    </a:cubicBezTo>
                    <a:cubicBezTo>
                      <a:pt x="1285270" y="-60609"/>
                      <a:pt x="1675056" y="50838"/>
                      <a:pt x="1818312" y="0"/>
                    </a:cubicBezTo>
                    <a:lnTo>
                      <a:pt x="1818312" y="0"/>
                    </a:lnTo>
                    <a:cubicBezTo>
                      <a:pt x="2120453" y="-123863"/>
                      <a:pt x="2445068" y="-52942"/>
                      <a:pt x="2645644" y="0"/>
                    </a:cubicBezTo>
                    <a:cubicBezTo>
                      <a:pt x="2939205" y="83554"/>
                      <a:pt x="3127069" y="20537"/>
                      <a:pt x="3500251" y="0"/>
                    </a:cubicBezTo>
                    <a:cubicBezTo>
                      <a:pt x="3860596" y="-203751"/>
                      <a:pt x="4205324" y="-172591"/>
                      <a:pt x="4545782" y="0"/>
                    </a:cubicBezTo>
                    <a:cubicBezTo>
                      <a:pt x="4816842" y="-56493"/>
                      <a:pt x="5100218" y="-67448"/>
                      <a:pt x="5246885" y="0"/>
                    </a:cubicBezTo>
                    <a:cubicBezTo>
                      <a:pt x="5402081" y="-2130"/>
                      <a:pt x="5942947" y="-60039"/>
                      <a:pt x="6258604" y="0"/>
                    </a:cubicBezTo>
                    <a:cubicBezTo>
                      <a:pt x="6583041" y="-34142"/>
                      <a:pt x="6889105" y="-73121"/>
                      <a:pt x="7083954" y="0"/>
                    </a:cubicBezTo>
                    <a:cubicBezTo>
                      <a:pt x="7276743" y="-15580"/>
                      <a:pt x="7611821" y="94165"/>
                      <a:pt x="7909305" y="0"/>
                    </a:cubicBezTo>
                    <a:cubicBezTo>
                      <a:pt x="8206303" y="-53499"/>
                      <a:pt x="8624295" y="6090"/>
                      <a:pt x="8921023" y="0"/>
                    </a:cubicBezTo>
                    <a:cubicBezTo>
                      <a:pt x="9236509" y="-77828"/>
                      <a:pt x="9356792" y="-63034"/>
                      <a:pt x="9622128" y="0"/>
                    </a:cubicBezTo>
                    <a:cubicBezTo>
                      <a:pt x="9921776" y="57326"/>
                      <a:pt x="10204970" y="80033"/>
                      <a:pt x="10758092" y="0"/>
                    </a:cubicBezTo>
                    <a:cubicBezTo>
                      <a:pt x="10824027" y="12797"/>
                      <a:pt x="10936322" y="102712"/>
                      <a:pt x="10909881" y="306198"/>
                    </a:cubicBezTo>
                    <a:lnTo>
                      <a:pt x="10909881" y="306191"/>
                    </a:lnTo>
                    <a:lnTo>
                      <a:pt x="10909881" y="306191"/>
                    </a:lnTo>
                    <a:cubicBezTo>
                      <a:pt x="10855189" y="471812"/>
                      <a:pt x="10897999" y="633952"/>
                      <a:pt x="10909881" y="765479"/>
                    </a:cubicBezTo>
                    <a:cubicBezTo>
                      <a:pt x="10930077" y="1148608"/>
                      <a:pt x="10916307" y="1229118"/>
                      <a:pt x="10909881" y="1530954"/>
                    </a:cubicBezTo>
                    <a:cubicBezTo>
                      <a:pt x="10918759" y="1695754"/>
                      <a:pt x="10827478" y="1838464"/>
                      <a:pt x="10758092" y="1837155"/>
                    </a:cubicBezTo>
                    <a:cubicBezTo>
                      <a:pt x="10355869" y="1870465"/>
                      <a:pt x="9999355" y="1796656"/>
                      <a:pt x="9746373" y="1837155"/>
                    </a:cubicBezTo>
                    <a:cubicBezTo>
                      <a:pt x="9537317" y="1856869"/>
                      <a:pt x="9021413" y="1675730"/>
                      <a:pt x="8734654" y="1837155"/>
                    </a:cubicBezTo>
                    <a:cubicBezTo>
                      <a:pt x="8539466" y="1825800"/>
                      <a:pt x="8238754" y="2031652"/>
                      <a:pt x="7847181" y="1837155"/>
                    </a:cubicBezTo>
                    <a:cubicBezTo>
                      <a:pt x="7495882" y="1776104"/>
                      <a:pt x="7105668" y="1921705"/>
                      <a:pt x="6897585" y="1837155"/>
                    </a:cubicBezTo>
                    <a:cubicBezTo>
                      <a:pt x="6716745" y="1752794"/>
                      <a:pt x="6127540" y="2048303"/>
                      <a:pt x="5885865" y="1837155"/>
                    </a:cubicBezTo>
                    <a:cubicBezTo>
                      <a:pt x="5572469" y="1820842"/>
                      <a:pt x="5020622" y="1809937"/>
                      <a:pt x="4545782" y="1837155"/>
                    </a:cubicBezTo>
                    <a:cubicBezTo>
                      <a:pt x="4191943" y="1827981"/>
                      <a:pt x="4022474" y="1880208"/>
                      <a:pt x="3582075" y="1837155"/>
                    </a:cubicBezTo>
                    <a:cubicBezTo>
                      <a:pt x="3258723" y="1805135"/>
                      <a:pt x="3113048" y="2041124"/>
                      <a:pt x="2618369" y="1837155"/>
                    </a:cubicBezTo>
                    <a:cubicBezTo>
                      <a:pt x="2213282" y="1711803"/>
                      <a:pt x="2209308" y="1886471"/>
                      <a:pt x="1818312" y="1837155"/>
                    </a:cubicBezTo>
                    <a:lnTo>
                      <a:pt x="1818312" y="1837155"/>
                    </a:lnTo>
                    <a:cubicBezTo>
                      <a:pt x="1667232" y="1909815"/>
                      <a:pt x="1409646" y="1739858"/>
                      <a:pt x="1035044" y="1837155"/>
                    </a:cubicBezTo>
                    <a:cubicBezTo>
                      <a:pt x="641044" y="1788279"/>
                      <a:pt x="369507" y="1896356"/>
                      <a:pt x="151786" y="1837155"/>
                    </a:cubicBezTo>
                    <a:cubicBezTo>
                      <a:pt x="67537" y="1819739"/>
                      <a:pt x="-17679" y="1683415"/>
                      <a:pt x="0" y="1530954"/>
                    </a:cubicBezTo>
                    <a:cubicBezTo>
                      <a:pt x="-17016" y="1199419"/>
                      <a:pt x="29960" y="947782"/>
                      <a:pt x="0" y="765479"/>
                    </a:cubicBezTo>
                    <a:cubicBezTo>
                      <a:pt x="16624" y="712667"/>
                      <a:pt x="-11887" y="663644"/>
                      <a:pt x="0" y="593251"/>
                    </a:cubicBezTo>
                    <a:cubicBezTo>
                      <a:pt x="-2627" y="563838"/>
                      <a:pt x="16352" y="418646"/>
                      <a:pt x="0" y="306191"/>
                    </a:cubicBezTo>
                    <a:lnTo>
                      <a:pt x="0" y="306198"/>
                    </a:lnTo>
                    <a:close/>
                  </a:path>
                  <a:path w="10909881" h="1837155" fill="none" stroke="0" extrusionOk="0">
                    <a:moveTo>
                      <a:pt x="0" y="306198"/>
                    </a:moveTo>
                    <a:cubicBezTo>
                      <a:pt x="36630" y="122456"/>
                      <a:pt x="57448" y="-16402"/>
                      <a:pt x="151786" y="0"/>
                    </a:cubicBezTo>
                    <a:cubicBezTo>
                      <a:pt x="304717" y="-112388"/>
                      <a:pt x="748181" y="157267"/>
                      <a:pt x="1018379" y="0"/>
                    </a:cubicBezTo>
                    <a:cubicBezTo>
                      <a:pt x="1323109" y="-74576"/>
                      <a:pt x="1686027" y="3507"/>
                      <a:pt x="1818312" y="0"/>
                    </a:cubicBezTo>
                    <a:lnTo>
                      <a:pt x="1818312" y="0"/>
                    </a:lnTo>
                    <a:cubicBezTo>
                      <a:pt x="2097617" y="-13518"/>
                      <a:pt x="2440185" y="-86766"/>
                      <a:pt x="2645644" y="0"/>
                    </a:cubicBezTo>
                    <a:cubicBezTo>
                      <a:pt x="2941133" y="184536"/>
                      <a:pt x="3149456" y="14422"/>
                      <a:pt x="3500251" y="0"/>
                    </a:cubicBezTo>
                    <a:cubicBezTo>
                      <a:pt x="3832494" y="-210114"/>
                      <a:pt x="4166108" y="-107245"/>
                      <a:pt x="4545782" y="0"/>
                    </a:cubicBezTo>
                    <a:cubicBezTo>
                      <a:pt x="4835795" y="-132115"/>
                      <a:pt x="5079361" y="-90700"/>
                      <a:pt x="5246885" y="0"/>
                    </a:cubicBezTo>
                    <a:cubicBezTo>
                      <a:pt x="5435043" y="-61831"/>
                      <a:pt x="6004856" y="-107572"/>
                      <a:pt x="6258604" y="0"/>
                    </a:cubicBezTo>
                    <a:cubicBezTo>
                      <a:pt x="6641037" y="-26165"/>
                      <a:pt x="6859424" y="-79126"/>
                      <a:pt x="7083954" y="0"/>
                    </a:cubicBezTo>
                    <a:cubicBezTo>
                      <a:pt x="7278777" y="-13690"/>
                      <a:pt x="7658942" y="33994"/>
                      <a:pt x="7909305" y="0"/>
                    </a:cubicBezTo>
                    <a:cubicBezTo>
                      <a:pt x="8187975" y="-88439"/>
                      <a:pt x="8643536" y="108262"/>
                      <a:pt x="8921023" y="0"/>
                    </a:cubicBezTo>
                    <a:cubicBezTo>
                      <a:pt x="9251958" y="-69080"/>
                      <a:pt x="9379415" y="-78316"/>
                      <a:pt x="9622128" y="0"/>
                    </a:cubicBezTo>
                    <a:cubicBezTo>
                      <a:pt x="9965593" y="44765"/>
                      <a:pt x="10233742" y="70634"/>
                      <a:pt x="10758092" y="0"/>
                    </a:cubicBezTo>
                    <a:cubicBezTo>
                      <a:pt x="10814539" y="9941"/>
                      <a:pt x="10945375" y="120685"/>
                      <a:pt x="10909881" y="306198"/>
                    </a:cubicBezTo>
                    <a:lnTo>
                      <a:pt x="10909881" y="306191"/>
                    </a:lnTo>
                    <a:lnTo>
                      <a:pt x="10909881" y="306191"/>
                    </a:lnTo>
                    <a:cubicBezTo>
                      <a:pt x="10868411" y="491862"/>
                      <a:pt x="10906652" y="644397"/>
                      <a:pt x="10909881" y="765479"/>
                    </a:cubicBezTo>
                    <a:cubicBezTo>
                      <a:pt x="10915625" y="1137408"/>
                      <a:pt x="10898628" y="1243874"/>
                      <a:pt x="10909881" y="1530954"/>
                    </a:cubicBezTo>
                    <a:cubicBezTo>
                      <a:pt x="10920014" y="1688930"/>
                      <a:pt x="10854728" y="1835676"/>
                      <a:pt x="10758092" y="1837155"/>
                    </a:cubicBezTo>
                    <a:cubicBezTo>
                      <a:pt x="10391413" y="1894628"/>
                      <a:pt x="10022936" y="1830294"/>
                      <a:pt x="9746373" y="1837155"/>
                    </a:cubicBezTo>
                    <a:cubicBezTo>
                      <a:pt x="9514277" y="1803805"/>
                      <a:pt x="9021090" y="1609453"/>
                      <a:pt x="8734654" y="1837155"/>
                    </a:cubicBezTo>
                    <a:cubicBezTo>
                      <a:pt x="8554193" y="1836599"/>
                      <a:pt x="8204616" y="1905507"/>
                      <a:pt x="7847181" y="1837155"/>
                    </a:cubicBezTo>
                    <a:cubicBezTo>
                      <a:pt x="7492078" y="1744144"/>
                      <a:pt x="7136901" y="1954869"/>
                      <a:pt x="6897585" y="1837155"/>
                    </a:cubicBezTo>
                    <a:cubicBezTo>
                      <a:pt x="6713483" y="1876000"/>
                      <a:pt x="6172922" y="1817494"/>
                      <a:pt x="5885865" y="1837155"/>
                    </a:cubicBezTo>
                    <a:cubicBezTo>
                      <a:pt x="5511050" y="1733173"/>
                      <a:pt x="4944176" y="1783209"/>
                      <a:pt x="4545782" y="1837155"/>
                    </a:cubicBezTo>
                    <a:cubicBezTo>
                      <a:pt x="4192533" y="1811402"/>
                      <a:pt x="4053230" y="1846048"/>
                      <a:pt x="3582075" y="1837155"/>
                    </a:cubicBezTo>
                    <a:cubicBezTo>
                      <a:pt x="3229460" y="1790474"/>
                      <a:pt x="3079989" y="2000987"/>
                      <a:pt x="2618369" y="1837155"/>
                    </a:cubicBezTo>
                    <a:cubicBezTo>
                      <a:pt x="2217864" y="1739728"/>
                      <a:pt x="2227050" y="1901488"/>
                      <a:pt x="1818312" y="1837155"/>
                    </a:cubicBezTo>
                    <a:lnTo>
                      <a:pt x="1818312" y="1837155"/>
                    </a:lnTo>
                    <a:cubicBezTo>
                      <a:pt x="1650572" y="1945939"/>
                      <a:pt x="1393009" y="1804857"/>
                      <a:pt x="1035044" y="1837155"/>
                    </a:cubicBezTo>
                    <a:cubicBezTo>
                      <a:pt x="646290" y="1747925"/>
                      <a:pt x="363352" y="1885850"/>
                      <a:pt x="151786" y="1837155"/>
                    </a:cubicBezTo>
                    <a:cubicBezTo>
                      <a:pt x="68763" y="1808843"/>
                      <a:pt x="-30839" y="1681961"/>
                      <a:pt x="0" y="1530954"/>
                    </a:cubicBezTo>
                    <a:cubicBezTo>
                      <a:pt x="-45561" y="1169066"/>
                      <a:pt x="66491" y="965405"/>
                      <a:pt x="0" y="765479"/>
                    </a:cubicBezTo>
                    <a:cubicBezTo>
                      <a:pt x="10740" y="704008"/>
                      <a:pt x="-8698" y="655057"/>
                      <a:pt x="0" y="593251"/>
                    </a:cubicBezTo>
                    <a:cubicBezTo>
                      <a:pt x="27797" y="585714"/>
                      <a:pt x="3348" y="423240"/>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80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80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338" y="141338"/>
                      <a:pt x="28624" y="-10597"/>
                      <a:pt x="151786" y="0"/>
                    </a:cubicBezTo>
                    <a:cubicBezTo>
                      <a:pt x="321754" y="-142644"/>
                      <a:pt x="659159" y="158183"/>
                      <a:pt x="1018379" y="0"/>
                    </a:cubicBezTo>
                    <a:cubicBezTo>
                      <a:pt x="1333145" y="-99255"/>
                      <a:pt x="1704505" y="-8593"/>
                      <a:pt x="1818312" y="0"/>
                    </a:cubicBezTo>
                    <a:lnTo>
                      <a:pt x="1818312" y="0"/>
                    </a:lnTo>
                    <a:cubicBezTo>
                      <a:pt x="2033340" y="44060"/>
                      <a:pt x="2408824" y="-167405"/>
                      <a:pt x="2645644" y="0"/>
                    </a:cubicBezTo>
                    <a:cubicBezTo>
                      <a:pt x="2927307" y="133295"/>
                      <a:pt x="3102500" y="-20765"/>
                      <a:pt x="3500251" y="0"/>
                    </a:cubicBezTo>
                    <a:cubicBezTo>
                      <a:pt x="3833689" y="-186083"/>
                      <a:pt x="4219929" y="-153217"/>
                      <a:pt x="4545782" y="0"/>
                    </a:cubicBezTo>
                    <a:cubicBezTo>
                      <a:pt x="4801119" y="-87820"/>
                      <a:pt x="5070769" y="-75181"/>
                      <a:pt x="5246885" y="0"/>
                    </a:cubicBezTo>
                    <a:cubicBezTo>
                      <a:pt x="5455965" y="-90748"/>
                      <a:pt x="6009348" y="-89455"/>
                      <a:pt x="6258604" y="0"/>
                    </a:cubicBezTo>
                    <a:cubicBezTo>
                      <a:pt x="6709568" y="-63849"/>
                      <a:pt x="6879599" y="-70925"/>
                      <a:pt x="7083954" y="0"/>
                    </a:cubicBezTo>
                    <a:cubicBezTo>
                      <a:pt x="7305386" y="81188"/>
                      <a:pt x="7601382" y="67926"/>
                      <a:pt x="7909305" y="0"/>
                    </a:cubicBezTo>
                    <a:cubicBezTo>
                      <a:pt x="8131758" y="-211092"/>
                      <a:pt x="8671835" y="132913"/>
                      <a:pt x="8921023" y="0"/>
                    </a:cubicBezTo>
                    <a:cubicBezTo>
                      <a:pt x="9252244" y="-69924"/>
                      <a:pt x="9360194" y="-68109"/>
                      <a:pt x="9622128" y="0"/>
                    </a:cubicBezTo>
                    <a:cubicBezTo>
                      <a:pt x="9986335" y="76155"/>
                      <a:pt x="10254117" y="140243"/>
                      <a:pt x="10758092" y="0"/>
                    </a:cubicBezTo>
                    <a:cubicBezTo>
                      <a:pt x="10777369" y="-45152"/>
                      <a:pt x="10956176" y="107190"/>
                      <a:pt x="10909881" y="306198"/>
                    </a:cubicBezTo>
                    <a:lnTo>
                      <a:pt x="10909881" y="306192"/>
                    </a:lnTo>
                    <a:lnTo>
                      <a:pt x="10909881" y="306192"/>
                    </a:lnTo>
                    <a:cubicBezTo>
                      <a:pt x="10851338" y="494003"/>
                      <a:pt x="10874498" y="658957"/>
                      <a:pt x="10909881" y="765480"/>
                    </a:cubicBezTo>
                    <a:cubicBezTo>
                      <a:pt x="10882774" y="1154761"/>
                      <a:pt x="10901421" y="1222468"/>
                      <a:pt x="10909881" y="1530954"/>
                    </a:cubicBezTo>
                    <a:cubicBezTo>
                      <a:pt x="10944824" y="1692907"/>
                      <a:pt x="10877183" y="1844448"/>
                      <a:pt x="10758092" y="1837155"/>
                    </a:cubicBezTo>
                    <a:cubicBezTo>
                      <a:pt x="10426022" y="1956484"/>
                      <a:pt x="10154836" y="1885034"/>
                      <a:pt x="9746373" y="1837155"/>
                    </a:cubicBezTo>
                    <a:cubicBezTo>
                      <a:pt x="9633585" y="1780978"/>
                      <a:pt x="9044433" y="1617707"/>
                      <a:pt x="8734654" y="1837155"/>
                    </a:cubicBezTo>
                    <a:cubicBezTo>
                      <a:pt x="8648749" y="1869482"/>
                      <a:pt x="8272974" y="1864776"/>
                      <a:pt x="7847181" y="1837155"/>
                    </a:cubicBezTo>
                    <a:cubicBezTo>
                      <a:pt x="7459792" y="1731436"/>
                      <a:pt x="7104146" y="1939788"/>
                      <a:pt x="6897585" y="1837155"/>
                    </a:cubicBezTo>
                    <a:cubicBezTo>
                      <a:pt x="6688732" y="2008241"/>
                      <a:pt x="6171456" y="1826642"/>
                      <a:pt x="5885865" y="1837155"/>
                    </a:cubicBezTo>
                    <a:cubicBezTo>
                      <a:pt x="5553020" y="1597313"/>
                      <a:pt x="4962861" y="1788845"/>
                      <a:pt x="4545782" y="1837155"/>
                    </a:cubicBezTo>
                    <a:cubicBezTo>
                      <a:pt x="4190545" y="1818221"/>
                      <a:pt x="4065807" y="1861343"/>
                      <a:pt x="3582075" y="1837155"/>
                    </a:cubicBezTo>
                    <a:cubicBezTo>
                      <a:pt x="3238379" y="1802944"/>
                      <a:pt x="3079389" y="2000496"/>
                      <a:pt x="2618369" y="1837155"/>
                    </a:cubicBezTo>
                    <a:cubicBezTo>
                      <a:pt x="2219438" y="1760638"/>
                      <a:pt x="2225564" y="1942404"/>
                      <a:pt x="1818312" y="1837155"/>
                    </a:cubicBezTo>
                    <a:lnTo>
                      <a:pt x="1818312" y="1837155"/>
                    </a:lnTo>
                    <a:cubicBezTo>
                      <a:pt x="1653174" y="1979177"/>
                      <a:pt x="1448788" y="1852260"/>
                      <a:pt x="1035044" y="1837155"/>
                    </a:cubicBezTo>
                    <a:cubicBezTo>
                      <a:pt x="637379" y="1773168"/>
                      <a:pt x="323950" y="1881619"/>
                      <a:pt x="151786" y="1837155"/>
                    </a:cubicBezTo>
                    <a:cubicBezTo>
                      <a:pt x="86726" y="1735878"/>
                      <a:pt x="-70607" y="1678548"/>
                      <a:pt x="0" y="1530954"/>
                    </a:cubicBezTo>
                    <a:cubicBezTo>
                      <a:pt x="-63651" y="1173680"/>
                      <a:pt x="105770" y="1010408"/>
                      <a:pt x="0" y="765480"/>
                    </a:cubicBezTo>
                    <a:cubicBezTo>
                      <a:pt x="11071" y="700568"/>
                      <a:pt x="-17094" y="660919"/>
                      <a:pt x="0" y="593252"/>
                    </a:cubicBezTo>
                    <a:cubicBezTo>
                      <a:pt x="20054" y="604667"/>
                      <a:pt x="35220" y="418870"/>
                      <a:pt x="0" y="306192"/>
                    </a:cubicBezTo>
                    <a:lnTo>
                      <a:pt x="0" y="306198"/>
                    </a:lnTo>
                    <a:close/>
                  </a:path>
                  <a:path w="10909881" h="1837155" stroke="0" extrusionOk="0">
                    <a:moveTo>
                      <a:pt x="0" y="306198"/>
                    </a:moveTo>
                    <a:cubicBezTo>
                      <a:pt x="24820" y="90289"/>
                      <a:pt x="54570" y="-20824"/>
                      <a:pt x="151786" y="0"/>
                    </a:cubicBezTo>
                    <a:cubicBezTo>
                      <a:pt x="496320" y="56487"/>
                      <a:pt x="729336" y="19030"/>
                      <a:pt x="968383" y="0"/>
                    </a:cubicBezTo>
                    <a:cubicBezTo>
                      <a:pt x="1260996" y="40695"/>
                      <a:pt x="1354448" y="24318"/>
                      <a:pt x="1818312" y="0"/>
                    </a:cubicBezTo>
                    <a:lnTo>
                      <a:pt x="1818312" y="0"/>
                    </a:lnTo>
                    <a:cubicBezTo>
                      <a:pt x="2128441" y="-39376"/>
                      <a:pt x="2402640" y="65177"/>
                      <a:pt x="2672919" y="0"/>
                    </a:cubicBezTo>
                    <a:cubicBezTo>
                      <a:pt x="3066059" y="-37650"/>
                      <a:pt x="3171571" y="131369"/>
                      <a:pt x="3609350" y="0"/>
                    </a:cubicBezTo>
                    <a:cubicBezTo>
                      <a:pt x="3983554" y="-126486"/>
                      <a:pt x="4279888" y="171305"/>
                      <a:pt x="4545782" y="0"/>
                    </a:cubicBezTo>
                    <a:cubicBezTo>
                      <a:pt x="4589581" y="-132846"/>
                      <a:pt x="4943775" y="-49729"/>
                      <a:pt x="5371131" y="0"/>
                    </a:cubicBezTo>
                    <a:cubicBezTo>
                      <a:pt x="5631233" y="-96379"/>
                      <a:pt x="5953442" y="-57908"/>
                      <a:pt x="6258604" y="0"/>
                    </a:cubicBezTo>
                    <a:cubicBezTo>
                      <a:pt x="6424566" y="-14766"/>
                      <a:pt x="6894481" y="69964"/>
                      <a:pt x="7021831" y="0"/>
                    </a:cubicBezTo>
                    <a:cubicBezTo>
                      <a:pt x="7162787" y="36258"/>
                      <a:pt x="7550412" y="-25806"/>
                      <a:pt x="7785058" y="0"/>
                    </a:cubicBezTo>
                    <a:cubicBezTo>
                      <a:pt x="8034130" y="108177"/>
                      <a:pt x="8154606" y="5906"/>
                      <a:pt x="8486161" y="0"/>
                    </a:cubicBezTo>
                    <a:cubicBezTo>
                      <a:pt x="8762005" y="-3995"/>
                      <a:pt x="8926148" y="-54790"/>
                      <a:pt x="9187266" y="0"/>
                    </a:cubicBezTo>
                    <a:cubicBezTo>
                      <a:pt x="9421370" y="-1977"/>
                      <a:pt x="9540165" y="-88092"/>
                      <a:pt x="9950491" y="0"/>
                    </a:cubicBezTo>
                    <a:cubicBezTo>
                      <a:pt x="10350143" y="-35984"/>
                      <a:pt x="10416098" y="-89706"/>
                      <a:pt x="10758092" y="0"/>
                    </a:cubicBezTo>
                    <a:cubicBezTo>
                      <a:pt x="10862673" y="7317"/>
                      <a:pt x="10878144" y="110336"/>
                      <a:pt x="10909881" y="306198"/>
                    </a:cubicBezTo>
                    <a:lnTo>
                      <a:pt x="10909881" y="306192"/>
                    </a:lnTo>
                    <a:lnTo>
                      <a:pt x="10909881" y="306192"/>
                    </a:lnTo>
                    <a:cubicBezTo>
                      <a:pt x="10933954" y="503373"/>
                      <a:pt x="10934008" y="546009"/>
                      <a:pt x="10909881" y="765480"/>
                    </a:cubicBezTo>
                    <a:cubicBezTo>
                      <a:pt x="11041904" y="885110"/>
                      <a:pt x="11005113" y="1251548"/>
                      <a:pt x="10909881" y="1530954"/>
                    </a:cubicBezTo>
                    <a:cubicBezTo>
                      <a:pt x="10896858" y="1701242"/>
                      <a:pt x="10823234" y="1799209"/>
                      <a:pt x="10758092" y="1837155"/>
                    </a:cubicBezTo>
                    <a:cubicBezTo>
                      <a:pt x="10331659" y="1798888"/>
                      <a:pt x="10133872" y="1840971"/>
                      <a:pt x="9870619" y="1837155"/>
                    </a:cubicBezTo>
                    <a:cubicBezTo>
                      <a:pt x="9614783" y="1774404"/>
                      <a:pt x="9305725" y="1818251"/>
                      <a:pt x="9169516" y="1837155"/>
                    </a:cubicBezTo>
                    <a:cubicBezTo>
                      <a:pt x="9129898" y="2006183"/>
                      <a:pt x="8551192" y="1835988"/>
                      <a:pt x="8344167" y="1837155"/>
                    </a:cubicBezTo>
                    <a:cubicBezTo>
                      <a:pt x="8032745" y="1884982"/>
                      <a:pt x="7837691" y="1897556"/>
                      <a:pt x="7332447" y="1837155"/>
                    </a:cubicBezTo>
                    <a:cubicBezTo>
                      <a:pt x="7014347" y="1907103"/>
                      <a:pt x="6539439" y="1984333"/>
                      <a:pt x="6320727" y="1837155"/>
                    </a:cubicBezTo>
                    <a:cubicBezTo>
                      <a:pt x="6092144" y="1857425"/>
                      <a:pt x="5686718" y="2113612"/>
                      <a:pt x="5433255" y="1837155"/>
                    </a:cubicBezTo>
                    <a:cubicBezTo>
                      <a:pt x="5193562" y="1788582"/>
                      <a:pt x="4773235" y="1615806"/>
                      <a:pt x="4545782" y="1837155"/>
                    </a:cubicBezTo>
                    <a:cubicBezTo>
                      <a:pt x="4249603" y="1910610"/>
                      <a:pt x="3871296" y="1860952"/>
                      <a:pt x="3718449" y="1837155"/>
                    </a:cubicBezTo>
                    <a:cubicBezTo>
                      <a:pt x="3506883" y="1919699"/>
                      <a:pt x="2993636" y="1925140"/>
                      <a:pt x="2836568" y="1837155"/>
                    </a:cubicBezTo>
                    <a:cubicBezTo>
                      <a:pt x="2668597" y="1867884"/>
                      <a:pt x="2338673" y="1892782"/>
                      <a:pt x="1818312" y="1837155"/>
                    </a:cubicBezTo>
                    <a:lnTo>
                      <a:pt x="1818312" y="1837155"/>
                    </a:lnTo>
                    <a:cubicBezTo>
                      <a:pt x="1432618" y="1861560"/>
                      <a:pt x="1300104" y="1850356"/>
                      <a:pt x="1018379" y="1837155"/>
                    </a:cubicBezTo>
                    <a:cubicBezTo>
                      <a:pt x="794341" y="1919058"/>
                      <a:pt x="483466" y="1800962"/>
                      <a:pt x="151786" y="1837155"/>
                    </a:cubicBezTo>
                    <a:cubicBezTo>
                      <a:pt x="80320" y="1776841"/>
                      <a:pt x="-48856" y="1695464"/>
                      <a:pt x="0" y="1530954"/>
                    </a:cubicBezTo>
                    <a:cubicBezTo>
                      <a:pt x="25117" y="1161920"/>
                      <a:pt x="44104" y="1013361"/>
                      <a:pt x="0" y="765480"/>
                    </a:cubicBezTo>
                    <a:cubicBezTo>
                      <a:pt x="10939" y="663076"/>
                      <a:pt x="14131" y="621849"/>
                      <a:pt x="0" y="593252"/>
                    </a:cubicBezTo>
                    <a:cubicBezTo>
                      <a:pt x="15858" y="462725"/>
                      <a:pt x="-21072" y="420716"/>
                      <a:pt x="0" y="306192"/>
                    </a:cubicBezTo>
                    <a:lnTo>
                      <a:pt x="0" y="306198"/>
                    </a:lnTo>
                    <a:close/>
                  </a:path>
                  <a:path w="10909881" h="1837155" fill="none" stroke="0" extrusionOk="0">
                    <a:moveTo>
                      <a:pt x="0" y="306198"/>
                    </a:moveTo>
                    <a:cubicBezTo>
                      <a:pt x="-8061" y="101487"/>
                      <a:pt x="81852" y="-57558"/>
                      <a:pt x="151786" y="0"/>
                    </a:cubicBezTo>
                    <a:cubicBezTo>
                      <a:pt x="270757" y="-16460"/>
                      <a:pt x="764742" y="102089"/>
                      <a:pt x="1018379" y="0"/>
                    </a:cubicBezTo>
                    <a:cubicBezTo>
                      <a:pt x="1266474" y="-36055"/>
                      <a:pt x="1663685" y="81690"/>
                      <a:pt x="1818312" y="0"/>
                    </a:cubicBezTo>
                    <a:lnTo>
                      <a:pt x="1818312" y="0"/>
                    </a:lnTo>
                    <a:cubicBezTo>
                      <a:pt x="2131172" y="-123775"/>
                      <a:pt x="2423602" y="-49169"/>
                      <a:pt x="2645644" y="0"/>
                    </a:cubicBezTo>
                    <a:cubicBezTo>
                      <a:pt x="2898904" y="102014"/>
                      <a:pt x="3142727" y="57643"/>
                      <a:pt x="3500251" y="0"/>
                    </a:cubicBezTo>
                    <a:cubicBezTo>
                      <a:pt x="3762786" y="58423"/>
                      <a:pt x="4054156" y="-202841"/>
                      <a:pt x="4545782" y="0"/>
                    </a:cubicBezTo>
                    <a:cubicBezTo>
                      <a:pt x="4783794" y="-40609"/>
                      <a:pt x="5094180" y="4196"/>
                      <a:pt x="5246885" y="0"/>
                    </a:cubicBezTo>
                    <a:cubicBezTo>
                      <a:pt x="5277601" y="-67946"/>
                      <a:pt x="5780271" y="-80672"/>
                      <a:pt x="6258604" y="0"/>
                    </a:cubicBezTo>
                    <a:cubicBezTo>
                      <a:pt x="6577437" y="-27975"/>
                      <a:pt x="6790699" y="-40112"/>
                      <a:pt x="7083954" y="0"/>
                    </a:cubicBezTo>
                    <a:cubicBezTo>
                      <a:pt x="7256306" y="-94834"/>
                      <a:pt x="7656235" y="-25703"/>
                      <a:pt x="7909305" y="0"/>
                    </a:cubicBezTo>
                    <a:cubicBezTo>
                      <a:pt x="8341104" y="54603"/>
                      <a:pt x="8584721" y="-87297"/>
                      <a:pt x="8921023" y="0"/>
                    </a:cubicBezTo>
                    <a:cubicBezTo>
                      <a:pt x="9239090" y="-95362"/>
                      <a:pt x="9385943" y="-44726"/>
                      <a:pt x="9622128" y="0"/>
                    </a:cubicBezTo>
                    <a:cubicBezTo>
                      <a:pt x="9837898" y="95453"/>
                      <a:pt x="10222964" y="119716"/>
                      <a:pt x="10758092" y="0"/>
                    </a:cubicBezTo>
                    <a:cubicBezTo>
                      <a:pt x="10840934" y="-26455"/>
                      <a:pt x="10920101" y="75149"/>
                      <a:pt x="10909881" y="306198"/>
                    </a:cubicBezTo>
                    <a:lnTo>
                      <a:pt x="10909881" y="306192"/>
                    </a:lnTo>
                    <a:lnTo>
                      <a:pt x="10909881" y="306192"/>
                    </a:lnTo>
                    <a:cubicBezTo>
                      <a:pt x="10863321" y="538069"/>
                      <a:pt x="10923608" y="674492"/>
                      <a:pt x="10909881" y="765480"/>
                    </a:cubicBezTo>
                    <a:cubicBezTo>
                      <a:pt x="10956175" y="1115298"/>
                      <a:pt x="10902020" y="1249605"/>
                      <a:pt x="10909881" y="1530954"/>
                    </a:cubicBezTo>
                    <a:cubicBezTo>
                      <a:pt x="10883292" y="1695390"/>
                      <a:pt x="10800182" y="1827769"/>
                      <a:pt x="10758092" y="1837155"/>
                    </a:cubicBezTo>
                    <a:cubicBezTo>
                      <a:pt x="10297805" y="2031872"/>
                      <a:pt x="9994808" y="1756644"/>
                      <a:pt x="9746373" y="1837155"/>
                    </a:cubicBezTo>
                    <a:cubicBezTo>
                      <a:pt x="9506713" y="1887027"/>
                      <a:pt x="9010098" y="1801421"/>
                      <a:pt x="8734654" y="1837155"/>
                    </a:cubicBezTo>
                    <a:cubicBezTo>
                      <a:pt x="8468811" y="1937425"/>
                      <a:pt x="8164609" y="2063406"/>
                      <a:pt x="7847181" y="1837155"/>
                    </a:cubicBezTo>
                    <a:cubicBezTo>
                      <a:pt x="7488780" y="1783378"/>
                      <a:pt x="7077392" y="1981124"/>
                      <a:pt x="6897585" y="1837155"/>
                    </a:cubicBezTo>
                    <a:cubicBezTo>
                      <a:pt x="6765489" y="1669665"/>
                      <a:pt x="6161380" y="1785667"/>
                      <a:pt x="5885865" y="1837155"/>
                    </a:cubicBezTo>
                    <a:cubicBezTo>
                      <a:pt x="5527997" y="1711929"/>
                      <a:pt x="4965919" y="1794573"/>
                      <a:pt x="4545782" y="1837155"/>
                    </a:cubicBezTo>
                    <a:cubicBezTo>
                      <a:pt x="4151948" y="1888191"/>
                      <a:pt x="4045022" y="1919150"/>
                      <a:pt x="3582075" y="1837155"/>
                    </a:cubicBezTo>
                    <a:cubicBezTo>
                      <a:pt x="3195955" y="1830772"/>
                      <a:pt x="2940023" y="1879487"/>
                      <a:pt x="2618369" y="1837155"/>
                    </a:cubicBezTo>
                    <a:cubicBezTo>
                      <a:pt x="2194591" y="1703602"/>
                      <a:pt x="2122196" y="1870464"/>
                      <a:pt x="1818312" y="1837155"/>
                    </a:cubicBezTo>
                    <a:lnTo>
                      <a:pt x="1818312" y="1837155"/>
                    </a:lnTo>
                    <a:cubicBezTo>
                      <a:pt x="1684004" y="2018042"/>
                      <a:pt x="1455784" y="1704770"/>
                      <a:pt x="1035044" y="1837155"/>
                    </a:cubicBezTo>
                    <a:cubicBezTo>
                      <a:pt x="646935" y="1851073"/>
                      <a:pt x="439683" y="1906319"/>
                      <a:pt x="151786" y="1837155"/>
                    </a:cubicBezTo>
                    <a:cubicBezTo>
                      <a:pt x="18455" y="1837841"/>
                      <a:pt x="4337" y="1741055"/>
                      <a:pt x="0" y="1530954"/>
                    </a:cubicBezTo>
                    <a:cubicBezTo>
                      <a:pt x="37508" y="1236516"/>
                      <a:pt x="-6550" y="932622"/>
                      <a:pt x="0" y="765480"/>
                    </a:cubicBezTo>
                    <a:cubicBezTo>
                      <a:pt x="13335" y="733946"/>
                      <a:pt x="18085" y="634429"/>
                      <a:pt x="0" y="593252"/>
                    </a:cubicBezTo>
                    <a:cubicBezTo>
                      <a:pt x="-22276" y="538547"/>
                      <a:pt x="-29619" y="464465"/>
                      <a:pt x="0" y="306192"/>
                    </a:cubicBezTo>
                    <a:lnTo>
                      <a:pt x="0" y="306198"/>
                    </a:lnTo>
                    <a:close/>
                  </a:path>
                  <a:path w="10909881" h="1837155" fill="none" stroke="0" extrusionOk="0">
                    <a:moveTo>
                      <a:pt x="0" y="306198"/>
                    </a:moveTo>
                    <a:cubicBezTo>
                      <a:pt x="18711" y="142154"/>
                      <a:pt x="64444" y="-35230"/>
                      <a:pt x="151786" y="0"/>
                    </a:cubicBezTo>
                    <a:cubicBezTo>
                      <a:pt x="301481" y="-134735"/>
                      <a:pt x="733163" y="83979"/>
                      <a:pt x="1018379" y="0"/>
                    </a:cubicBezTo>
                    <a:cubicBezTo>
                      <a:pt x="1307390" y="-69047"/>
                      <a:pt x="1680607" y="12724"/>
                      <a:pt x="1818312" y="0"/>
                    </a:cubicBezTo>
                    <a:lnTo>
                      <a:pt x="1818312" y="0"/>
                    </a:lnTo>
                    <a:cubicBezTo>
                      <a:pt x="2114595" y="-76965"/>
                      <a:pt x="2478997" y="-35968"/>
                      <a:pt x="2645644" y="0"/>
                    </a:cubicBezTo>
                    <a:cubicBezTo>
                      <a:pt x="2915542" y="106495"/>
                      <a:pt x="3198864" y="-21593"/>
                      <a:pt x="3500251" y="0"/>
                    </a:cubicBezTo>
                    <a:cubicBezTo>
                      <a:pt x="3841840" y="-235624"/>
                      <a:pt x="4198812" y="-148840"/>
                      <a:pt x="4545782" y="0"/>
                    </a:cubicBezTo>
                    <a:cubicBezTo>
                      <a:pt x="4833434" y="-91200"/>
                      <a:pt x="5108684" y="-80068"/>
                      <a:pt x="5246885" y="0"/>
                    </a:cubicBezTo>
                    <a:cubicBezTo>
                      <a:pt x="5460256" y="-34301"/>
                      <a:pt x="5945364" y="-77416"/>
                      <a:pt x="6258604" y="0"/>
                    </a:cubicBezTo>
                    <a:cubicBezTo>
                      <a:pt x="6619465" y="18536"/>
                      <a:pt x="6853501" y="-11282"/>
                      <a:pt x="7083954" y="0"/>
                    </a:cubicBezTo>
                    <a:cubicBezTo>
                      <a:pt x="7255261" y="-59802"/>
                      <a:pt x="7614581" y="39483"/>
                      <a:pt x="7909305" y="0"/>
                    </a:cubicBezTo>
                    <a:cubicBezTo>
                      <a:pt x="8141211" y="-45437"/>
                      <a:pt x="8626294" y="83609"/>
                      <a:pt x="8921023" y="0"/>
                    </a:cubicBezTo>
                    <a:cubicBezTo>
                      <a:pt x="9262325" y="-82841"/>
                      <a:pt x="9375235" y="-88665"/>
                      <a:pt x="9622128" y="0"/>
                    </a:cubicBezTo>
                    <a:cubicBezTo>
                      <a:pt x="9856821" y="-30964"/>
                      <a:pt x="10238382" y="40802"/>
                      <a:pt x="10758092" y="0"/>
                    </a:cubicBezTo>
                    <a:cubicBezTo>
                      <a:pt x="10817978" y="30620"/>
                      <a:pt x="10958449" y="165201"/>
                      <a:pt x="10909881" y="306198"/>
                    </a:cubicBezTo>
                    <a:lnTo>
                      <a:pt x="10909881" y="306192"/>
                    </a:lnTo>
                    <a:lnTo>
                      <a:pt x="10909881" y="306192"/>
                    </a:lnTo>
                    <a:cubicBezTo>
                      <a:pt x="10869005" y="492222"/>
                      <a:pt x="10897961" y="631200"/>
                      <a:pt x="10909881" y="765480"/>
                    </a:cubicBezTo>
                    <a:cubicBezTo>
                      <a:pt x="10912550" y="1128166"/>
                      <a:pt x="10881079" y="1258813"/>
                      <a:pt x="10909881" y="1530954"/>
                    </a:cubicBezTo>
                    <a:cubicBezTo>
                      <a:pt x="10920611" y="1701461"/>
                      <a:pt x="10840377" y="1821794"/>
                      <a:pt x="10758092" y="1837155"/>
                    </a:cubicBezTo>
                    <a:cubicBezTo>
                      <a:pt x="10382278" y="1978843"/>
                      <a:pt x="9982568" y="1849895"/>
                      <a:pt x="9746373" y="1837155"/>
                    </a:cubicBezTo>
                    <a:cubicBezTo>
                      <a:pt x="9458055" y="1856791"/>
                      <a:pt x="9031863" y="1652345"/>
                      <a:pt x="8734654" y="1837155"/>
                    </a:cubicBezTo>
                    <a:cubicBezTo>
                      <a:pt x="8557011" y="1847932"/>
                      <a:pt x="8207471" y="1928530"/>
                      <a:pt x="7847181" y="1837155"/>
                    </a:cubicBezTo>
                    <a:cubicBezTo>
                      <a:pt x="7530674" y="1714835"/>
                      <a:pt x="7163337" y="1906086"/>
                      <a:pt x="6897585" y="1837155"/>
                    </a:cubicBezTo>
                    <a:cubicBezTo>
                      <a:pt x="6670674" y="1864281"/>
                      <a:pt x="6159217" y="2011987"/>
                      <a:pt x="5885865" y="1837155"/>
                    </a:cubicBezTo>
                    <a:cubicBezTo>
                      <a:pt x="5497831" y="1734030"/>
                      <a:pt x="4895675" y="1830283"/>
                      <a:pt x="4545782" y="1837155"/>
                    </a:cubicBezTo>
                    <a:cubicBezTo>
                      <a:pt x="4241336" y="1835737"/>
                      <a:pt x="4041737" y="1884899"/>
                      <a:pt x="3582075" y="1837155"/>
                    </a:cubicBezTo>
                    <a:cubicBezTo>
                      <a:pt x="3218103" y="1773627"/>
                      <a:pt x="3026800" y="1957848"/>
                      <a:pt x="2618369" y="1837155"/>
                    </a:cubicBezTo>
                    <a:cubicBezTo>
                      <a:pt x="2260263" y="1751858"/>
                      <a:pt x="2216797" y="1932412"/>
                      <a:pt x="1818312" y="1837155"/>
                    </a:cubicBezTo>
                    <a:lnTo>
                      <a:pt x="1818312" y="1837155"/>
                    </a:lnTo>
                    <a:cubicBezTo>
                      <a:pt x="1632290" y="1939084"/>
                      <a:pt x="1440387" y="1852262"/>
                      <a:pt x="1035044" y="1837155"/>
                    </a:cubicBezTo>
                    <a:cubicBezTo>
                      <a:pt x="729186" y="1816736"/>
                      <a:pt x="386532" y="1871927"/>
                      <a:pt x="151786" y="1837155"/>
                    </a:cubicBezTo>
                    <a:cubicBezTo>
                      <a:pt x="57836" y="1796353"/>
                      <a:pt x="-53617" y="1690259"/>
                      <a:pt x="0" y="1530954"/>
                    </a:cubicBezTo>
                    <a:cubicBezTo>
                      <a:pt x="-3362" y="1177686"/>
                      <a:pt x="75666" y="961174"/>
                      <a:pt x="0" y="765480"/>
                    </a:cubicBezTo>
                    <a:cubicBezTo>
                      <a:pt x="8318" y="715837"/>
                      <a:pt x="-9382" y="649901"/>
                      <a:pt x="0" y="593252"/>
                    </a:cubicBezTo>
                    <a:cubicBezTo>
                      <a:pt x="24096" y="552927"/>
                      <a:pt x="-2739" y="435589"/>
                      <a:pt x="0" y="306192"/>
                    </a:cubicBezTo>
                    <a:lnTo>
                      <a:pt x="0" y="306198"/>
                    </a:lnTo>
                    <a:close/>
                  </a:path>
                  <a:path w="10909881" h="1837155" fill="none" stroke="0" extrusionOk="0">
                    <a:moveTo>
                      <a:pt x="0" y="306198"/>
                    </a:moveTo>
                    <a:cubicBezTo>
                      <a:pt x="43749" y="119505"/>
                      <a:pt x="49748" y="-28265"/>
                      <a:pt x="151786" y="0"/>
                    </a:cubicBezTo>
                    <a:cubicBezTo>
                      <a:pt x="314711" y="-116301"/>
                      <a:pt x="691080" y="137374"/>
                      <a:pt x="1018379" y="0"/>
                    </a:cubicBezTo>
                    <a:cubicBezTo>
                      <a:pt x="1314551" y="-57427"/>
                      <a:pt x="1695923" y="4033"/>
                      <a:pt x="1818312" y="0"/>
                    </a:cubicBezTo>
                    <a:lnTo>
                      <a:pt x="1818312" y="0"/>
                    </a:lnTo>
                    <a:cubicBezTo>
                      <a:pt x="2104906" y="-34770"/>
                      <a:pt x="2457225" y="-87820"/>
                      <a:pt x="2645644" y="0"/>
                    </a:cubicBezTo>
                    <a:cubicBezTo>
                      <a:pt x="2941081" y="144658"/>
                      <a:pt x="3147860" y="-30070"/>
                      <a:pt x="3500251" y="0"/>
                    </a:cubicBezTo>
                    <a:cubicBezTo>
                      <a:pt x="3830285" y="-193411"/>
                      <a:pt x="4234611" y="-167800"/>
                      <a:pt x="4545782" y="0"/>
                    </a:cubicBezTo>
                    <a:cubicBezTo>
                      <a:pt x="4827150" y="-96965"/>
                      <a:pt x="5094148" y="-69518"/>
                      <a:pt x="5246885" y="0"/>
                    </a:cubicBezTo>
                    <a:cubicBezTo>
                      <a:pt x="5451991" y="-94283"/>
                      <a:pt x="5996375" y="-87939"/>
                      <a:pt x="6258604" y="0"/>
                    </a:cubicBezTo>
                    <a:cubicBezTo>
                      <a:pt x="6669537" y="-32535"/>
                      <a:pt x="6865945" y="-57883"/>
                      <a:pt x="7083954" y="0"/>
                    </a:cubicBezTo>
                    <a:cubicBezTo>
                      <a:pt x="7276793" y="-9935"/>
                      <a:pt x="7600138" y="58881"/>
                      <a:pt x="7909305" y="0"/>
                    </a:cubicBezTo>
                    <a:cubicBezTo>
                      <a:pt x="8165395" y="-120063"/>
                      <a:pt x="8619088" y="82442"/>
                      <a:pt x="8921023" y="0"/>
                    </a:cubicBezTo>
                    <a:cubicBezTo>
                      <a:pt x="9251930" y="-68866"/>
                      <a:pt x="9365156" y="-69100"/>
                      <a:pt x="9622128" y="0"/>
                    </a:cubicBezTo>
                    <a:cubicBezTo>
                      <a:pt x="9954697" y="43727"/>
                      <a:pt x="10234224" y="93380"/>
                      <a:pt x="10758092" y="0"/>
                    </a:cubicBezTo>
                    <a:cubicBezTo>
                      <a:pt x="10805381" y="5591"/>
                      <a:pt x="10953010" y="113436"/>
                      <a:pt x="10909881" y="306198"/>
                    </a:cubicBezTo>
                    <a:lnTo>
                      <a:pt x="10909881" y="306192"/>
                    </a:lnTo>
                    <a:lnTo>
                      <a:pt x="10909881" y="306192"/>
                    </a:lnTo>
                    <a:cubicBezTo>
                      <a:pt x="10836847" y="482315"/>
                      <a:pt x="10893469" y="651784"/>
                      <a:pt x="10909881" y="765480"/>
                    </a:cubicBezTo>
                    <a:cubicBezTo>
                      <a:pt x="10906390" y="1142756"/>
                      <a:pt x="10901974" y="1236518"/>
                      <a:pt x="10909881" y="1530954"/>
                    </a:cubicBezTo>
                    <a:cubicBezTo>
                      <a:pt x="10932758" y="1679287"/>
                      <a:pt x="10848785" y="1829155"/>
                      <a:pt x="10758092" y="1837155"/>
                    </a:cubicBezTo>
                    <a:cubicBezTo>
                      <a:pt x="10397633" y="1939455"/>
                      <a:pt x="10093220" y="1858186"/>
                      <a:pt x="9746373" y="1837155"/>
                    </a:cubicBezTo>
                    <a:cubicBezTo>
                      <a:pt x="9550962" y="1799239"/>
                      <a:pt x="9027878" y="1554119"/>
                      <a:pt x="8734654" y="1837155"/>
                    </a:cubicBezTo>
                    <a:cubicBezTo>
                      <a:pt x="8572074" y="1876997"/>
                      <a:pt x="8186183" y="1930705"/>
                      <a:pt x="7847181" y="1837155"/>
                    </a:cubicBezTo>
                    <a:cubicBezTo>
                      <a:pt x="7507737" y="1753549"/>
                      <a:pt x="7109056" y="1935187"/>
                      <a:pt x="6897585" y="1837155"/>
                    </a:cubicBezTo>
                    <a:cubicBezTo>
                      <a:pt x="6709513" y="1900696"/>
                      <a:pt x="6182089" y="1891332"/>
                      <a:pt x="5885865" y="1837155"/>
                    </a:cubicBezTo>
                    <a:cubicBezTo>
                      <a:pt x="5503616" y="1752903"/>
                      <a:pt x="5008398" y="1796240"/>
                      <a:pt x="4545782" y="1837155"/>
                    </a:cubicBezTo>
                    <a:cubicBezTo>
                      <a:pt x="4195063" y="1827569"/>
                      <a:pt x="4026683" y="1857999"/>
                      <a:pt x="3582075" y="1837155"/>
                    </a:cubicBezTo>
                    <a:cubicBezTo>
                      <a:pt x="3233538" y="1792398"/>
                      <a:pt x="3067725" y="1990757"/>
                      <a:pt x="2618369" y="1837155"/>
                    </a:cubicBezTo>
                    <a:cubicBezTo>
                      <a:pt x="2229868" y="1736608"/>
                      <a:pt x="2215464" y="1911852"/>
                      <a:pt x="1818312" y="1837155"/>
                    </a:cubicBezTo>
                    <a:lnTo>
                      <a:pt x="1818312" y="1837155"/>
                    </a:lnTo>
                    <a:cubicBezTo>
                      <a:pt x="1649432" y="1964443"/>
                      <a:pt x="1390073" y="1791059"/>
                      <a:pt x="1035044" y="1837155"/>
                    </a:cubicBezTo>
                    <a:cubicBezTo>
                      <a:pt x="686835" y="1803645"/>
                      <a:pt x="340157" y="1884188"/>
                      <a:pt x="151786" y="1837155"/>
                    </a:cubicBezTo>
                    <a:cubicBezTo>
                      <a:pt x="74697" y="1783348"/>
                      <a:pt x="-39741" y="1679170"/>
                      <a:pt x="0" y="1530954"/>
                    </a:cubicBezTo>
                    <a:cubicBezTo>
                      <a:pt x="-11082" y="1153279"/>
                      <a:pt x="65642" y="986785"/>
                      <a:pt x="0" y="765480"/>
                    </a:cubicBezTo>
                    <a:cubicBezTo>
                      <a:pt x="17189" y="707905"/>
                      <a:pt x="-10223" y="655739"/>
                      <a:pt x="0" y="593252"/>
                    </a:cubicBezTo>
                    <a:cubicBezTo>
                      <a:pt x="23230" y="587944"/>
                      <a:pt x="18274" y="422537"/>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4"/>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5"/>
          <a:stretch>
            <a:fillRect/>
          </a:stretch>
        </p:blipFill>
        <p:spPr>
          <a:xfrm>
            <a:off x="4067148" y="1390649"/>
            <a:ext cx="3963832" cy="635973"/>
          </a:xfrm>
          <a:prstGeom prst="rect">
            <a:avLst/>
          </a:prstGeom>
        </p:spPr>
      </p:pic>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724</Words>
  <Application>Microsoft Office PowerPoint</Application>
  <PresentationFormat>Widescreen</PresentationFormat>
  <Paragraphs>43</Paragraphs>
  <Slides>22</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等线</vt:lpstr>
      <vt:lpstr>等线 Light</vt:lpstr>
      <vt:lpstr>Arial</vt:lpstr>
      <vt:lpstr>Calibri</vt:lpstr>
      <vt:lpstr>Calibri Light</vt:lpstr>
      <vt:lpstr>Cambria</vt:lpstr>
      <vt:lpstr>Custom Design</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40</cp:revision>
  <dcterms:created xsi:type="dcterms:W3CDTF">2024-06-30T02:49:47Z</dcterms:created>
  <dcterms:modified xsi:type="dcterms:W3CDTF">2025-12-12T09:08:47Z</dcterms:modified>
</cp:coreProperties>
</file>