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375" r:id="rId4"/>
    <p:sldId id="307" r:id="rId5"/>
    <p:sldId id="310" r:id="rId6"/>
    <p:sldId id="311" r:id="rId7"/>
    <p:sldId id="374" r:id="rId8"/>
    <p:sldId id="376" r:id="rId9"/>
    <p:sldId id="371" r:id="rId10"/>
    <p:sldId id="377" r:id="rId11"/>
    <p:sldId id="378" r:id="rId12"/>
    <p:sldId id="628" r:id="rId13"/>
    <p:sldId id="626" r:id="rId14"/>
    <p:sldId id="630" r:id="rId15"/>
    <p:sldId id="631" r:id="rId16"/>
    <p:sldId id="63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3BC3"/>
    <a:srgbClr val="BBE1EA"/>
    <a:srgbClr val="FFF8FF"/>
    <a:srgbClr val="2C9AC6"/>
    <a:srgbClr val="39A7D3"/>
    <a:srgbClr val="5DB7DB"/>
    <a:srgbClr val="FEF5EF"/>
    <a:srgbClr val="EB6C15"/>
    <a:srgbClr val="BCBEF1"/>
    <a:srgbClr val="72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93842" autoAdjust="0"/>
  </p:normalViewPr>
  <p:slideViewPr>
    <p:cSldViewPr snapToGrid="0">
      <p:cViewPr varScale="1">
        <p:scale>
          <a:sx n="75" d="100"/>
          <a:sy n="75" d="100"/>
        </p:scale>
        <p:origin x="547" y="58"/>
      </p:cViewPr>
      <p:guideLst>
        <p:guide orient="horz" pos="2160"/>
        <p:guide pos="3840"/>
      </p:guideLst>
    </p:cSldViewPr>
  </p:slid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E543B-50D6-49BC-9D11-22362738E59E}" type="datetimeFigureOut">
              <a:rPr lang="zh-CN" altLang="en-US" smtClean="0"/>
              <a:t>2025/12/12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45193-9164-46A4-8EEC-A752B77F82E3}" type="slidenum">
              <a:rPr lang="zh-CN" altLang="en-US" smtClean="0"/>
              <a:t>‹#›</a:t>
            </a:fld>
            <a:endParaRPr lang="zh-CN" altLang="en-US"/>
          </a:p>
        </p:txBody>
      </p:sp>
    </p:spTree>
    <p:extLst>
      <p:ext uri="{BB962C8B-B14F-4D97-AF65-F5344CB8AC3E}">
        <p14:creationId xmlns:p14="http://schemas.microsoft.com/office/powerpoint/2010/main" val="5116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45193-9164-46A4-8EEC-A752B77F82E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3879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câu</a:t>
            </a:r>
            <a:r>
              <a:rPr lang="en-US" altLang="zh-CN" baseline="0" dirty="0"/>
              <a:t> </a:t>
            </a:r>
            <a:r>
              <a:rPr lang="en-US" altLang="zh-CN" baseline="0" dirty="0" err="1"/>
              <a:t>hỏi</a:t>
            </a:r>
            <a:r>
              <a:rPr lang="en-US" altLang="zh-CN" baseline="0" dirty="0"/>
              <a:t> </a:t>
            </a:r>
            <a:r>
              <a:rPr lang="en-US" altLang="zh-CN" baseline="0" dirty="0" err="1"/>
              <a:t>để</a:t>
            </a:r>
            <a:r>
              <a:rPr lang="en-US" altLang="zh-CN" baseline="0" dirty="0"/>
              <a:t> </a:t>
            </a:r>
            <a:r>
              <a:rPr lang="en-US" altLang="zh-CN" baseline="0" dirty="0" err="1"/>
              <a:t>biết</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a:t>
            </a:r>
            <a:endParaRPr lang="en-US" altLang="zh-CN" dirty="0"/>
          </a:p>
          <a:p>
            <a:r>
              <a:rPr lang="en-US" altLang="zh-CN" dirty="0"/>
              <a:t>- </a:t>
            </a:r>
            <a:r>
              <a:rPr lang="en-US" altLang="zh-CN" dirty="0" err="1"/>
              <a:t>Bấm</a:t>
            </a:r>
            <a:r>
              <a:rPr lang="en-US" altLang="zh-CN" baseline="0" dirty="0"/>
              <a:t> </a:t>
            </a:r>
            <a:r>
              <a:rPr lang="en-US" altLang="zh-CN" baseline="0" dirty="0" err="1"/>
              <a:t>hình</a:t>
            </a:r>
            <a:r>
              <a:rPr lang="en-US" altLang="zh-CN" baseline="0" dirty="0"/>
              <a:t> travel </a:t>
            </a:r>
            <a:r>
              <a:rPr lang="en-US" altLang="zh-CN" baseline="0" dirty="0" err="1"/>
              <a:t>bên</a:t>
            </a:r>
            <a:r>
              <a:rPr lang="en-US" altLang="zh-CN" baseline="0" dirty="0"/>
              <a:t> </a:t>
            </a:r>
            <a:r>
              <a:rPr lang="en-US" altLang="zh-CN" baseline="0" dirty="0" err="1"/>
              <a:t>góc</a:t>
            </a:r>
            <a:r>
              <a:rPr lang="en-US" altLang="zh-CN" baseline="0" dirty="0"/>
              <a:t> </a:t>
            </a:r>
            <a:r>
              <a:rPr lang="en-US" altLang="zh-CN" baseline="0" dirty="0" err="1"/>
              <a:t>trái</a:t>
            </a:r>
            <a:r>
              <a:rPr lang="en-US" altLang="zh-CN" baseline="0" dirty="0"/>
              <a:t> </a:t>
            </a:r>
            <a:r>
              <a:rPr lang="en-US" altLang="zh-CN" baseline="0" dirty="0" err="1"/>
              <a:t>để</a:t>
            </a:r>
            <a:r>
              <a:rPr lang="en-US" altLang="zh-CN" baseline="0" dirty="0"/>
              <a:t> </a:t>
            </a:r>
            <a:r>
              <a:rPr lang="en-US" altLang="zh-CN" baseline="0" dirty="0" err="1"/>
              <a:t>trở</a:t>
            </a:r>
            <a:r>
              <a:rPr lang="en-US" altLang="zh-CN" baseline="0" dirty="0"/>
              <a:t> </a:t>
            </a:r>
            <a:r>
              <a:rPr lang="en-US" altLang="zh-CN" baseline="0" dirty="0" err="1"/>
              <a:t>về</a:t>
            </a:r>
            <a:r>
              <a:rPr lang="en-US" altLang="zh-CN" baseline="0" dirty="0"/>
              <a:t> </a:t>
            </a:r>
            <a:r>
              <a:rPr lang="en-US" altLang="zh-CN" baseline="0" dirty="0" err="1"/>
              <a:t>trang</a:t>
            </a:r>
            <a:r>
              <a:rPr lang="en-US" altLang="zh-CN" baseline="0" dirty="0"/>
              <a:t> </a:t>
            </a:r>
            <a:r>
              <a:rPr lang="en-US" altLang="zh-CN" baseline="0" dirty="0" err="1"/>
              <a:t>phiêu</a:t>
            </a:r>
            <a:r>
              <a:rPr lang="en-US" altLang="zh-CN" baseline="0" dirty="0"/>
              <a:t> </a:t>
            </a:r>
            <a:r>
              <a:rPr lang="en-US" altLang="zh-CN" baseline="0" dirty="0" err="1"/>
              <a:t>lưu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30445193-9164-46A4-8EEC-A752B77F82E3}" type="slidenum">
              <a:rPr lang="zh-CN" altLang="en-US" smtClean="0"/>
              <a:t>2</a:t>
            </a:fld>
            <a:endParaRPr lang="zh-CN" altLang="en-US"/>
          </a:p>
        </p:txBody>
      </p:sp>
    </p:spTree>
    <p:extLst>
      <p:ext uri="{BB962C8B-B14F-4D97-AF65-F5344CB8AC3E}">
        <p14:creationId xmlns:p14="http://schemas.microsoft.com/office/powerpoint/2010/main" val="118811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445193-9164-46A4-8EEC-A752B77F82E3}" type="slidenum">
              <a:rPr lang="zh-CN" altLang="en-US" smtClean="0"/>
              <a:t>3</a:t>
            </a:fld>
            <a:endParaRPr lang="zh-CN" altLang="en-US"/>
          </a:p>
        </p:txBody>
      </p:sp>
    </p:spTree>
    <p:extLst>
      <p:ext uri="{BB962C8B-B14F-4D97-AF65-F5344CB8AC3E}">
        <p14:creationId xmlns:p14="http://schemas.microsoft.com/office/powerpoint/2010/main" val="118811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445193-9164-46A4-8EEC-A752B77F82E3}" type="slidenum">
              <a:rPr lang="zh-CN" altLang="en-US" smtClean="0"/>
              <a:t>4</a:t>
            </a:fld>
            <a:endParaRPr lang="zh-CN" altLang="en-US"/>
          </a:p>
        </p:txBody>
      </p:sp>
    </p:spTree>
    <p:extLst>
      <p:ext uri="{BB962C8B-B14F-4D97-AF65-F5344CB8AC3E}">
        <p14:creationId xmlns:p14="http://schemas.microsoft.com/office/powerpoint/2010/main" val="118811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45193-9164-46A4-8EEC-A752B77F82E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3478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45193-9164-46A4-8EEC-A752B77F82E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8958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3B8462-E637-4558-AF32-C237835B1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65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46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CAB17-4845-4C74-910D-5FB7582589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24EB39-8DE9-4E1D-AAC5-8822C9C876C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A619A85-AC21-4A02-AD01-37D7CE873E6E}"/>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A4251C2D-25FF-40BE-80B5-8B4C4018D64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8B278F-3DEA-490C-9CAD-06FD8A9DE48B}"/>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16194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6B596CC-7BDC-4294-AF76-D6FF43CA785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B3B7253-E21C-479D-AE19-49C0A4C7BD9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9CE7C0-9F69-4B91-92DA-81F6C821E62E}"/>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318DC51F-6A5D-4D38-B855-21FA2979282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B009530-BAA1-43F6-8014-E9A4E620CC60}"/>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38952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0A06-5942-9C6B-12CB-CA5C949AAA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90949-150D-EB28-32CA-1E4B4CFF7E1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A5446-D18C-AE31-3434-6E8E12841AA6}"/>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5" name="Footer Placeholder 4">
            <a:extLst>
              <a:ext uri="{FF2B5EF4-FFF2-40B4-BE49-F238E27FC236}">
                <a16:creationId xmlns:a16="http://schemas.microsoft.com/office/drawing/2014/main" id="{6139AC39-E70E-8F17-CAA4-D4BA06C4F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E63C0A-5437-F4AF-7DC0-113235D7AFE5}"/>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664676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D18-51A5-3AEC-56B4-87B92C20CF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7571D1-EA22-57AC-126D-2A13BC61D05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3CD00-605B-24ED-CF4D-A80B58C2C021}"/>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5" name="Footer Placeholder 4">
            <a:extLst>
              <a:ext uri="{FF2B5EF4-FFF2-40B4-BE49-F238E27FC236}">
                <a16:creationId xmlns:a16="http://schemas.microsoft.com/office/drawing/2014/main" id="{ECE0FF54-E086-4328-F3F2-F981D558DA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E799AD-4922-EE68-7D65-ED8B160B64A1}"/>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4485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81B0-9231-67F2-C610-DF436A28B85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0EDEF-DB8E-9CC6-0AA7-D9B8D60B2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D7D62-D27C-7F9B-0354-99355C1CC224}"/>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5" name="Footer Placeholder 4">
            <a:extLst>
              <a:ext uri="{FF2B5EF4-FFF2-40B4-BE49-F238E27FC236}">
                <a16:creationId xmlns:a16="http://schemas.microsoft.com/office/drawing/2014/main" id="{32113CBF-94BE-334D-4CDA-F1BA0CA472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700214-BCBE-A821-9BC4-9023F175F8BA}"/>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2937046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6BA2-73B7-31FD-D3F2-5B7286AB32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32DD8A-5DB0-3C92-CD5B-74953B1FBA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138706-1E5B-F8EE-1215-2F7037CB8E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6577FD-A18F-E907-A6A1-DB12ABB78AA4}"/>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6" name="Footer Placeholder 5">
            <a:extLst>
              <a:ext uri="{FF2B5EF4-FFF2-40B4-BE49-F238E27FC236}">
                <a16:creationId xmlns:a16="http://schemas.microsoft.com/office/drawing/2014/main" id="{748A3C78-EEC3-2696-CC6D-479B6B38E8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588DBF-A404-238F-9B4B-0A6015657AEE}"/>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67517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58FD-1DEE-C9C1-1923-69E650ADEFB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89EE71F-01ED-81F8-C67D-DFE39D07449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269B0-18D5-060E-F297-1621BF505C2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78B95-B2DA-872F-4798-E0A893E4C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1A8147-6410-9A41-37C7-0A355693F49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4BF60B-57E7-BEB5-DE84-1639AE01FEA6}"/>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8" name="Footer Placeholder 7">
            <a:extLst>
              <a:ext uri="{FF2B5EF4-FFF2-40B4-BE49-F238E27FC236}">
                <a16:creationId xmlns:a16="http://schemas.microsoft.com/office/drawing/2014/main" id="{86D68101-1A27-E1DB-2F8F-C8B9FB1FC6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FD931B-F2FB-8583-AAF7-F547E556D8A6}"/>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367083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F303-90BD-3347-4A5C-70EEA14077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489E27-C0F2-D34A-D217-0C23237732A9}"/>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4" name="Footer Placeholder 3">
            <a:extLst>
              <a:ext uri="{FF2B5EF4-FFF2-40B4-BE49-F238E27FC236}">
                <a16:creationId xmlns:a16="http://schemas.microsoft.com/office/drawing/2014/main" id="{3354BB85-122B-1CC5-AAAC-937E006104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7BDABC-A549-0108-5F05-8FE113B7482F}"/>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57713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E69D6-7520-0926-FC55-04EC74F79EDD}"/>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3" name="Footer Placeholder 2">
            <a:extLst>
              <a:ext uri="{FF2B5EF4-FFF2-40B4-BE49-F238E27FC236}">
                <a16:creationId xmlns:a16="http://schemas.microsoft.com/office/drawing/2014/main" id="{D7DF066C-FFB2-BA74-75C1-A1B6003A00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919244-646D-DD25-A241-2559B0E65ADE}"/>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6487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7A66-0880-A9FC-42E6-9461748228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C2FD40-AEF0-A95F-9C11-F4BC5EE712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D9242-CDCD-6F27-9A8D-B79130F9A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9837E-2057-11AF-DD51-63AC65B6041D}"/>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6" name="Footer Placeholder 5">
            <a:extLst>
              <a:ext uri="{FF2B5EF4-FFF2-40B4-BE49-F238E27FC236}">
                <a16:creationId xmlns:a16="http://schemas.microsoft.com/office/drawing/2014/main" id="{CB1EBA48-4765-C52F-7CB9-55F4ECFCB2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6D9C02-2456-A8E7-E805-52902E4519FD}"/>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249757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2E9A98-58AA-4DE6-8001-29D4485310B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BF7653-EF5E-426B-A804-DBF60EBF498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154B8B-7203-4CB2-B452-46C85FAA14BC}"/>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275B8721-81E9-4585-9A57-74F5732EB2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BD77C66-FACC-4585-A503-8A8A20C20FBF}"/>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105778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AC6-01F3-035F-82AF-CD77BD3C80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26B7F-BEEF-5789-B1CC-A821FB5B7D5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142FF-9280-BC5C-DCB5-775D7D8BEF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CC65E-26FF-C9D7-454A-9977598CEA38}"/>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6" name="Footer Placeholder 5">
            <a:extLst>
              <a:ext uri="{FF2B5EF4-FFF2-40B4-BE49-F238E27FC236}">
                <a16:creationId xmlns:a16="http://schemas.microsoft.com/office/drawing/2014/main" id="{DAEE7CDF-D200-D60B-865C-23E1B586CE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95F34E-1AAB-A279-943D-68F1FB7A311B}"/>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280277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7E05-7021-D73C-814E-02D480ED43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89C79-388E-CE3A-9FA4-05B610A7733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6259D-8F06-5FC1-0254-AD5EBD6C967C}"/>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5" name="Footer Placeholder 4">
            <a:extLst>
              <a:ext uri="{FF2B5EF4-FFF2-40B4-BE49-F238E27FC236}">
                <a16:creationId xmlns:a16="http://schemas.microsoft.com/office/drawing/2014/main" id="{8DA2D933-8824-B1D2-2736-52960CE767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876D14-2EBA-040B-96AE-F42FD66CA323}"/>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15499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CEE28-8EFF-64D4-A161-AB250C47FCB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0D4EC-82EA-82FA-9818-F1CBC0491AB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54EDF-7164-DD23-63C4-A6D5ED51F881}"/>
              </a:ext>
            </a:extLst>
          </p:cNvPr>
          <p:cNvSpPr>
            <a:spLocks noGrp="1"/>
          </p:cNvSpPr>
          <p:nvPr>
            <p:ph type="dt" sz="half" idx="10"/>
          </p:nvPr>
        </p:nvSpPr>
        <p:spPr>
          <a:xfrm>
            <a:off x="838200" y="6356350"/>
            <a:ext cx="2743200" cy="365125"/>
          </a:xfrm>
          <a:prstGeom prst="rect">
            <a:avLst/>
          </a:prstGeom>
        </p:spPr>
        <p:txBody>
          <a:bodyPr/>
          <a:lstStyle/>
          <a:p>
            <a:fld id="{AA2AB71B-84CE-44B6-AE65-D6B76D6BAA92}" type="datetimeFigureOut">
              <a:rPr lang="en-US" smtClean="0"/>
              <a:t>12/12/2025</a:t>
            </a:fld>
            <a:endParaRPr lang="en-US"/>
          </a:p>
        </p:txBody>
      </p:sp>
      <p:sp>
        <p:nvSpPr>
          <p:cNvPr id="5" name="Footer Placeholder 4">
            <a:extLst>
              <a:ext uri="{FF2B5EF4-FFF2-40B4-BE49-F238E27FC236}">
                <a16:creationId xmlns:a16="http://schemas.microsoft.com/office/drawing/2014/main" id="{F964F041-CA66-E131-0041-213225F42E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208442-C55F-C694-A4A7-E733C1A5B199}"/>
              </a:ext>
            </a:extLst>
          </p:cNvPr>
          <p:cNvSpPr>
            <a:spLocks noGrp="1"/>
          </p:cNvSpPr>
          <p:nvPr>
            <p:ph type="sldNum" sz="quarter" idx="12"/>
          </p:nvPr>
        </p:nvSpPr>
        <p:spPr>
          <a:xfrm>
            <a:off x="8610600" y="6356350"/>
            <a:ext cx="2743200" cy="365125"/>
          </a:xfrm>
          <a:prstGeom prst="rect">
            <a:avLst/>
          </a:prstGeom>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4064439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A78CB-E122-4D1E-B876-5D5FF80204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47D27-D5A9-4172-9C92-F5B3FAF8A3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84A1CB-3A11-45AA-8C90-2203D1F8E7B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CFA7BB8C-BAA7-4908-A871-6BE06E04CF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96ECB27-03B6-405C-82A8-C3775B036656}"/>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64442723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CF981-E0EB-4022-9C64-ECCB7707A6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6B5B7C-60C9-4B63-82C2-5C3E50FE6A6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EC112F-F71E-4229-A317-A002963366B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36E7C300-B4D8-4E15-AFDE-00A89236C3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B4B86A-BFBA-4864-8215-CCC73B6389AA}"/>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688316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E9F70-6EF9-4EF4-AC73-A58A6AB8B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B9D8E-2DD1-4D4C-916F-02429108EA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EB3EB4-F9FE-4312-8BE8-6813AEC04D82}"/>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259740CD-E6E9-4839-9BD7-819238DEEA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87BEB5-4A59-41A1-AE12-D3896AD9550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13932555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4C430-93D6-4885-B17F-5145803255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23B1D-7D19-48D3-AE3F-1557828669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B8CB3-61A1-4130-8496-B2D36E13BC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43EC49-F41C-4F4F-B618-53C4B0988EA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A81160F0-1EB6-43CE-9881-CA8C133CCF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3291198-8F57-4828-898C-AADF3785DA0C}"/>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69688399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9C4B-F7B0-411C-B4EA-73A0792442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0B8AE7-09EC-4C64-9089-358B661DDA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5A0BA5-E838-4FA9-BFD5-D0F57CB72F8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7F8E12-DFA4-444F-B837-9AB8587BC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E6F9DF0-6BCF-495D-B4E1-7714E6E37B1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437C74-ACB6-47CD-9E98-9C2B589297C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8" name="页脚占位符 7">
            <a:extLst>
              <a:ext uri="{FF2B5EF4-FFF2-40B4-BE49-F238E27FC236}">
                <a16:creationId xmlns:a16="http://schemas.microsoft.com/office/drawing/2014/main" id="{22914722-6C47-4C1B-BB0E-B326F06B7E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9B61E16-E64C-4650-9EE3-8A6B662A36A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61809111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9F68B-903E-4D2F-BA12-8B9243FA27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8381DD-404C-41D8-A1A4-FC9381814F87}"/>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4" name="页脚占位符 3">
            <a:extLst>
              <a:ext uri="{FF2B5EF4-FFF2-40B4-BE49-F238E27FC236}">
                <a16:creationId xmlns:a16="http://schemas.microsoft.com/office/drawing/2014/main" id="{4A8216B5-4B08-4299-9D24-4EA9811A67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3703182-5FD3-45F7-997D-84B021D4A99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32280169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7BF478-B6FB-4267-83DE-F4069BA8C3E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3" name="页脚占位符 2">
            <a:extLst>
              <a:ext uri="{FF2B5EF4-FFF2-40B4-BE49-F238E27FC236}">
                <a16:creationId xmlns:a16="http://schemas.microsoft.com/office/drawing/2014/main" id="{4E4A9D94-110E-495C-9234-74C544A639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E2D90AA-A76C-49F7-9D52-765A7B549CC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4649850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0268EE4-EBD5-4BE9-8385-0BADCF4C5B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14" t="10122" r="30255" b="9877"/>
          <a:stretch/>
        </p:blipFill>
        <p:spPr>
          <a:xfrm rot="16200000">
            <a:off x="2666999" y="-2667003"/>
            <a:ext cx="6858004" cy="12192001"/>
          </a:xfrm>
          <a:prstGeom prst="rect">
            <a:avLst/>
          </a:prstGeom>
        </p:spPr>
      </p:pic>
      <p:pic>
        <p:nvPicPr>
          <p:cNvPr id="8" name="Picture 6" descr="D:\png\透明气泡.png">
            <a:extLst>
              <a:ext uri="{FF2B5EF4-FFF2-40B4-BE49-F238E27FC236}">
                <a16:creationId xmlns:a16="http://schemas.microsoft.com/office/drawing/2014/main" id="{25BAA237-EA73-4323-9186-65A332D3D17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410" y="624335"/>
            <a:ext cx="752403" cy="761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png\透明气泡.png">
            <a:extLst>
              <a:ext uri="{FF2B5EF4-FFF2-40B4-BE49-F238E27FC236}">
                <a16:creationId xmlns:a16="http://schemas.microsoft.com/office/drawing/2014/main" id="{DABBEF21-4DF9-4710-8B00-775933AFEEF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6786" y="1319991"/>
            <a:ext cx="552350" cy="5590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png\透明气泡.png">
            <a:extLst>
              <a:ext uri="{FF2B5EF4-FFF2-40B4-BE49-F238E27FC236}">
                <a16:creationId xmlns:a16="http://schemas.microsoft.com/office/drawing/2014/main" id="{54D32456-9219-4B8F-A2EF-800DA5BD44E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57" y="1769095"/>
            <a:ext cx="447272" cy="4527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png\透明气泡.png">
            <a:extLst>
              <a:ext uri="{FF2B5EF4-FFF2-40B4-BE49-F238E27FC236}">
                <a16:creationId xmlns:a16="http://schemas.microsoft.com/office/drawing/2014/main" id="{F526B4D8-E028-4ADB-9EEB-FB5266C1BB5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7456" y="3857026"/>
            <a:ext cx="598343" cy="60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png\透明气泡.png">
            <a:extLst>
              <a:ext uri="{FF2B5EF4-FFF2-40B4-BE49-F238E27FC236}">
                <a16:creationId xmlns:a16="http://schemas.microsoft.com/office/drawing/2014/main" id="{8A2C5B49-E93D-4D8A-BC05-E3BE73B55CE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70162" y="3262136"/>
            <a:ext cx="402311" cy="407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png\透明气泡.png">
            <a:extLst>
              <a:ext uri="{FF2B5EF4-FFF2-40B4-BE49-F238E27FC236}">
                <a16:creationId xmlns:a16="http://schemas.microsoft.com/office/drawing/2014/main" id="{A654F572-27EA-497D-9828-14657F4850A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55556" y="327535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png\透明气泡.png">
            <a:extLst>
              <a:ext uri="{FF2B5EF4-FFF2-40B4-BE49-F238E27FC236}">
                <a16:creationId xmlns:a16="http://schemas.microsoft.com/office/drawing/2014/main" id="{069602EC-C33A-4589-BEF3-4B00FF47B5DE}"/>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9706" y="3361764"/>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png\透明气泡.png">
            <a:extLst>
              <a:ext uri="{FF2B5EF4-FFF2-40B4-BE49-F238E27FC236}">
                <a16:creationId xmlns:a16="http://schemas.microsoft.com/office/drawing/2014/main" id="{3D8C89B9-E996-41B9-892E-3E9F44CE2E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5292" y="2543300"/>
            <a:ext cx="603574" cy="6109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png\透明气泡.png">
            <a:extLst>
              <a:ext uri="{FF2B5EF4-FFF2-40B4-BE49-F238E27FC236}">
                <a16:creationId xmlns:a16="http://schemas.microsoft.com/office/drawing/2014/main" id="{FCFC13B8-CF41-4B5D-A94E-8ED2053A583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4166" y="2543306"/>
            <a:ext cx="268537" cy="2718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png\透明气泡.png">
            <a:extLst>
              <a:ext uri="{FF2B5EF4-FFF2-40B4-BE49-F238E27FC236}">
                <a16:creationId xmlns:a16="http://schemas.microsoft.com/office/drawing/2014/main" id="{E6B8219A-3198-48ED-8618-C54B4F858BDE}"/>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748222" y="2669867"/>
            <a:ext cx="478716" cy="4845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png\透明气泡.png">
            <a:extLst>
              <a:ext uri="{FF2B5EF4-FFF2-40B4-BE49-F238E27FC236}">
                <a16:creationId xmlns:a16="http://schemas.microsoft.com/office/drawing/2014/main" id="{CB88E456-8C19-4C01-8164-1B97240D94F7}"/>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93247" y="2063349"/>
            <a:ext cx="272636" cy="275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png\透明气泡.png">
            <a:extLst>
              <a:ext uri="{FF2B5EF4-FFF2-40B4-BE49-F238E27FC236}">
                <a16:creationId xmlns:a16="http://schemas.microsoft.com/office/drawing/2014/main" id="{34FB05DB-E779-4777-B4CF-55319AB6475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9375" y="4583661"/>
            <a:ext cx="376201" cy="38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08333E-7 2.22222E-6 C 0.01185 0.0044 0.02122 0.02014 0.03047 0.03449 C 0.04336 0.05463 0.02292 0.02801 0.03828 0.0493 C 0.04648 0.06041 0.05508 0.06967 0.06302 0.08148 C 0.06758 0.08796 0.06901 0.09745 0.07422 0.10116 C 0.07852 0.11041 0.08307 0.11736 0.08789 0.12592 C 0.09284 0.13541 0.09557 0.1456 0.10026 0.15555 C 0.10339 0.17801 0.09818 0.14745 0.10456 0.16782 C 0.11003 0.18449 0.11289 0.20555 0.11836 0.22222 C 0.12214 0.23403 0.12682 0.24514 0.1306 0.25648 C 0.13216 0.2669 0.13451 0.2706 0.13737 0.27893 C 0.14219 0.29282 0.14583 0.30509 0.15091 0.31852 C 0.1543 0.32685 0.15781 0.33541 0.1599 0.34514 C 0.16094 0.34977 0.16107 0.35393 0.16224 0.35787 C 0.16523 0.36759 0.17005 0.37662 0.1737 0.38518 C 0.17852 0.39745 0.18828 0.42708 0.19505 0.43217 C 0.19909 0.44629 0.20833 0.45162 0.21523 0.45926 C 0.22461 0.46944 0.23268 0.48449 0.24232 0.49375 C 0.25404 0.50555 0.26641 0.51296 0.27943 0.51597 C 0.32721 0.51504 0.375 0.51504 0.42266 0.51366 C 0.44349 0.51296 0.46432 0.49143 0.48464 0.48634 C 0.49844 0.47893 0.5125 0.47338 0.52656 0.46921 C 0.54036 0.45903 0.55716 0.45208 0.57148 0.4493 C 0.57721 0.44699 0.58307 0.44097 0.58867 0.43958 C 0.59375 0.43819 0.59922 0.43796 0.60443 0.43703 C 0.61432 0.42963 0.62031 0.43125 0.63255 0.42963 C 0.64076 0.42384 0.63711 0.42592 0.64375 0.42222 C 0.72982 0.42315 0.81589 0.42222 0.90195 0.42477 C 0.91693 0.425 0.9362 0.46366 0.95052 0.47407 C 0.96159 0.49236 0.975 0.50254 0.98672 0.51852 C 0.99297 0.52685 1.00169 0.54236 1.00807 0.54815 C 1.01315 0.55254 1.01797 0.55764 1.02279 0.56273 C 1.03346 0.57453 1.02409 0.56736 1.03177 0.57291 C 1.04076 0.58773 1.05117 0.59884 1.06094 0.60995 C 1.06393 0.61296 1.06667 0.62222 1.07005 0.62222 " pathEditMode="relative" rAng="0" ptsTypes="AAAAAAAAAAAAAAAAAAAAAAAAAAAAAAAAAAA">
                                      <p:cBhvr>
                                        <p:cTn id="6" dur="5000" fill="hold"/>
                                        <p:tgtEl>
                                          <p:spTgt spid="8"/>
                                        </p:tgtEl>
                                        <p:attrNameLst>
                                          <p:attrName>ppt_x</p:attrName>
                                          <p:attrName>ppt_y</p:attrName>
                                        </p:attrNameLst>
                                      </p:cBhvr>
                                      <p:rCtr x="53503" y="31111"/>
                                    </p:animMotion>
                                  </p:childTnLst>
                                </p:cTn>
                              </p:par>
                              <p:par>
                                <p:cTn id="7" presetID="0" presetClass="path" presetSubtype="0" accel="50000" decel="50000" fill="hold" nodeType="withEffect">
                                  <p:stCondLst>
                                    <p:cond delay="0"/>
                                  </p:stCondLst>
                                  <p:childTnLst>
                                    <p:animMotion origin="layout" path="M 4.58333E-6 -1.48148E-6 C 0.0121 0.00208 0.02161 0.00972 0.03112 0.0169 C 0.0444 0.02662 0.02356 0.01366 0.03932 0.02408 C 0.04752 0.02963 0.05625 0.03403 0.06445 0.03982 C 0.06914 0.04306 0.07083 0.04769 0.07604 0.04954 C 0.0802 0.05417 0.08502 0.05764 0.08984 0.06181 C 0.09492 0.06644 0.09765 0.07153 0.10234 0.07639 C 0.10585 0.08727 0.10026 0.07246 0.10703 0.08241 C 0.11237 0.09051 0.11523 0.10093 0.12096 0.10903 C 0.12474 0.11482 0.12955 0.12037 0.13333 0.12593 C 0.13502 0.13102 0.1375 0.13287 0.14036 0.13704 C 0.14518 0.14375 0.14921 0.14977 0.15416 0.15648 C 0.15768 0.16042 0.16106 0.16482 0.16328 0.16968 C 0.16432 0.17176 0.16445 0.17384 0.16549 0.1757 C 0.16862 0.18056 0.17356 0.18496 0.17721 0.18912 C 0.18216 0.19514 0.19205 0.20972 0.19908 0.21227 C 0.20351 0.21921 0.21263 0.22176 0.21966 0.2257 C 0.22929 0.23056 0.2375 0.23796 0.24739 0.24259 C 0.25937 0.24838 0.272 0.25208 0.28528 0.25347 C 0.33411 0.25301 0.38281 0.25301 0.43138 0.25232 C 0.45273 0.25208 0.47395 0.24144 0.49492 0.23889 C 0.50885 0.23519 0.5233 0.23264 0.53763 0.23056 C 0.55169 0.22546 0.56888 0.22199 0.58346 0.2206 C 0.58932 0.21945 0.59531 0.21667 0.60091 0.21597 C 0.60625 0.21528 0.61184 0.21505 0.61705 0.21458 C 0.62721 0.21111 0.63333 0.21181 0.64583 0.21111 C 0.65416 0.2081 0.65052 0.20926 0.65729 0.20741 C 0.74518 0.20787 0.83307 0.20741 0.92083 0.20857 C 0.93619 0.2088 0.95572 0.22778 0.97044 0.23287 C 0.98177 0.2419 0.99557 0.24676 1.00742 0.25463 C 1.01393 0.2588 1.02278 0.26644 1.02916 0.26921 C 1.0345 0.27153 1.03932 0.27384 1.04427 0.27639 C 1.0552 0.28218 1.04557 0.27871 1.05338 0.28148 C 1.06263 0.28866 1.07317 0.29421 1.0832 0.29954 C 1.08632 0.30116 1.08906 0.30579 1.09257 0.30579 " pathEditMode="relative" rAng="0" ptsTypes="AAAAAAAAAAAAAAAAAAAAAAAAAAAAAAAAAAA">
                                      <p:cBhvr>
                                        <p:cTn id="8" dur="5000" fill="hold"/>
                                        <p:tgtEl>
                                          <p:spTgt spid="11"/>
                                        </p:tgtEl>
                                        <p:attrNameLst>
                                          <p:attrName>ppt_x</p:attrName>
                                          <p:attrName>ppt_y</p:attrName>
                                        </p:attrNameLst>
                                      </p:cBhvr>
                                      <p:rCtr x="54622" y="15278"/>
                                    </p:animMotion>
                                  </p:childTnLst>
                                </p:cTn>
                              </p:par>
                              <p:par>
                                <p:cTn id="9" presetID="0" presetClass="path" presetSubtype="0" accel="50000" decel="50000" fill="hold" nodeType="withEffect">
                                  <p:stCondLst>
                                    <p:cond delay="1800"/>
                                  </p:stCondLst>
                                  <p:childTnLst>
                                    <p:animMotion origin="layout" path="M 8.33333E-7 -2.22222E-6 C 0.00638 -0.00949 0.01406 -0.01227 0.02148 -0.01481 C 0.02604 -0.01828 0.03086 -0.01875 0.03542 -0.02222 C 0.04154 -0.02199 0.06888 -0.02291 0.08242 -0.01736 C 0.08698 -0.01551 0.09232 -0.00764 0.09635 -0.00254 C 0.09857 0.00023 0.10065 0.00394 0.10273 0.00741 C 0.10391 0.00903 0.10599 0.01227 0.10599 0.0125 C 0.11068 0.02871 0.11588 0.04422 0.12096 0.05926 C 0.12448 0.06968 0.12591 0.08172 0.1306 0.08889 C 0.1362 0.1081 0.14232 0.13496 0.15091 0.14815 C 0.15521 0.15463 0.15937 0.16482 0.1638 0.17037 C 0.16901 0.17709 0.17448 0.1831 0.17982 0.19005 C 0.18633 0.19884 0.1819 0.19236 0.18945 0.19746 C 0.19297 0.2 0.19818 0.2081 0.20117 0.20996 C 0.20547 0.21227 0.21406 0.21482 0.21406 0.21505 C 0.26068 0.2132 0.27708 0.21389 0.31263 0.20486 C 0.32682 0.19653 0.34154 0.19097 0.35534 0.18033 C 0.36328 0.17431 0.36706 0.16134 0.37474 0.1581 C 0.37851 0.14931 0.38021 0.14607 0.38542 0.14329 C 0.38659 0.14167 0.3875 0.13959 0.38867 0.1382 C 0.39062 0.13611 0.39505 0.13334 0.39505 0.13357 C 0.40026 0.12384 0.40638 0.11875 0.41224 0.11111 C 0.4151 0.10718 0.42083 0.09884 0.42083 0.09908 C 0.42396 0.08727 0.42969 0.08496 0.43476 0.07894 C 0.43802 0.07523 0.4388 0.07107 0.44219 0.06667 C 0.44323 0.06551 0.4444 0.06505 0.44544 0.06412 C 0.44713 0.06273 0.44896 0.06134 0.45078 0.05926 C 0.45456 0.05371 0.4556 0.04884 0.45937 0.04445 C 0.4638 0.03912 0.46146 0.0456 0.46575 0.03704 C 0.47213 0.02431 0.46732 0.0294 0.47331 0.02477 C 0.47825 0.01297 0.48346 0.00857 0.48919 -2.22222E-6 C 0.49271 -0.00532 0.49583 -0.01134 0.49896 -0.01736 C 0.50521 -0.02893 0.51367 -0.03588 0.52031 -0.04699 C 0.53268 -0.0669 0.51862 -0.04282 0.52682 -0.0618 C 0.53125 -0.07199 0.53958 -0.07708 0.54271 -0.08889 C 0.54857 -0.10903 0.56185 -0.12801 0.57174 -0.13588 C 0.57708 -0.14514 0.57982 -0.15532 0.58659 -0.16041 C 0.60013 -0.18403 0.6181 -0.20347 0.63281 -0.22222 C 0.63919 -0.23032 0.64375 -0.24282 0.65091 -0.24699 C 0.65599 -0.25463 0.66042 -0.25764 0.66601 -0.2618 C 0.67643 -0.26921 0.68607 -0.28032 0.69713 -0.28403 C 0.70273 -0.28819 0.70833 -0.28958 0.71419 -0.29143 C 0.72474 -0.2993 0.73086 -0.29722 0.74414 -0.29884 C 0.76237 -0.29791 0.7806 -0.29838 0.79883 -0.29629 C 0.80846 -0.29514 0.81836 -0.28588 0.8276 -0.28148 C 0.83476 -0.27801 0.84362 -0.27685 0.85013 -0.26921 C 0.85937 -0.25833 0.87409 -0.24375 0.88112 -0.22708 C 0.88216 -0.225 0.88229 -0.22153 0.88346 -0.21967 C 0.88437 -0.21828 0.88568 -0.21852 0.88659 -0.21736 C 0.89297 -0.20926 0.90052 -0.20116 0.90586 -0.19004 C 0.90911 -0.18356 0.91276 -0.17778 0.91549 -0.17037 C 0.91784 -0.16412 0.91901 -0.15532 0.922 -0.15069 C 0.93086 -0.13703 0.93763 -0.11759 0.94661 -0.1037 C 0.94922 -0.0993 0.95013 -0.09074 0.95299 -0.08634 C 0.95859 -0.07708 0.96458 -0.06875 0.97005 -0.05926 C 0.98125 -0.04004 0.9918 -0.02014 1.00338 -0.00254 C 1.00924 0.00672 1.01497 0.02222 1.02161 0.02963 C 1.03516 0.04537 1.04792 0.06551 1.06224 0.07662 C 1.06497 0.07871 1.07279 0.08056 1.075 0.08148 C 1.08164 0.08426 1.08776 0.08889 1.09427 0.09144 C 1.10078 0.09352 1.1099 0.09445 1.11588 0.10116 " pathEditMode="relative" rAng="0" ptsTypes="AAAAAAAAAAAAAAAAAAAAAAAAAAAAAAAAAAAAAAAAAAAAAAAAAAAAAAAAAAAAA">
                                      <p:cBhvr>
                                        <p:cTn id="10" dur="5000" fill="hold"/>
                                        <p:tgtEl>
                                          <p:spTgt spid="10"/>
                                        </p:tgtEl>
                                        <p:attrNameLst>
                                          <p:attrName>ppt_x</p:attrName>
                                          <p:attrName>ppt_y</p:attrName>
                                        </p:attrNameLst>
                                      </p:cBhvr>
                                      <p:rCtr x="55794" y="-4190"/>
                                    </p:animMotion>
                                  </p:childTnLst>
                                </p:cTn>
                              </p:par>
                              <p:par>
                                <p:cTn id="11" presetID="0" presetClass="path" presetSubtype="0" accel="50000" decel="50000" fill="hold" nodeType="withEffect">
                                  <p:stCondLst>
                                    <p:cond delay="1800"/>
                                  </p:stCondLst>
                                  <p:childTnLst>
                                    <p:animMotion origin="layout" path="M 2.70833E-6 -4.07407E-6 C 0.00377 -0.00092 0.00755 -0.00092 0.0112 -0.00254 C 0.02265 -0.00717 0.01393 -0.00532 0.02122 -0.01226 C 0.02708 -0.01828 0.03307 -0.02476 0.03906 -0.02963 C 0.0444 -0.03402 0.05026 -0.03426 0.05573 -0.03703 C 0.06536 -0.04166 0.075 -0.04629 0.08476 -0.0493 C 0.09843 -0.05949 0.11914 -0.05301 0.13242 -0.05185 C 0.13815 -0.04884 0.14375 -0.04745 0.14896 -0.04444 C 0.15638 -0.04051 0.16198 -0.03125 0.16901 -0.02708 C 0.17005 -0.02569 0.17122 -0.02314 0.17226 -0.02222 C 0.17539 -0.01967 0.18164 -0.01736 0.18164 -0.01713 C 0.18685 -0.00926 0.19218 -0.00856 0.1983 -0.00486 C 0.20286 -0.00185 0.20768 0.00255 0.21237 0.00487 C 0.21497 0.00625 0.21927 0.00718 0.22174 0.00996 C 0.22773 0.01667 0.23437 0.02385 0.24062 0.02963 C 0.24492 0.03357 0.247 0.03033 0.25182 0.03704 C 0.25599 0.04329 0.26041 0.04607 0.26497 0.04931 C 0.26614 0.05024 0.26705 0.05301 0.26823 0.0544 C 0.27343 0.05903 0.27968 0.06366 0.28489 0.06667 C 0.29218 0.07778 0.30156 0.08149 0.30937 0.08889 C 0.3164 0.09468 0.32291 0.10116 0.32968 0.10625 C 0.33099 0.10718 0.33177 0.11019 0.33307 0.11112 C 0.33607 0.11366 0.3388 0.11389 0.34205 0.11598 C 0.34323 0.11852 0.34453 0.12199 0.34648 0.12338 C 0.34896 0.12593 0.35508 0.12848 0.35508 0.12871 C 0.36354 0.14074 0.35299 0.12616 0.36315 0.13588 C 0.36784 0.14051 0.3707 0.14561 0.37617 0.14815 C 0.38047 0.15255 0.38463 0.15371 0.3888 0.15811 C 0.39661 0.16667 0.40573 0.17662 0.41419 0.18033 C 0.41914 0.18565 0.42226 0.19005 0.42747 0.1926 C 0.43411 0.19931 0.43945 0.20487 0.44674 0.20741 C 0.45091 0.21204 0.45599 0.21274 0.46015 0.21737 C 0.46549 0.22315 0.47096 0.22894 0.47682 0.23218 C 0.48255 0.23982 0.48711 0.24422 0.49349 0.24699 C 0.49974 0.25579 0.50885 0.26088 0.51549 0.26667 C 0.51718 0.26783 0.51758 0.27037 0.51927 0.27153 C 0.52773 0.28125 0.53867 0.28959 0.54817 0.2963 C 0.55638 0.30255 0.5638 0.31227 0.57226 0.31598 C 0.58398 0.33311 0.59935 0.33542 0.61276 0.34074 C 0.63307 0.34885 0.6526 0.36135 0.67304 0.36783 C 0.67982 0.37292 0.67343 0.36875 0.68515 0.37292 C 0.69544 0.37616 0.70495 0.38264 0.71523 0.38519 C 0.85833 0.38056 0.82604 0.38612 0.90039 0.36783 C 0.91263 0.36112 0.92539 0.35625 0.93815 0.35301 C 0.9487 0.3463 0.95963 0.34352 0.97044 0.3382 C 0.9819 0.33311 0.99271 0.32338 1.0039 0.31852 C 1.01159 0.31505 1.01966 0.31459 1.02734 0.31112 C 1.03372 0.30834 1.03971 0.30371 1.04635 0.30116 C 1.05482 0.29352 1.06393 0.29167 1.07291 0.28889 C 1.07877 0.28449 1.08476 0.28357 1.09088 0.28149 C 1.09765 0.27153 1.09049 0.28079 1.0987 0.27408 C 1.10286 0.27061 1.10703 0.26389 1.11093 0.25926 C 1.12031 0.24746 1.13047 0.2257 1.14101 0.21968 C 1.14479 0.21112 1.147 0.21204 1.15104 0.20487 C 1.15338 0.2007 1.15416 0.19514 1.15781 0.19514 C 1.15833 0.19514 1.15703 0.19653 1.15664 0.19746 " pathEditMode="relative" rAng="0" ptsTypes="AAAAAAAAAAAAAAAAAAAAAAAAAAAAAAAAAAAAAAAAAAAAAAAAAAAAAAAA">
                                      <p:cBhvr>
                                        <p:cTn id="12" dur="5000" fill="hold"/>
                                        <p:tgtEl>
                                          <p:spTgt spid="12"/>
                                        </p:tgtEl>
                                        <p:attrNameLst>
                                          <p:attrName>ppt_x</p:attrName>
                                          <p:attrName>ppt_y</p:attrName>
                                        </p:attrNameLst>
                                      </p:cBhvr>
                                      <p:rCtr x="57891" y="16505"/>
                                    </p:animMotion>
                                  </p:childTnLst>
                                </p:cTn>
                              </p:par>
                              <p:par>
                                <p:cTn id="13" presetID="0" presetClass="path" presetSubtype="0" accel="50000" decel="50000" fill="hold" nodeType="withEffect">
                                  <p:stCondLst>
                                    <p:cond delay="1200"/>
                                  </p:stCondLst>
                                  <p:childTnLst>
                                    <p:animMotion origin="layout" path="M 4.16667E-7 7.40741E-7 C 0.0431 0.00093 0.08607 0.00093 0.12917 0.00255 C 0.14245 0.00301 0.15417 0.01829 0.16615 0.02708 C 0.17865 0.03611 0.16003 0.02199 0.17292 0.03449 C 0.17513 0.0368 0.17956 0.03958 0.17956 0.03981 C 0.19049 0.06319 0.17682 0.03518 0.18659 0.0493 C 0.18997 0.05463 0.1931 0.06134 0.19648 0.06667 C 0.20039 0.07222 0.20169 0.08079 0.20547 0.08634 C 0.21146 0.10532 0.20352 0.08218 0.21237 0.09884 C 0.21367 0.10162 0.21445 0.10579 0.21575 0.10856 C 0.21654 0.11088 0.21797 0.1118 0.21914 0.11366 C 0.22344 0.12222 0.22682 0.13542 0.23138 0.14329 C 0.24062 0.15926 0.25104 0.17477 0.26172 0.18518 C 0.26823 0.19143 0.27526 0.19375 0.2819 0.19745 C 0.33216 0.19653 0.38229 0.19653 0.43268 0.19514 C 0.44531 0.19468 0.45924 0.18356 0.472 0.18032 C 0.48346 0.17153 0.4957 0.16597 0.50781 0.16296 C 0.51849 0.15532 0.51198 0.15856 0.52682 0.15555 C 0.53503 0.14977 0.54219 0.14537 0.55065 0.14329 C 0.56016 0.13611 0.57174 0.13148 0.5819 0.12847 C 0.59349 0.11574 0.6056 0.10625 0.61693 0.09375 C 0.62474 0.08518 0.63477 0.08518 0.64271 0.07662 C 0.65078 0.06759 0.65898 0.05903 0.66745 0.05185 C 0.67656 0.04421 0.68724 0.04236 0.69674 0.03704 C 0.76823 0.03796 0.83984 0.03796 0.9112 0.03958 C 0.91901 0.03981 0.92513 0.05 0.93268 0.05185 C 0.94844 0.05579 0.96328 0.06481 0.97852 0.07153 C 0.98398 0.0794 0.98984 0.08148 0.9957 0.08634 C 1.00768 0.0963 1.02096 0.10347 1.03385 0.10625 C 1.04167 0.11042 1.04922 0.11412 1.05742 0.11597 C 1.06901 0.12245 1.06042 0.11852 1.08437 0.11852 " pathEditMode="relative" rAng="0" ptsTypes="AAAAAAAAAAAAAAAAAAAAAAAAAAAAAAA">
                                      <p:cBhvr>
                                        <p:cTn id="14" dur="5000" fill="hold"/>
                                        <p:tgtEl>
                                          <p:spTgt spid="16"/>
                                        </p:tgtEl>
                                        <p:attrNameLst>
                                          <p:attrName>ppt_x</p:attrName>
                                          <p:attrName>ppt_y</p:attrName>
                                        </p:attrNameLst>
                                      </p:cBhvr>
                                      <p:rCtr x="54219" y="9861"/>
                                    </p:animMotion>
                                  </p:childTnLst>
                                </p:cTn>
                              </p:par>
                              <p:par>
                                <p:cTn id="15" presetID="0" presetClass="path" presetSubtype="0" accel="50000" decel="50000" fill="hold" nodeType="withEffect">
                                  <p:stCondLst>
                                    <p:cond delay="1200"/>
                                  </p:stCondLst>
                                  <p:childTnLst>
                                    <p:animMotion origin="layout" path="M 3.125E-6 4.44444E-6 C 0.00364 -0.00093 0.00729 -0.00093 0.0108 -0.00255 C 0.02174 -0.00718 0.01341 -0.00533 0.02044 -0.01227 C 0.02604 -0.01829 0.03164 -0.02477 0.03737 -0.02963 C 0.04244 -0.03403 0.04817 -0.03426 0.05338 -0.03704 C 0.06263 -0.04167 0.07187 -0.0463 0.08125 -0.04931 C 0.09453 -0.0595 0.11432 -0.05301 0.12721 -0.05186 C 0.13281 -0.04885 0.13815 -0.04746 0.14323 -0.04445 C 0.15026 -0.04051 0.1556 -0.03125 0.1625 -0.02709 C 0.16354 -0.0257 0.16445 -0.02315 0.16562 -0.02223 C 0.16849 -0.01968 0.17448 -0.01737 0.17448 -0.01713 C 0.17955 -0.00926 0.18463 -0.00857 0.19062 -0.00487 C 0.19505 -0.00186 0.19961 0.00254 0.20429 0.00486 C 0.20664 0.00625 0.2108 0.00717 0.21302 0.00995 C 0.21888 0.01666 0.22526 0.02384 0.23125 0.02963 C 0.23541 0.03356 0.2375 0.03032 0.24192 0.03703 C 0.24596 0.04328 0.25026 0.04606 0.25468 0.0493 C 0.25586 0.05023 0.25664 0.053 0.25781 0.05439 C 0.26276 0.05902 0.26875 0.06365 0.27396 0.06666 C 0.28099 0.07777 0.28971 0.08148 0.29739 0.08888 C 0.30403 0.09467 0.31028 0.10115 0.31692 0.10625 C 0.3181 0.10717 0.31888 0.11018 0.32005 0.11111 C 0.32291 0.11365 0.32565 0.11388 0.32877 0.11597 C 0.32994 0.11851 0.33112 0.12199 0.33294 0.12338 C 0.33541 0.12592 0.3414 0.12847 0.3414 0.1287 C 0.34935 0.14074 0.33919 0.12615 0.34896 0.13588 C 0.35364 0.1405 0.35638 0.1456 0.36159 0.14814 C 0.36562 0.15254 0.36966 0.1537 0.37356 0.1581 C 0.38112 0.16666 0.38997 0.17662 0.39804 0.18032 C 0.40286 0.18564 0.40586 0.19004 0.41093 0.19259 C 0.41718 0.1993 0.42239 0.20486 0.42929 0.2074 C 0.43333 0.21203 0.43815 0.21273 0.44218 0.21736 C 0.44726 0.22314 0.4526 0.22893 0.4582 0.23217 C 0.4638 0.23981 0.4681 0.24421 0.47435 0.24699 C 0.48021 0.25578 0.48919 0.26088 0.49544 0.26666 C 0.497 0.26782 0.49752 0.27037 0.49896 0.27152 C 0.50716 0.28125 0.51771 0.28958 0.52682 0.29629 C 0.53476 0.30254 0.54179 0.31226 0.55013 0.31597 C 0.56119 0.3331 0.57604 0.33541 0.5888 0.34074 C 0.60833 0.34884 0.62708 0.36134 0.64674 0.36782 C 0.65325 0.37291 0.64713 0.36875 0.65846 0.37291 C 0.66823 0.37615 0.67734 0.38263 0.68737 0.38518 C 0.82487 0.38055 0.79375 0.38611 0.86523 0.36782 C 0.87708 0.36111 0.88932 0.35625 0.90156 0.353 C 0.91172 0.34629 0.92226 0.34351 0.93255 0.33819 C 0.94349 0.3331 0.95403 0.32338 0.96471 0.31851 C 0.97213 0.31504 0.97981 0.31458 0.98724 0.31111 C 0.99349 0.30833 0.99909 0.3037 1.00547 0.30115 C 1.01367 0.29351 1.02239 0.29166 1.03112 0.28888 C 1.03672 0.28449 1.04244 0.28356 1.0483 0.28148 C 1.05481 0.27152 1.04791 0.28078 1.05573 0.27407 C 1.05976 0.2706 1.0638 0.26388 1.06758 0.25925 C 1.07669 0.24745 1.08633 0.22569 1.09648 0.21967 C 1.10013 0.21111 1.10221 0.21203 1.10612 0.20486 C 1.10833 0.20069 1.10924 0.19513 1.11263 0.19513 C 1.11315 0.19513 1.11185 0.19652 1.11146 0.19745 " pathEditMode="relative" rAng="0" ptsTypes="AAAAAAAAAAAAAAAAAAAAAAAAAAAAAAAAAAAAAAAAAAAAAAAAAAAAAAAA">
                                      <p:cBhvr>
                                        <p:cTn id="16" dur="5000" fill="hold"/>
                                        <p:tgtEl>
                                          <p:spTgt spid="14"/>
                                        </p:tgtEl>
                                        <p:attrNameLst>
                                          <p:attrName>ppt_x</p:attrName>
                                          <p:attrName>ppt_y</p:attrName>
                                        </p:attrNameLst>
                                      </p:cBhvr>
                                      <p:rCtr x="55638" y="16505"/>
                                    </p:animMotion>
                                  </p:childTnLst>
                                </p:cTn>
                              </p:par>
                              <p:par>
                                <p:cTn id="17" presetID="0" presetClass="path" presetSubtype="0" accel="50000" decel="50000" fill="hold" nodeType="withEffect">
                                  <p:stCondLst>
                                    <p:cond delay="0"/>
                                  </p:stCondLst>
                                  <p:childTnLst>
                                    <p:animMotion origin="layout" path="M -0.32331 0.09329 C -0.31862 0.09237 -0.31393 0.09237 -0.30937 0.09075 C -0.29518 0.08612 -0.30599 0.08797 -0.29687 0.08102 C -0.28958 0.075 -0.28216 0.06852 -0.27474 0.06366 C -0.2681 0.05926 -0.26068 0.05903 -0.25391 0.05625 C -0.24193 0.05163 -0.22995 0.047 -0.21784 0.04399 C -0.20065 0.0338 -0.17487 0.04028 -0.1582 0.04144 C -0.15104 0.04445 -0.14401 0.04584 -0.1375 0.04885 C -0.12838 0.05278 -0.12161 0.06204 -0.1125 0.06621 C -0.1112 0.0676 -0.10989 0.07014 -0.10859 0.07107 C -0.10469 0.07362 -0.09687 0.07593 -0.09687 0.07616 C -0.09036 0.08403 -0.08372 0.08473 -0.07604 0.08843 C -0.07044 0.09144 -0.06432 0.09584 -0.05859 0.09815 C -0.05521 0.09954 -0.04987 0.10047 -0.04687 0.10325 C -0.03932 0.10996 -0.03112 0.11713 -0.02331 0.12292 C -0.01797 0.12686 -0.01536 0.12362 -0.00937 0.13033 C -0.00417 0.13658 0.0013 0.13936 0.00703 0.1426 C 0.00833 0.14352 0.00964 0.1463 0.01094 0.14769 C 0.01758 0.15232 0.02539 0.15695 0.0319 0.15996 C 0.04089 0.17107 0.05261 0.17477 0.06224 0.18218 C 0.07109 0.18797 0.0793 0.19445 0.08776 0.19954 C 0.08932 0.20047 0.09037 0.20348 0.09193 0.2044 C 0.09557 0.20695 0.09883 0.20718 0.10313 0.20926 C 0.1043 0.21181 0.10612 0.21528 0.1086 0.21667 C 0.11146 0.21922 0.11927 0.22176 0.11927 0.222 C 0.12982 0.23403 0.11667 0.21945 0.12943 0.22917 C 0.13503 0.2338 0.13854 0.23889 0.14557 0.24144 C 0.15091 0.24584 0.15612 0.247 0.16133 0.25139 C 0.1711 0.25996 0.18242 0.26991 0.19284 0.27362 C 0.19896 0.27871 0.20313 0.28334 0.20938 0.28588 C 0.21784 0.2926 0.22435 0.29815 0.2336 0.3007 C 0.2388 0.30533 0.24505 0.30602 0.25026 0.31065 C 0.2569 0.31644 0.2638 0.32223 0.2711 0.32547 C 0.27826 0.33311 0.28386 0.3375 0.29193 0.34028 C 0.29961 0.34908 0.31107 0.35417 0.31901 0.35996 C 0.32136 0.36112 0.32162 0.36366 0.32396 0.36482 C 0.33451 0.37454 0.34792 0.38288 0.36003 0.38959 C 0.37031 0.39584 0.37943 0.40556 0.38998 0.40926 C 0.40469 0.42639 0.42383 0.42871 0.4405 0.43403 C 0.46576 0.44213 0.49011 0.45463 0.51563 0.46112 C 0.52409 0.46621 0.51615 0.46204 0.53073 0.46621 C 0.54349 0.46945 0.55534 0.47593 0.56823 0.47848 C 0.74662 0.47385 0.70625 0.4794 0.79896 0.46112 C 0.81432 0.4544 0.83021 0.44954 0.8461 0.4463 C 0.85925 0.43959 0.87292 0.43681 0.88633 0.43149 C 0.90052 0.42639 0.91406 0.41667 0.928 0.41181 C 0.93763 0.40834 0.94766 0.40788 0.95729 0.4044 C 0.96524 0.40163 0.97266 0.397 0.98086 0.39445 C 0.99154 0.38681 1.00287 0.38496 1.01406 0.38218 C 1.02136 0.37778 1.02878 0.37686 1.03646 0.37477 C 1.04492 0.36482 1.03594 0.37408 1.0461 0.36737 C 1.0513 0.36389 1.05651 0.35718 1.06146 0.35255 C 1.07318 0.34075 1.08581 0.31899 1.09896 0.31297 C 1.10365 0.3044 1.10638 0.30533 1.11133 0.29815 C 1.11432 0.29399 1.11537 0.28843 1.11979 0.28843 C 1.12044 0.28843 1.11888 0.28982 1.11836 0.29075 " pathEditMode="relative" rAng="0" ptsTypes="AAAAAAAAAAAAAAAAAAAAAAAAAAAAAAAAAAAAAAAAAAAAAAAAAAAAAAAA">
                                      <p:cBhvr>
                                        <p:cTn id="18" dur="5000" fill="hold"/>
                                        <p:tgtEl>
                                          <p:spTgt spid="18"/>
                                        </p:tgtEl>
                                        <p:attrNameLst>
                                          <p:attrName>ppt_x</p:attrName>
                                          <p:attrName>ppt_y</p:attrName>
                                        </p:attrNameLst>
                                      </p:cBhvr>
                                      <p:rCtr x="72161" y="16505"/>
                                    </p:animMotion>
                                  </p:childTnLst>
                                </p:cTn>
                              </p:par>
                              <p:par>
                                <p:cTn id="19" presetID="0" presetClass="path" presetSubtype="0" accel="50000" decel="50000" fill="hold" nodeType="withEffect">
                                  <p:stCondLst>
                                    <p:cond delay="0"/>
                                  </p:stCondLst>
                                  <p:childTnLst>
                                    <p:animMotion origin="layout" path="M 8.33333E-7 -1.85185E-6 C 0.00378 -0.00092 0.00742 -0.00092 0.01094 -0.00254 C 0.022 -0.00717 0.01354 -0.00532 0.0207 -0.01227 C 0.02643 -0.01829 0.03216 -0.02477 0.03802 -0.02963 C 0.04323 -0.03403 0.04896 -0.03426 0.0543 -0.03704 C 0.06354 -0.04166 0.07305 -0.04629 0.08229 -0.0493 C 0.0957 -0.05949 0.11588 -0.05301 0.12891 -0.05185 C 0.1345 -0.04884 0.13997 -0.04745 0.14518 -0.04444 C 0.15221 -0.04051 0.15768 -0.03125 0.16471 -0.02708 C 0.16562 -0.02569 0.16667 -0.02315 0.16784 -0.02222 C 0.1707 -0.01967 0.17682 -0.01736 0.17682 -0.01713 C 0.1819 -0.00926 0.18711 -0.00856 0.1931 -0.00486 C 0.19753 -0.00185 0.20234 0.00255 0.2069 0.00486 C 0.20937 0.00625 0.21354 0.00718 0.21588 0.00996 C 0.22187 0.01667 0.22825 0.02384 0.23437 0.02963 C 0.23854 0.03357 0.24062 0.03033 0.24518 0.03704 C 0.24935 0.04329 0.25365 0.04607 0.25807 0.04931 C 0.25911 0.05023 0.26016 0.05301 0.2612 0.0544 C 0.26628 0.05903 0.2724 0.06366 0.27747 0.06667 C 0.28463 0.07778 0.29362 0.08148 0.3013 0.08889 C 0.30807 0.09468 0.31458 0.10116 0.32109 0.10625 C 0.3224 0.10718 0.32318 0.11019 0.32435 0.11111 C 0.32721 0.11366 0.32995 0.11389 0.3332 0.11597 C 0.33424 0.11852 0.33555 0.12199 0.33737 0.12338 C 0.33984 0.12593 0.34583 0.12847 0.34583 0.12871 C 0.35404 0.14074 0.34375 0.12616 0.35365 0.13588 C 0.35833 0.14051 0.36107 0.1456 0.36641 0.14815 C 0.37044 0.15255 0.37461 0.15371 0.37865 0.1581 C 0.3862 0.16667 0.39505 0.17662 0.40338 0.18033 C 0.4082 0.18496 0.41133 0.19005 0.41641 0.19259 C 0.42279 0.19931 0.42799 0.20486 0.43516 0.20741 C 0.43919 0.21204 0.44401 0.21273 0.44818 0.21667 C 0.45325 0.22315 0.45872 0.22894 0.46445 0.23218 C 0.47005 0.23982 0.47435 0.24421 0.48073 0.24699 C 0.48672 0.25579 0.49557 0.26088 0.50208 0.26667 C 0.50365 0.26783 0.50404 0.27037 0.50573 0.27153 C 0.51393 0.28125 0.52461 0.28959 0.53385 0.2963 C 0.54193 0.30255 0.54909 0.31227 0.55742 0.31597 C 0.56875 0.3331 0.58372 0.33542 0.59674 0.34074 C 0.61654 0.34884 0.63555 0.36134 0.65547 0.36783 C 0.66211 0.37292 0.65586 0.36875 0.66732 0.37292 C 0.67721 0.37616 0.68646 0.38264 0.69661 0.38519 C 0.83594 0.38056 0.80443 0.38611 0.87682 0.36783 C 0.88893 0.36111 0.9013 0.35625 0.91367 0.35301 C 0.92396 0.3463 0.93463 0.34352 0.94518 0.3382 C 0.95625 0.3331 0.9668 0.32338 0.97773 0.31852 C 0.98529 0.31505 0.9931 0.31459 1.00065 0.31111 C 1.00677 0.30834 1.01263 0.30371 1.01901 0.30116 C 1.02734 0.29352 1.0362 0.29167 1.04492 0.28889 C 1.05065 0.28449 1.05651 0.28357 1.0625 0.28148 C 1.06901 0.27153 1.06198 0.28079 1.06992 0.27408 C 1.07409 0.2706 1.07812 0.26389 1.08203 0.25926 C 1.09115 0.24746 1.10104 0.2257 1.11133 0.21968 C 1.11497 0.21111 1.11706 0.21204 1.12096 0.20486 C 1.12331 0.2007 1.12409 0.19514 1.1276 0.19514 C 1.12812 0.19514 1.12682 0.19653 1.12643 0.19746 " pathEditMode="relative" rAng="0" ptsTypes="AAAAAAAAAAAAAAAAAAAAAAAAAAAAAAAAAAAAAAAAAAAAAAAAAAAAAAAA">
                                      <p:cBhvr>
                                        <p:cTn id="20" dur="5000" fill="hold"/>
                                        <p:tgtEl>
                                          <p:spTgt spid="9"/>
                                        </p:tgtEl>
                                        <p:attrNameLst>
                                          <p:attrName>ppt_x</p:attrName>
                                          <p:attrName>ppt_y</p:attrName>
                                        </p:attrNameLst>
                                      </p:cBhvr>
                                      <p:rCtr x="56380" y="16505"/>
                                    </p:animMotion>
                                  </p:childTnLst>
                                </p:cTn>
                              </p:par>
                              <p:par>
                                <p:cTn id="21" presetID="0" presetClass="path" presetSubtype="0" accel="50000" decel="50000" fill="hold" nodeType="withEffect">
                                  <p:stCondLst>
                                    <p:cond delay="3100"/>
                                  </p:stCondLst>
                                  <p:childTnLst>
                                    <p:animMotion origin="layout" path="M 2.5E-6 -4.81481E-6 C 0.00807 -0.0118 0.00416 -0.00833 0.01133 -0.01226 C 0.01614 -0.01921 0.02083 -0.01921 0.02604 -0.02476 C 0.0362 -0.03611 0.04817 -0.04143 0.05937 -0.04444 C 0.07018 -0.05208 0.08151 -0.05208 0.09205 -0.05925 C 0.09974 -0.06458 0.10781 -0.06643 0.11549 -0.07152 C 0.12656 -0.07893 0.13763 -0.08587 0.14922 -0.08888 C 0.15182 -0.09074 0.15429 -0.09467 0.15703 -0.09629 C 0.16367 -0.1 0.17044 -0.10115 0.17721 -0.1037 C 0.18255 -0.10555 0.18776 -0.11018 0.19297 -0.11365 C 0.19557 -0.11504 0.20078 -0.11851 0.20078 -0.11828 C 0.21172 -0.1331 0.22383 -0.13449 0.23554 -0.14328 C 0.24661 -0.1618 0.26159 -0.16412 0.27383 -0.17777 C 0.28867 -0.19444 0.30455 -0.20555 0.31979 -0.22222 C 0.32474 -0.22754 0.3306 -0.22708 0.33541 -0.2324 C 0.34192 -0.23912 0.35416 -0.2537 0.36133 -0.25925 C 0.37995 -0.2743 0.35078 -0.23773 0.38151 -0.27152 C 0.3901 -0.28125 0.39804 -0.28703 0.40729 -0.29375 C 0.41289 -0.29791 0.41653 -0.30439 0.42291 -0.30856 C 0.43515 -0.31689 0.42187 -0.30995 0.43424 -0.32106 C 0.43854 -0.325 0.44765 -0.33078 0.44765 -0.33055 C 0.45442 -0.34189 0.47291 -0.35185 0.48138 -0.3581 C 0.49739 -0.36967 0.51263 -0.38495 0.52851 -0.39745 C 0.53073 -0.3993 0.53307 -0.40023 0.53528 -0.40254 C 0.53646 -0.4037 0.53737 -0.40625 0.53854 -0.4074 C 0.54323 -0.41134 0.55026 -0.41226 0.55429 -0.41967 C 0.55716 -0.425 0.56002 -0.43032 0.56211 -0.43703 C 0.5638 -0.44189 0.56666 -0.45185 0.56666 -0.45162 C 0.5694 -0.4824 0.58203 -0.48773 0.59245 -0.5037 C 0.60078 -0.51643 0.60937 -0.53819 0.6194 -0.5456 C 0.62578 -0.55949 0.63372 -0.56597 0.64179 -0.57291 C 0.64336 -0.57407 0.64492 -0.57569 0.64635 -0.578 C 0.64765 -0.57986 0.6483 -0.58356 0.64974 -0.58518 C 0.65364 -0.58912 0.65807 -0.58888 0.66198 -0.59259 C 0.66836 -0.59837 0.67448 -0.60625 0.68112 -0.60995 C 0.6875 -0.61921 0.69609 -0.62384 0.70351 -0.62708 C 0.71497 -0.63981 0.72682 -0.65092 0.73945 -0.65439 C 0.74726 -0.65995 0.75508 -0.66203 0.76302 -0.66412 C 0.7681 -0.66759 0.77344 -0.66921 0.77877 -0.67152 C 0.81875 -0.6706 0.87239 -0.67523 0.91784 -0.66666 C 0.94336 -0.6618 0.96705 -0.64236 0.99192 -0.63449 C 0.99987 -0.6287 1.00729 -0.62662 1.01549 -0.62476 C 1.02226 -0.62106 1.02903 -0.61851 1.03567 -0.61481 C 1.04219 -0.61134 1.04349 -0.60486 1.05156 -0.60486 " pathEditMode="relative" rAng="0" ptsTypes="AAAAAAAAAAAAAAAAAAAAAAAAAAAAAAAAAAAAAAAAAAAA">
                                      <p:cBhvr>
                                        <p:cTn id="22" dur="5000" fill="hold"/>
                                        <p:tgtEl>
                                          <p:spTgt spid="19"/>
                                        </p:tgtEl>
                                        <p:attrNameLst>
                                          <p:attrName>ppt_x</p:attrName>
                                          <p:attrName>ppt_y</p:attrName>
                                        </p:attrNameLst>
                                      </p:cBhvr>
                                      <p:rCtr x="52578" y="-3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8C152-50D3-4472-B6DB-0F20E5E14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92E61C-6894-4274-8539-DD802F292D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B86838-E6D6-4C99-B08D-C5FF7AA365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E5C83-4121-4563-9B3A-59DB3F3A42D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A48D18CE-6596-45C7-A5F1-6665E6BFBC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427E353-76D4-4591-B09C-0D1CD31A54A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426154847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DF4EC-6658-486A-BD04-75E650203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D8D8E9-A797-4E59-820B-342E113E9A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D2CD28-F4B3-4207-9C0F-489858732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90A812-4FC0-461C-A1A5-87FF88BF5DDE}"/>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89A60833-0558-484E-8066-3FB97F115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DA8B28E-A0F6-4782-BDED-E1EDAB25B76D}"/>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85450622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EDA16-ACD4-443D-879B-A9F9E6D338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B8614-EB3D-413D-8ABF-B32A96FBAC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9629E-28D9-4594-8FFE-E8CD882CCEA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BEAF5105-5B27-4FE2-B5F6-E5617C07EA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1F9262-CDBD-44AF-A51D-F3D07DA23810}"/>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7052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477C75-DEA1-487F-B024-C17F14C45A3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CE4021-24E7-4F1E-8094-A76D46210D4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0F85D-B627-40D3-9686-47FB4AC6C19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2025/12/12</a:t>
            </a:fld>
            <a:endParaRPr lang="zh-CN" altLang="en-US"/>
          </a:p>
        </p:txBody>
      </p:sp>
      <p:sp>
        <p:nvSpPr>
          <p:cNvPr id="5" name="页脚占位符 4">
            <a:extLst>
              <a:ext uri="{FF2B5EF4-FFF2-40B4-BE49-F238E27FC236}">
                <a16:creationId xmlns:a16="http://schemas.microsoft.com/office/drawing/2014/main" id="{3310ED89-2DEC-4E08-9A0C-02939559D5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2D3B7A0-35CB-4C1D-AB6E-CDEA5A01DA42}"/>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64953937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4493046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25362-C43D-4FDC-B0F3-24B3E74BDC1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29349B6C-E14E-2349-82A2-F1A7A8ED30E7}"/>
              </a:ext>
            </a:extLst>
          </p:cNvPr>
          <p:cNvSpPr/>
          <p:nvPr userDrawn="1"/>
        </p:nvSpPr>
        <p:spPr>
          <a:xfrm>
            <a:off x="184597" y="196403"/>
            <a:ext cx="11822806" cy="6465194"/>
          </a:xfrm>
          <a:prstGeom prst="rect">
            <a:avLst/>
          </a:prstGeom>
          <a:solidFill>
            <a:schemeClr val="bg1"/>
          </a:solidFill>
          <a:ln>
            <a:solidFill>
              <a:schemeClr val="accent5">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Picture 3">
            <a:extLst>
              <a:ext uri="{FF2B5EF4-FFF2-40B4-BE49-F238E27FC236}">
                <a16:creationId xmlns:a16="http://schemas.microsoft.com/office/drawing/2014/main" id="{A52ADBA8-C015-4FAF-8687-16E7E908686D}"/>
              </a:ext>
            </a:extLst>
          </p:cNvPr>
          <p:cNvPicPr>
            <a:picLocks noChangeAspect="1"/>
          </p:cNvPicPr>
          <p:nvPr userDrawn="1"/>
        </p:nvPicPr>
        <p:blipFill>
          <a:blip r:embed="rId4"/>
          <a:stretch>
            <a:fillRect/>
          </a:stretch>
        </p:blipFill>
        <p:spPr>
          <a:xfrm>
            <a:off x="11113784" y="-245837"/>
            <a:ext cx="1383912" cy="579170"/>
          </a:xfrm>
          <a:prstGeom prst="rect">
            <a:avLst/>
          </a:prstGeom>
        </p:spPr>
      </p:pic>
    </p:spTree>
    <p:extLst>
      <p:ext uri="{BB962C8B-B14F-4D97-AF65-F5344CB8AC3E}">
        <p14:creationId xmlns:p14="http://schemas.microsoft.com/office/powerpoint/2010/main" val="258136856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966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1138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DB1D70-9BFD-436B-8F0B-D1563607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F54C16-0680-40A6-B25A-FC767B3B4939}"/>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220AB3E-2871-42C3-A3FA-1B08D72E3058}"/>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A3FF7CF-9C30-4073-AC6D-BAF60D1DDADB}"/>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A980CDDE-AAFE-4879-B83C-C27AC15BEE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312D8-63D8-4000-B08E-07FF2E2C0E1F}"/>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37770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47E638-BF9B-4062-BE26-0466B4C0471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1573C3-31F7-4D61-8B89-0F4CA0BDF7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CBAE128-187D-4DC7-BE2C-51DB98E465D4}"/>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9A20118-231F-41FC-9128-82EED9C5BE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328F244-7DF0-4176-A283-7DB684B2896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CEE06D0-8AB2-44FF-A01D-C599B1FC5001}"/>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8" name="页脚占位符 7">
            <a:extLst>
              <a:ext uri="{FF2B5EF4-FFF2-40B4-BE49-F238E27FC236}">
                <a16:creationId xmlns:a16="http://schemas.microsoft.com/office/drawing/2014/main" id="{4E838C53-E257-45DD-81A2-1E44CEC72A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13EF872-4C4B-4937-BDE9-267AA1B5BB39}"/>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27572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CF069-FA11-44DB-B295-5928B03C32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138DCC0-1C7B-4C0F-99C0-5C36280882FC}"/>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4" name="页脚占位符 3">
            <a:extLst>
              <a:ext uri="{FF2B5EF4-FFF2-40B4-BE49-F238E27FC236}">
                <a16:creationId xmlns:a16="http://schemas.microsoft.com/office/drawing/2014/main" id="{3CE5B6CA-5489-4CF1-A06F-FA1D6B513F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FB361FC-74F4-49B9-8904-F01769F38EFC}"/>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182530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897FEB-C037-4B94-A5DB-551470D797D7}"/>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3" name="页脚占位符 2">
            <a:extLst>
              <a:ext uri="{FF2B5EF4-FFF2-40B4-BE49-F238E27FC236}">
                <a16:creationId xmlns:a16="http://schemas.microsoft.com/office/drawing/2014/main" id="{539E76E7-8A95-4999-B41C-80CC05527D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676953C-DCC2-4A8D-A58D-683CD471F228}"/>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315540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CF788A-C1B8-49B1-A896-E100993FEF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D2A2547-5343-4AB7-9206-82C780A9F3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A39E5BD-D950-4063-94BF-6E3EEB331D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C8236A9-62EB-4D13-B4F6-BB432805E793}"/>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671364B3-0A7C-4E69-9FE3-BE41425E3D4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5F2569A-56FC-4A61-A06E-5207D0FE35E9}"/>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57919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B6F7B-ED6E-46F6-BA06-E6A2418B79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7F3917-8F70-445B-83AA-C6F136F56E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E06BBAF-200B-4C66-8079-A4B3D153C7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B0C4386-B761-4FA2-BB2E-3E451CFEAC51}"/>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2025/12/12</a:t>
            </a:fld>
            <a:endParaRPr lang="zh-CN" altLang="en-US"/>
          </a:p>
        </p:txBody>
      </p:sp>
      <p:sp>
        <p:nvSpPr>
          <p:cNvPr id="6" name="页脚占位符 5">
            <a:extLst>
              <a:ext uri="{FF2B5EF4-FFF2-40B4-BE49-F238E27FC236}">
                <a16:creationId xmlns:a16="http://schemas.microsoft.com/office/drawing/2014/main" id="{C2CEC48A-AE56-4E5B-853D-42DECEDC754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58B8922-FE68-45FB-8BED-64DFEB35F8BB}"/>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234424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26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966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698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16.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6.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16.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8.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D3052A5-9438-403C-9ADF-28FAB7967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6" descr="D:\png\透明气泡.png">
            <a:extLst>
              <a:ext uri="{FF2B5EF4-FFF2-40B4-BE49-F238E27FC236}">
                <a16:creationId xmlns:a16="http://schemas.microsoft.com/office/drawing/2014/main" id="{5849F878-AFA0-4DFB-941E-AB313155C8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410" y="624335"/>
            <a:ext cx="752403" cy="7615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png\透明气泡.png">
            <a:extLst>
              <a:ext uri="{FF2B5EF4-FFF2-40B4-BE49-F238E27FC236}">
                <a16:creationId xmlns:a16="http://schemas.microsoft.com/office/drawing/2014/main" id="{135BC396-A63A-4071-937B-519BF69BF1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6786" y="1319991"/>
            <a:ext cx="552350" cy="5590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png\透明气泡.png">
            <a:extLst>
              <a:ext uri="{FF2B5EF4-FFF2-40B4-BE49-F238E27FC236}">
                <a16:creationId xmlns:a16="http://schemas.microsoft.com/office/drawing/2014/main" id="{6F8E04FF-A695-4125-B28B-E5FF9D8F39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57" y="1769095"/>
            <a:ext cx="447272" cy="4527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png\透明气泡.png">
            <a:extLst>
              <a:ext uri="{FF2B5EF4-FFF2-40B4-BE49-F238E27FC236}">
                <a16:creationId xmlns:a16="http://schemas.microsoft.com/office/drawing/2014/main" id="{E1B54889-7C2C-4BE6-BE85-5BF99EEF4A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7456" y="3857026"/>
            <a:ext cx="598343" cy="6056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png\透明气泡.png">
            <a:extLst>
              <a:ext uri="{FF2B5EF4-FFF2-40B4-BE49-F238E27FC236}">
                <a16:creationId xmlns:a16="http://schemas.microsoft.com/office/drawing/2014/main" id="{4AF8364F-5BB9-47FE-8DD2-355EFEA172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0162" y="3262136"/>
            <a:ext cx="402311" cy="407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png\透明气泡.png">
            <a:extLst>
              <a:ext uri="{FF2B5EF4-FFF2-40B4-BE49-F238E27FC236}">
                <a16:creationId xmlns:a16="http://schemas.microsoft.com/office/drawing/2014/main" id="{132825E6-0F01-4370-A419-4EFB9D48C7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5556" y="327535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D:\png\透明气泡.png">
            <a:extLst>
              <a:ext uri="{FF2B5EF4-FFF2-40B4-BE49-F238E27FC236}">
                <a16:creationId xmlns:a16="http://schemas.microsoft.com/office/drawing/2014/main" id="{4C0F8690-7E15-41BE-95F8-0397785EFD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706" y="3361764"/>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D:\png\透明气泡.png">
            <a:extLst>
              <a:ext uri="{FF2B5EF4-FFF2-40B4-BE49-F238E27FC236}">
                <a16:creationId xmlns:a16="http://schemas.microsoft.com/office/drawing/2014/main" id="{CA37FC09-26E3-45B5-A136-00A8A61AF2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292" y="2543300"/>
            <a:ext cx="603574" cy="6109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D:\png\透明气泡.png">
            <a:extLst>
              <a:ext uri="{FF2B5EF4-FFF2-40B4-BE49-F238E27FC236}">
                <a16:creationId xmlns:a16="http://schemas.microsoft.com/office/drawing/2014/main" id="{7059A3A7-868E-41B8-A1F9-CE9A716ADD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166" y="2543306"/>
            <a:ext cx="268537" cy="2718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D:\png\透明气泡.png">
            <a:extLst>
              <a:ext uri="{FF2B5EF4-FFF2-40B4-BE49-F238E27FC236}">
                <a16:creationId xmlns:a16="http://schemas.microsoft.com/office/drawing/2014/main" id="{EFD7570A-8976-41DC-A50B-4A4377E4133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48222" y="2669867"/>
            <a:ext cx="478716" cy="484554"/>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15">
            <a:extLst>
              <a:ext uri="{FF2B5EF4-FFF2-40B4-BE49-F238E27FC236}">
                <a16:creationId xmlns:a16="http://schemas.microsoft.com/office/drawing/2014/main" id="{BF6293E7-23D1-49D7-8EFD-14679BF43337}"/>
              </a:ext>
            </a:extLst>
          </p:cNvPr>
          <p:cNvPicPr>
            <a:picLocks noChangeAspect="1"/>
          </p:cNvPicPr>
          <p:nvPr/>
        </p:nvPicPr>
        <p:blipFill rotWithShape="1">
          <a:blip r:embed="rId13">
            <a:extLst>
              <a:ext uri="{28A0092B-C50C-407E-A947-70E740481C1C}">
                <a14:useLocalDpi xmlns:a14="http://schemas.microsoft.com/office/drawing/2010/main" val="0"/>
              </a:ext>
            </a:extLst>
          </a:blip>
          <a:srcRect t="68182"/>
          <a:stretch/>
        </p:blipFill>
        <p:spPr>
          <a:xfrm>
            <a:off x="-1508864" y="-667"/>
            <a:ext cx="16056717" cy="3200401"/>
          </a:xfrm>
          <a:prstGeom prst="rect">
            <a:avLst/>
          </a:prstGeom>
        </p:spPr>
      </p:pic>
      <p:pic>
        <p:nvPicPr>
          <p:cNvPr id="25" name="Picture 6" descr="D:\png\透明气泡.png">
            <a:extLst>
              <a:ext uri="{FF2B5EF4-FFF2-40B4-BE49-F238E27FC236}">
                <a16:creationId xmlns:a16="http://schemas.microsoft.com/office/drawing/2014/main" id="{0EAA62F6-962B-4395-B05E-9F731ED6601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3247" y="2063349"/>
            <a:ext cx="272636" cy="2759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D:\png\透明气泡.png">
            <a:extLst>
              <a:ext uri="{FF2B5EF4-FFF2-40B4-BE49-F238E27FC236}">
                <a16:creationId xmlns:a16="http://schemas.microsoft.com/office/drawing/2014/main" id="{DFC8B89A-8D2F-4AB9-8B65-79657650F6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375" y="458366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157">
            <a:extLst>
              <a:ext uri="{FF2B5EF4-FFF2-40B4-BE49-F238E27FC236}">
                <a16:creationId xmlns:a16="http://schemas.microsoft.com/office/drawing/2014/main" id="{685E083C-6706-47AA-A251-E4EBA0F0ABC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750629" y="3857026"/>
            <a:ext cx="2390203" cy="2832391"/>
          </a:xfrm>
          <a:prstGeom prst="rect">
            <a:avLst/>
          </a:prstGeom>
        </p:spPr>
      </p:pic>
      <p:pic>
        <p:nvPicPr>
          <p:cNvPr id="2" name="Picture 1">
            <a:extLst>
              <a:ext uri="{FF2B5EF4-FFF2-40B4-BE49-F238E27FC236}">
                <a16:creationId xmlns:a16="http://schemas.microsoft.com/office/drawing/2014/main" id="{FF8C80EC-5157-EF03-DEE7-1BCAFEB9FADB}"/>
              </a:ext>
            </a:extLst>
          </p:cNvPr>
          <p:cNvPicPr>
            <a:picLocks noChangeAspect="1"/>
          </p:cNvPicPr>
          <p:nvPr/>
        </p:nvPicPr>
        <p:blipFill>
          <a:blip r:embed="rId16"/>
          <a:stretch>
            <a:fillRect/>
          </a:stretch>
        </p:blipFill>
        <p:spPr>
          <a:xfrm>
            <a:off x="1572414" y="1759632"/>
            <a:ext cx="9894666" cy="2402032"/>
          </a:xfrm>
          <a:prstGeom prst="rect">
            <a:avLst/>
          </a:prstGeom>
        </p:spPr>
      </p:pic>
    </p:spTree>
    <p:extLst>
      <p:ext uri="{BB962C8B-B14F-4D97-AF65-F5344CB8AC3E}">
        <p14:creationId xmlns:p14="http://schemas.microsoft.com/office/powerpoint/2010/main" val="212013629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08333E-7 2.22222E-6 C 0.01185 0.0044 0.02122 0.02014 0.03047 0.03449 C 0.04336 0.05463 0.02292 0.02801 0.03828 0.0493 C 0.04648 0.06041 0.05508 0.06967 0.06302 0.08148 C 0.06758 0.08796 0.06901 0.09745 0.07422 0.10116 C 0.07852 0.11041 0.08307 0.11736 0.08789 0.12592 C 0.09284 0.13541 0.09557 0.1456 0.10026 0.15555 C 0.10339 0.17801 0.09818 0.14745 0.10456 0.16782 C 0.11003 0.18449 0.11289 0.20555 0.11836 0.22222 C 0.12214 0.23403 0.12682 0.24514 0.1306 0.25648 C 0.13216 0.2669 0.13451 0.2706 0.13737 0.27893 C 0.14219 0.29282 0.14583 0.30509 0.15091 0.31852 C 0.1543 0.32685 0.15781 0.33541 0.1599 0.34514 C 0.16094 0.34977 0.16107 0.35393 0.16224 0.35787 C 0.16523 0.36759 0.17005 0.37662 0.1737 0.38518 C 0.17852 0.39745 0.18828 0.42708 0.19505 0.43217 C 0.19909 0.44629 0.20833 0.45162 0.21523 0.45926 C 0.22461 0.46944 0.23268 0.48449 0.24232 0.49375 C 0.25404 0.50555 0.26641 0.51296 0.27943 0.51597 C 0.32721 0.51504 0.375 0.51504 0.42266 0.51366 C 0.44349 0.51296 0.46432 0.49143 0.48464 0.48634 C 0.49844 0.47893 0.5125 0.47338 0.52656 0.46921 C 0.54036 0.45903 0.55716 0.45208 0.57148 0.4493 C 0.57721 0.44699 0.58307 0.44097 0.58867 0.43958 C 0.59375 0.43819 0.59922 0.43796 0.60443 0.43703 C 0.61432 0.42963 0.62031 0.43125 0.63255 0.42963 C 0.64076 0.42384 0.63711 0.42592 0.64375 0.42222 C 0.72982 0.42315 0.81589 0.42222 0.90195 0.42477 C 0.91693 0.425 0.9362 0.46366 0.95052 0.47407 C 0.96159 0.49236 0.975 0.50254 0.98672 0.51852 C 0.99297 0.52685 1.00169 0.54236 1.00807 0.54815 C 1.01315 0.55254 1.01797 0.55764 1.02279 0.56273 C 1.03346 0.57453 1.02409 0.56736 1.03177 0.57291 C 1.04076 0.58773 1.05117 0.59884 1.06094 0.60995 C 1.06393 0.61296 1.06667 0.62222 1.07005 0.62222 " pathEditMode="relative" rAng="0" ptsTypes="AAAAAAAAAAAAAAAAAAAAAAAAAAAAAAAAAAA">
                                      <p:cBhvr>
                                        <p:cTn id="6" dur="5000" fill="hold"/>
                                        <p:tgtEl>
                                          <p:spTgt spid="15"/>
                                        </p:tgtEl>
                                        <p:attrNameLst>
                                          <p:attrName>ppt_x</p:attrName>
                                          <p:attrName>ppt_y</p:attrName>
                                        </p:attrNameLst>
                                      </p:cBhvr>
                                      <p:rCtr x="53503" y="31111"/>
                                    </p:animMotion>
                                  </p:childTnLst>
                                </p:cTn>
                              </p:par>
                              <p:par>
                                <p:cTn id="7" presetID="0" presetClass="path" presetSubtype="0" accel="50000" decel="50000" fill="hold" nodeType="withEffect">
                                  <p:stCondLst>
                                    <p:cond delay="0"/>
                                  </p:stCondLst>
                                  <p:childTnLst>
                                    <p:animMotion origin="layout" path="M 4.58333E-6 -1.48148E-6 C 0.0121 0.00208 0.02161 0.00972 0.03112 0.0169 C 0.0444 0.02662 0.02356 0.01366 0.03932 0.02408 C 0.04752 0.02963 0.05625 0.03403 0.06445 0.03982 C 0.06914 0.04306 0.07083 0.04769 0.07604 0.04954 C 0.0802 0.05417 0.08502 0.05764 0.08984 0.06181 C 0.09492 0.06644 0.09765 0.07153 0.10234 0.07639 C 0.10585 0.08727 0.10026 0.07246 0.10703 0.08241 C 0.11237 0.09051 0.11523 0.10093 0.12096 0.10903 C 0.12474 0.11482 0.12955 0.12037 0.13333 0.12593 C 0.13502 0.13102 0.1375 0.13287 0.14036 0.13704 C 0.14518 0.14375 0.14921 0.14977 0.15416 0.15648 C 0.15768 0.16042 0.16106 0.16482 0.16328 0.16968 C 0.16432 0.17176 0.16445 0.17384 0.16549 0.1757 C 0.16862 0.18056 0.17356 0.18496 0.17721 0.18912 C 0.18216 0.19514 0.19205 0.20972 0.19908 0.21227 C 0.20351 0.21921 0.21263 0.22176 0.21966 0.2257 C 0.22929 0.23056 0.2375 0.23796 0.24739 0.24259 C 0.25937 0.24838 0.272 0.25208 0.28528 0.25347 C 0.33411 0.25301 0.38281 0.25301 0.43138 0.25232 C 0.45273 0.25208 0.47395 0.24144 0.49492 0.23889 C 0.50885 0.23519 0.5233 0.23264 0.53763 0.23056 C 0.55169 0.22546 0.56888 0.22199 0.58346 0.2206 C 0.58932 0.21945 0.59531 0.21667 0.60091 0.21597 C 0.60625 0.21528 0.61184 0.21505 0.61705 0.21458 C 0.62721 0.21111 0.63333 0.21181 0.64583 0.21111 C 0.65416 0.2081 0.65052 0.20926 0.65729 0.20741 C 0.74518 0.20787 0.83307 0.20741 0.92083 0.20857 C 0.93619 0.2088 0.95572 0.22778 0.97044 0.23287 C 0.98177 0.2419 0.99557 0.24676 1.00742 0.25463 C 1.01393 0.2588 1.02278 0.26644 1.02916 0.26921 C 1.0345 0.27153 1.03932 0.27384 1.04427 0.27639 C 1.0552 0.28218 1.04557 0.27871 1.05338 0.28148 C 1.06263 0.28866 1.07317 0.29421 1.0832 0.29954 C 1.08632 0.30116 1.08906 0.30579 1.09257 0.30579 " pathEditMode="relative" rAng="0" ptsTypes="AAAAAAAAAAAAAAAAAAAAAAAAAAAAAAAAAAA">
                                      <p:cBhvr>
                                        <p:cTn id="8" dur="5000" fill="hold"/>
                                        <p:tgtEl>
                                          <p:spTgt spid="18"/>
                                        </p:tgtEl>
                                        <p:attrNameLst>
                                          <p:attrName>ppt_x</p:attrName>
                                          <p:attrName>ppt_y</p:attrName>
                                        </p:attrNameLst>
                                      </p:cBhvr>
                                      <p:rCtr x="54622" y="15278"/>
                                    </p:animMotion>
                                  </p:childTnLst>
                                </p:cTn>
                              </p:par>
                              <p:par>
                                <p:cTn id="9" presetID="0" presetClass="path" presetSubtype="0" accel="50000" decel="50000" fill="hold" nodeType="withEffect">
                                  <p:stCondLst>
                                    <p:cond delay="1800"/>
                                  </p:stCondLst>
                                  <p:childTnLst>
                                    <p:animMotion origin="layout" path="M 8.33333E-7 -2.22222E-6 C 0.00638 -0.00949 0.01406 -0.01227 0.02148 -0.01481 C 0.02604 -0.01828 0.03086 -0.01875 0.03542 -0.02222 C 0.04154 -0.02199 0.06888 -0.02291 0.08242 -0.01736 C 0.08698 -0.01551 0.09232 -0.00764 0.09635 -0.00254 C 0.09857 0.00023 0.10065 0.00394 0.10273 0.00741 C 0.10391 0.00903 0.10599 0.01227 0.10599 0.0125 C 0.11068 0.02871 0.11588 0.04422 0.12096 0.05926 C 0.12448 0.06968 0.12591 0.08172 0.1306 0.08889 C 0.1362 0.1081 0.14232 0.13496 0.15091 0.14815 C 0.15521 0.15463 0.15937 0.16482 0.1638 0.17037 C 0.16901 0.17709 0.17448 0.1831 0.17982 0.19005 C 0.18633 0.19884 0.1819 0.19236 0.18945 0.19746 C 0.19297 0.2 0.19818 0.2081 0.20117 0.20996 C 0.20547 0.21227 0.21406 0.21482 0.21406 0.21505 C 0.26068 0.2132 0.27708 0.21389 0.31263 0.20486 C 0.32682 0.19653 0.34154 0.19097 0.35534 0.18033 C 0.36328 0.17431 0.36706 0.16134 0.37474 0.1581 C 0.37851 0.14931 0.38021 0.14607 0.38542 0.14329 C 0.38659 0.14167 0.3875 0.13959 0.38867 0.1382 C 0.39062 0.13611 0.39505 0.13334 0.39505 0.13357 C 0.40026 0.12384 0.40638 0.11875 0.41224 0.11111 C 0.4151 0.10718 0.42083 0.09884 0.42083 0.09908 C 0.42396 0.08727 0.42969 0.08496 0.43476 0.07894 C 0.43802 0.07523 0.4388 0.07107 0.44219 0.06667 C 0.44323 0.06551 0.4444 0.06505 0.44544 0.06412 C 0.44713 0.06273 0.44896 0.06134 0.45078 0.05926 C 0.45456 0.05371 0.4556 0.04884 0.45937 0.04445 C 0.4638 0.03912 0.46146 0.0456 0.46575 0.03704 C 0.47213 0.02431 0.46732 0.0294 0.47331 0.02477 C 0.47825 0.01297 0.48346 0.00857 0.48919 -2.22222E-6 C 0.49271 -0.00532 0.49583 -0.01134 0.49896 -0.01736 C 0.50521 -0.02893 0.51367 -0.03588 0.52031 -0.04699 C 0.53268 -0.0669 0.51862 -0.04282 0.52682 -0.0618 C 0.53125 -0.07199 0.53958 -0.07708 0.54271 -0.08889 C 0.54857 -0.10903 0.56185 -0.12801 0.57174 -0.13588 C 0.57708 -0.14514 0.57982 -0.15532 0.58659 -0.16041 C 0.60013 -0.18403 0.6181 -0.20347 0.63281 -0.22222 C 0.63919 -0.23032 0.64375 -0.24282 0.65091 -0.24699 C 0.65599 -0.25463 0.66042 -0.25764 0.66601 -0.2618 C 0.67643 -0.26921 0.68607 -0.28032 0.69713 -0.28403 C 0.70273 -0.28819 0.70833 -0.28958 0.71419 -0.29143 C 0.72474 -0.2993 0.73086 -0.29722 0.74414 -0.29884 C 0.76237 -0.29791 0.7806 -0.29838 0.79883 -0.29629 C 0.80846 -0.29514 0.81836 -0.28588 0.8276 -0.28148 C 0.83476 -0.27801 0.84362 -0.27685 0.85013 -0.26921 C 0.85937 -0.25833 0.87409 -0.24375 0.88112 -0.22708 C 0.88216 -0.225 0.88229 -0.22153 0.88346 -0.21967 C 0.88437 -0.21828 0.88568 -0.21852 0.88659 -0.21736 C 0.89297 -0.20926 0.90052 -0.20116 0.90586 -0.19004 C 0.90911 -0.18356 0.91276 -0.17778 0.91549 -0.17037 C 0.91784 -0.16412 0.91901 -0.15532 0.922 -0.15069 C 0.93086 -0.13703 0.93763 -0.11759 0.94661 -0.1037 C 0.94922 -0.0993 0.95013 -0.09074 0.95299 -0.08634 C 0.95859 -0.07708 0.96458 -0.06875 0.97005 -0.05926 C 0.98125 -0.04004 0.9918 -0.02014 1.00338 -0.00254 C 1.00924 0.00672 1.01497 0.02222 1.02161 0.02963 C 1.03516 0.04537 1.04792 0.06551 1.06224 0.07662 C 1.06497 0.07871 1.07279 0.08056 1.075 0.08148 C 1.08164 0.08426 1.08776 0.08889 1.09427 0.09144 C 1.10078 0.09352 1.1099 0.09445 1.11588 0.10116 " pathEditMode="relative" rAng="0" ptsTypes="AAAAAAAAAAAAAAAAAAAAAAAAAAAAAAAAAAAAAAAAAAAAAAAAAAAAAAAAAAAAA">
                                      <p:cBhvr>
                                        <p:cTn id="10" dur="5000" fill="hold"/>
                                        <p:tgtEl>
                                          <p:spTgt spid="17"/>
                                        </p:tgtEl>
                                        <p:attrNameLst>
                                          <p:attrName>ppt_x</p:attrName>
                                          <p:attrName>ppt_y</p:attrName>
                                        </p:attrNameLst>
                                      </p:cBhvr>
                                      <p:rCtr x="55794" y="-4190"/>
                                    </p:animMotion>
                                  </p:childTnLst>
                                </p:cTn>
                              </p:par>
                              <p:par>
                                <p:cTn id="11" presetID="0" presetClass="path" presetSubtype="0" accel="50000" decel="50000" fill="hold" nodeType="withEffect">
                                  <p:stCondLst>
                                    <p:cond delay="1800"/>
                                  </p:stCondLst>
                                  <p:childTnLst>
                                    <p:animMotion origin="layout" path="M 2.70833E-6 -4.07407E-6 C 0.00377 -0.00092 0.00755 -0.00092 0.0112 -0.00254 C 0.02265 -0.00717 0.01393 -0.00532 0.02122 -0.01226 C 0.02708 -0.01828 0.03307 -0.02476 0.03906 -0.02963 C 0.0444 -0.03402 0.05026 -0.03426 0.05573 -0.03703 C 0.06536 -0.04166 0.075 -0.04629 0.08476 -0.0493 C 0.09843 -0.05949 0.11914 -0.05301 0.13242 -0.05185 C 0.13815 -0.04884 0.14375 -0.04745 0.14896 -0.04444 C 0.15638 -0.04051 0.16198 -0.03125 0.16901 -0.02708 C 0.17005 -0.02569 0.17122 -0.02314 0.17226 -0.02222 C 0.17539 -0.01967 0.18164 -0.01736 0.18164 -0.01713 C 0.18685 -0.00926 0.19218 -0.00856 0.1983 -0.00486 C 0.20286 -0.00185 0.20768 0.00255 0.21237 0.00487 C 0.21497 0.00625 0.21927 0.00718 0.22174 0.00996 C 0.22773 0.01667 0.23437 0.02385 0.24062 0.02963 C 0.24492 0.03357 0.247 0.03033 0.25182 0.03704 C 0.25599 0.04329 0.26041 0.04607 0.26497 0.04931 C 0.26614 0.05024 0.26705 0.05301 0.26823 0.0544 C 0.27343 0.05903 0.27968 0.06366 0.28489 0.06667 C 0.29218 0.07778 0.30156 0.08149 0.30937 0.08889 C 0.3164 0.09468 0.32291 0.10116 0.32968 0.10625 C 0.33099 0.10718 0.33177 0.11019 0.33307 0.11112 C 0.33607 0.11366 0.3388 0.11389 0.34205 0.11598 C 0.34323 0.11852 0.34453 0.12199 0.34648 0.12338 C 0.34896 0.12593 0.35508 0.12848 0.35508 0.12871 C 0.36354 0.14074 0.35299 0.12616 0.36315 0.13588 C 0.36784 0.14051 0.3707 0.14561 0.37617 0.14815 C 0.38047 0.15255 0.38463 0.15371 0.3888 0.15811 C 0.39661 0.16667 0.40573 0.17662 0.41419 0.18033 C 0.41914 0.18565 0.42226 0.19005 0.42747 0.1926 C 0.43411 0.19931 0.43945 0.20487 0.44674 0.20741 C 0.45091 0.21204 0.45599 0.21274 0.46015 0.21737 C 0.46549 0.22315 0.47096 0.22894 0.47682 0.23218 C 0.48255 0.23982 0.48711 0.24422 0.49349 0.24699 C 0.49974 0.25579 0.50885 0.26088 0.51549 0.26667 C 0.51718 0.26783 0.51758 0.27037 0.51927 0.27153 C 0.52773 0.28125 0.53867 0.28959 0.54817 0.2963 C 0.55638 0.30255 0.5638 0.31227 0.57226 0.31598 C 0.58398 0.33311 0.59935 0.33542 0.61276 0.34074 C 0.63307 0.34885 0.6526 0.36135 0.67304 0.36783 C 0.67982 0.37292 0.67343 0.36875 0.68515 0.37292 C 0.69544 0.37616 0.70495 0.38264 0.71523 0.38519 C 0.85833 0.38056 0.82604 0.38612 0.90039 0.36783 C 0.91263 0.36112 0.92539 0.35625 0.93815 0.35301 C 0.9487 0.3463 0.95963 0.34352 0.97044 0.3382 C 0.9819 0.33311 0.99271 0.32338 1.0039 0.31852 C 1.01159 0.31505 1.01966 0.31459 1.02734 0.31112 C 1.03372 0.30834 1.03971 0.30371 1.04635 0.30116 C 1.05482 0.29352 1.06393 0.29167 1.07291 0.28889 C 1.07877 0.28449 1.08476 0.28357 1.09088 0.28149 C 1.09765 0.27153 1.09049 0.28079 1.0987 0.27408 C 1.10286 0.27061 1.10703 0.26389 1.11093 0.25926 C 1.12031 0.24746 1.13047 0.2257 1.14101 0.21968 C 1.14479 0.21112 1.147 0.21204 1.15104 0.20487 C 1.15338 0.2007 1.15416 0.19514 1.15781 0.19514 C 1.15833 0.19514 1.15703 0.19653 1.15664 0.19746 " pathEditMode="relative" rAng="0" ptsTypes="AAAAAAAAAAAAAAAAAAAAAAAAAAAAAAAAAAAAAAAAAAAAAAAAAAAAAAAA">
                                      <p:cBhvr>
                                        <p:cTn id="12" dur="5000" fill="hold"/>
                                        <p:tgtEl>
                                          <p:spTgt spid="19"/>
                                        </p:tgtEl>
                                        <p:attrNameLst>
                                          <p:attrName>ppt_x</p:attrName>
                                          <p:attrName>ppt_y</p:attrName>
                                        </p:attrNameLst>
                                      </p:cBhvr>
                                      <p:rCtr x="57891" y="16505"/>
                                    </p:animMotion>
                                  </p:childTnLst>
                                </p:cTn>
                              </p:par>
                              <p:par>
                                <p:cTn id="13" presetID="0" presetClass="path" presetSubtype="0" accel="50000" decel="50000" fill="hold" nodeType="withEffect">
                                  <p:stCondLst>
                                    <p:cond delay="1200"/>
                                  </p:stCondLst>
                                  <p:childTnLst>
                                    <p:animMotion origin="layout" path="M 0.0142 -0.00232 C 0.05731 -0.00139 0.1003 -0.00139 0.14341 0.00023 C 0.1567 0.00069 0.16842 0.01597 0.18041 0.02477 C 0.19265 0.0338 0.17428 0.01968 0.18718 0.03218 C 0.18926 0.03449 0.19369 0.03727 0.19369 0.0375 C 0.20463 0.06088 0.19096 0.03287 0.2006 0.04699 C 0.20411 0.05231 0.20711 0.05903 0.21063 0.06435 C 0.21453 0.06991 0.21584 0.07847 0.21961 0.08403 C 0.22561 0.10301 0.21766 0.07986 0.22652 0.09653 C 0.22782 0.0993 0.2286 0.10347 0.22991 0.10625 C 0.23069 0.10856 0.23199 0.10949 0.23329 0.11134 C 0.23759 0.11991 0.24098 0.1331 0.24541 0.14097 C 0.25478 0.15694 0.26508 0.17245 0.27589 0.18287 C 0.2824 0.18912 0.28943 0.19143 0.29595 0.19514 C 0.34636 0.19421 0.39638 0.19421 0.44692 0.19282 C 0.45955 0.19236 0.47336 0.18125 0.48626 0.17801 C 0.49772 0.16921 0.50983 0.16366 0.52195 0.16065 C 0.53263 0.15301 0.52611 0.15625 0.54096 0.15324 C 0.54917 0.14745 0.55633 0.14305 0.5648 0.14097 C 0.57431 0.1338 0.58577 0.12917 0.59606 0.12616 C 0.60766 0.11343 0.61977 0.10393 0.6311 0.09143 C 0.63892 0.08287 0.64895 0.08287 0.65689 0.0743 C 0.66484 0.06528 0.67318 0.05671 0.68164 0.04954 C 0.69076 0.0419 0.70144 0.04005 0.71095 0.03472 C 0.78246 0.03565 0.85398 0.03565 0.92536 0.03727 C 0.93304 0.0375 0.9393 0.04768 0.94685 0.04954 C 0.96261 0.05347 0.97746 0.0625 0.9927 0.06921 C 0.99817 0.07708 1.00404 0.07917 1.0099 0.08403 C 1.02188 0.09398 1.03517 0.10116 1.04806 0.10393 C 1.05588 0.1081 1.06343 0.1118 1.07164 0.11366 C 1.08323 0.12014 1.07451 0.1162 1.0986 0.1162 " pathEditMode="relative" rAng="0" ptsTypes="AAAAAAAAAAAAAAAAAAAAAAAAAAAAAAA">
                                      <p:cBhvr>
                                        <p:cTn id="14" dur="5000" fill="hold"/>
                                        <p:tgtEl>
                                          <p:spTgt spid="23"/>
                                        </p:tgtEl>
                                        <p:attrNameLst>
                                          <p:attrName>ppt_x</p:attrName>
                                          <p:attrName>ppt_y</p:attrName>
                                        </p:attrNameLst>
                                      </p:cBhvr>
                                      <p:rCtr x="54214" y="9861"/>
                                    </p:animMotion>
                                  </p:childTnLst>
                                </p:cTn>
                              </p:par>
                              <p:par>
                                <p:cTn id="15" presetID="0" presetClass="path" presetSubtype="0" accel="50000" decel="50000" fill="hold" nodeType="withEffect">
                                  <p:stCondLst>
                                    <p:cond delay="1200"/>
                                  </p:stCondLst>
                                  <p:childTnLst>
                                    <p:animMotion origin="layout" path="M 3.125E-6 4.44444E-6 C 0.00364 -0.00093 0.00729 -0.00093 0.0108 -0.00255 C 0.02174 -0.00718 0.01341 -0.00533 0.02044 -0.01227 C 0.02604 -0.01829 0.03164 -0.02477 0.03737 -0.02963 C 0.04244 -0.03403 0.04817 -0.03426 0.05338 -0.03704 C 0.06263 -0.04167 0.07187 -0.0463 0.08125 -0.04931 C 0.09453 -0.0595 0.11432 -0.05301 0.12721 -0.05186 C 0.13281 -0.04885 0.13815 -0.04746 0.14323 -0.04445 C 0.15026 -0.04051 0.1556 -0.03125 0.1625 -0.02709 C 0.16354 -0.0257 0.16445 -0.02315 0.16562 -0.02223 C 0.16849 -0.01968 0.17448 -0.01737 0.17448 -0.01713 C 0.17955 -0.00926 0.18463 -0.00857 0.19062 -0.00487 C 0.19505 -0.00186 0.19961 0.00254 0.20429 0.00486 C 0.20664 0.00625 0.2108 0.00717 0.21302 0.00995 C 0.21888 0.01666 0.22526 0.02384 0.23125 0.02963 C 0.23541 0.03356 0.2375 0.03032 0.24192 0.03703 C 0.24596 0.04328 0.25026 0.04606 0.25468 0.0493 C 0.25586 0.05023 0.25664 0.053 0.25781 0.05439 C 0.26276 0.05902 0.26875 0.06365 0.27396 0.06666 C 0.28099 0.07777 0.28971 0.08148 0.29739 0.08888 C 0.30403 0.09467 0.31028 0.10115 0.31692 0.10625 C 0.3181 0.10717 0.31888 0.11018 0.32005 0.11111 C 0.32291 0.11365 0.32565 0.11388 0.32877 0.11597 C 0.32994 0.11851 0.33112 0.12199 0.33294 0.12338 C 0.33541 0.12592 0.3414 0.12847 0.3414 0.1287 C 0.34935 0.14074 0.33919 0.12615 0.34896 0.13588 C 0.35364 0.1405 0.35638 0.1456 0.36159 0.14814 C 0.36562 0.15254 0.36966 0.1537 0.37356 0.1581 C 0.38112 0.16666 0.38997 0.17662 0.39804 0.18032 C 0.40286 0.18564 0.40586 0.19004 0.41093 0.19259 C 0.41718 0.1993 0.42239 0.20486 0.42929 0.2074 C 0.43333 0.21203 0.43815 0.21273 0.44218 0.21736 C 0.44726 0.22314 0.4526 0.22893 0.4582 0.23217 C 0.4638 0.23981 0.4681 0.24421 0.47435 0.24699 C 0.48021 0.25578 0.48919 0.26088 0.49544 0.26666 C 0.497 0.26782 0.49752 0.27037 0.49896 0.27152 C 0.50716 0.28125 0.51771 0.28958 0.52682 0.29629 C 0.53476 0.30254 0.54179 0.31226 0.55013 0.31597 C 0.56119 0.3331 0.57604 0.33541 0.5888 0.34074 C 0.60833 0.34884 0.62708 0.36134 0.64674 0.36782 C 0.65325 0.37291 0.64713 0.36875 0.65846 0.37291 C 0.66823 0.37615 0.67734 0.38263 0.68737 0.38518 C 0.82487 0.38055 0.79375 0.38611 0.86523 0.36782 C 0.87708 0.36111 0.88932 0.35625 0.90156 0.353 C 0.91172 0.34629 0.92226 0.34351 0.93255 0.33819 C 0.94349 0.3331 0.95403 0.32338 0.96471 0.31851 C 0.97213 0.31504 0.97981 0.31458 0.98724 0.31111 C 0.99349 0.30833 0.99909 0.3037 1.00547 0.30115 C 1.01367 0.29351 1.02239 0.29166 1.03112 0.28888 C 1.03672 0.28449 1.04244 0.28356 1.0483 0.28148 C 1.05481 0.27152 1.04791 0.28078 1.05573 0.27407 C 1.05976 0.2706 1.0638 0.26388 1.06758 0.25925 C 1.07669 0.24745 1.08633 0.22569 1.09648 0.21967 C 1.10013 0.21111 1.10221 0.21203 1.10612 0.20486 C 1.10833 0.20069 1.10924 0.19513 1.11263 0.19513 C 1.11315 0.19513 1.11185 0.19652 1.11146 0.19745 " pathEditMode="relative" rAng="0" ptsTypes="AAAAAAAAAAAAAAAAAAAAAAAAAAAAAAAAAAAAAAAAAAAAAAAAAAAAAAAA">
                                      <p:cBhvr>
                                        <p:cTn id="16" dur="5000" fill="hold"/>
                                        <p:tgtEl>
                                          <p:spTgt spid="21"/>
                                        </p:tgtEl>
                                        <p:attrNameLst>
                                          <p:attrName>ppt_x</p:attrName>
                                          <p:attrName>ppt_y</p:attrName>
                                        </p:attrNameLst>
                                      </p:cBhvr>
                                      <p:rCtr x="55638" y="16505"/>
                                    </p:animMotion>
                                  </p:childTnLst>
                                </p:cTn>
                              </p:par>
                              <p:par>
                                <p:cTn id="17" presetID="0" presetClass="path" presetSubtype="0" accel="50000" decel="50000" fill="hold" nodeType="withEffect">
                                  <p:stCondLst>
                                    <p:cond delay="0"/>
                                  </p:stCondLst>
                                  <p:childTnLst>
                                    <p:animMotion origin="layout" path="M -0.32331 0.09329 C -0.31862 0.09237 -0.31393 0.09237 -0.30937 0.09075 C -0.29518 0.08612 -0.30599 0.08797 -0.29687 0.08102 C -0.28958 0.075 -0.28216 0.06852 -0.27474 0.06366 C -0.2681 0.05926 -0.26068 0.05903 -0.25391 0.05625 C -0.24193 0.05163 -0.22995 0.047 -0.21784 0.04399 C -0.20065 0.0338 -0.17487 0.04028 -0.1582 0.04144 C -0.15104 0.04445 -0.14401 0.04584 -0.1375 0.04885 C -0.12838 0.05278 -0.12161 0.06204 -0.1125 0.06621 C -0.1112 0.0676 -0.10989 0.07014 -0.10859 0.07107 C -0.10469 0.07362 -0.09687 0.07593 -0.09687 0.07616 C -0.09036 0.08403 -0.08372 0.08473 -0.07604 0.08843 C -0.07044 0.09144 -0.06432 0.09584 -0.05859 0.09815 C -0.05521 0.09954 -0.04987 0.10047 -0.04687 0.10325 C -0.03932 0.10996 -0.03112 0.11713 -0.02331 0.12292 C -0.01797 0.12686 -0.01536 0.12362 -0.00937 0.13033 C -0.00417 0.13658 0.0013 0.13936 0.00703 0.1426 C 0.00833 0.14352 0.00964 0.1463 0.01094 0.14769 C 0.01758 0.15232 0.02539 0.15695 0.0319 0.15996 C 0.04089 0.17107 0.05261 0.17477 0.06224 0.18218 C 0.07109 0.18797 0.0793 0.19445 0.08776 0.19954 C 0.08932 0.20047 0.09037 0.20348 0.09193 0.2044 C 0.09557 0.20695 0.09883 0.20718 0.10313 0.20926 C 0.1043 0.21181 0.10612 0.21528 0.1086 0.21667 C 0.11146 0.21922 0.11927 0.22176 0.11927 0.222 C 0.12982 0.23403 0.11667 0.21945 0.12943 0.22917 C 0.13503 0.2338 0.13854 0.23889 0.14557 0.24144 C 0.15091 0.24584 0.15612 0.247 0.16133 0.25139 C 0.1711 0.25996 0.18242 0.26991 0.19284 0.27362 C 0.19896 0.27871 0.20313 0.28334 0.20938 0.28588 C 0.21784 0.2926 0.22435 0.29815 0.2336 0.3007 C 0.2388 0.30533 0.24505 0.30602 0.25026 0.31065 C 0.2569 0.31644 0.2638 0.32223 0.2711 0.32547 C 0.27826 0.33311 0.28386 0.3375 0.29193 0.34028 C 0.29961 0.34908 0.31107 0.35417 0.31901 0.35996 C 0.32136 0.36112 0.32162 0.36366 0.32396 0.36482 C 0.33451 0.37454 0.34792 0.38288 0.36003 0.38959 C 0.37031 0.39584 0.37943 0.40556 0.38998 0.40926 C 0.40469 0.42639 0.42383 0.42871 0.4405 0.43403 C 0.46576 0.44213 0.49011 0.45463 0.51563 0.46112 C 0.52409 0.46621 0.51615 0.46204 0.53073 0.46621 C 0.54349 0.46945 0.55534 0.47593 0.56823 0.47848 C 0.74662 0.47385 0.70625 0.4794 0.79896 0.46112 C 0.81432 0.4544 0.83021 0.44954 0.8461 0.4463 C 0.85925 0.43959 0.87292 0.43681 0.88633 0.43149 C 0.90052 0.42639 0.91406 0.41667 0.928 0.41181 C 0.93763 0.40834 0.94766 0.40788 0.95729 0.4044 C 0.96524 0.40163 0.97266 0.397 0.98086 0.39445 C 0.99154 0.38681 1.00287 0.38496 1.01406 0.38218 C 1.02136 0.37778 1.02878 0.37686 1.03646 0.37477 C 1.04492 0.36482 1.03594 0.37408 1.0461 0.36737 C 1.0513 0.36389 1.05651 0.35718 1.06146 0.35255 C 1.07318 0.34075 1.08581 0.31899 1.09896 0.31297 C 1.10365 0.3044 1.10638 0.30533 1.11133 0.29815 C 1.11432 0.29399 1.11537 0.28843 1.11979 0.28843 C 1.12044 0.28843 1.11888 0.28982 1.11836 0.29075 " pathEditMode="relative" rAng="0" ptsTypes="AAAAAAAAAAAAAAAAAAAAAAAAAAAAAAAAAAAAAAAAAAAAAAAAAAAAAAAA">
                                      <p:cBhvr>
                                        <p:cTn id="18" dur="5000" fill="hold"/>
                                        <p:tgtEl>
                                          <p:spTgt spid="25"/>
                                        </p:tgtEl>
                                        <p:attrNameLst>
                                          <p:attrName>ppt_x</p:attrName>
                                          <p:attrName>ppt_y</p:attrName>
                                        </p:attrNameLst>
                                      </p:cBhvr>
                                      <p:rCtr x="72161" y="16505"/>
                                    </p:animMotion>
                                  </p:childTnLst>
                                </p:cTn>
                              </p:par>
                              <p:par>
                                <p:cTn id="19" presetID="0" presetClass="path" presetSubtype="0" accel="50000" decel="50000" fill="hold" nodeType="withEffect">
                                  <p:stCondLst>
                                    <p:cond delay="0"/>
                                  </p:stCondLst>
                                  <p:childTnLst>
                                    <p:animMotion origin="layout" path="M 8.33333E-7 -1.85185E-6 C 0.00378 -0.00092 0.00742 -0.00092 0.01094 -0.00254 C 0.022 -0.00717 0.01354 -0.00532 0.0207 -0.01227 C 0.02643 -0.01829 0.03216 -0.02477 0.03802 -0.02963 C 0.04323 -0.03403 0.04896 -0.03426 0.0543 -0.03704 C 0.06354 -0.04166 0.07305 -0.04629 0.08229 -0.0493 C 0.0957 -0.05949 0.11588 -0.05301 0.12891 -0.05185 C 0.1345 -0.04884 0.13997 -0.04745 0.14518 -0.04444 C 0.15221 -0.04051 0.15768 -0.03125 0.16471 -0.02708 C 0.16562 -0.02569 0.16667 -0.02315 0.16784 -0.02222 C 0.1707 -0.01967 0.17682 -0.01736 0.17682 -0.01713 C 0.1819 -0.00926 0.18711 -0.00856 0.1931 -0.00486 C 0.19753 -0.00185 0.20234 0.00255 0.2069 0.00486 C 0.20937 0.00625 0.21354 0.00718 0.21588 0.00996 C 0.22187 0.01667 0.22825 0.02384 0.23437 0.02963 C 0.23854 0.03357 0.24062 0.03033 0.24518 0.03704 C 0.24935 0.04329 0.25365 0.04607 0.25807 0.04931 C 0.25911 0.05023 0.26016 0.05301 0.2612 0.0544 C 0.26628 0.05903 0.2724 0.06366 0.27747 0.06667 C 0.28463 0.07778 0.29362 0.08148 0.3013 0.08889 C 0.30807 0.09468 0.31458 0.10116 0.32109 0.10625 C 0.3224 0.10718 0.32318 0.11019 0.32435 0.11111 C 0.32721 0.11366 0.32995 0.11389 0.3332 0.11597 C 0.33424 0.11852 0.33555 0.12199 0.33737 0.12338 C 0.33984 0.12593 0.34583 0.12847 0.34583 0.12871 C 0.35404 0.14074 0.34375 0.12616 0.35365 0.13588 C 0.35833 0.14051 0.36107 0.1456 0.36641 0.14815 C 0.37044 0.15255 0.37461 0.15371 0.37865 0.1581 C 0.3862 0.16667 0.39505 0.17662 0.40338 0.18033 C 0.4082 0.18496 0.41133 0.19005 0.41641 0.19259 C 0.42279 0.19931 0.42799 0.20486 0.43516 0.20741 C 0.43919 0.21204 0.44401 0.21273 0.44818 0.21667 C 0.45325 0.22315 0.45872 0.22894 0.46445 0.23218 C 0.47005 0.23982 0.47435 0.24421 0.48073 0.24699 C 0.48672 0.25579 0.49557 0.26088 0.50208 0.26667 C 0.50365 0.26783 0.50404 0.27037 0.50573 0.27153 C 0.51393 0.28125 0.52461 0.28959 0.53385 0.2963 C 0.54193 0.30255 0.54909 0.31227 0.55742 0.31597 C 0.56875 0.3331 0.58372 0.33542 0.59674 0.34074 C 0.61654 0.34884 0.63555 0.36134 0.65547 0.36783 C 0.66211 0.37292 0.65586 0.36875 0.66732 0.37292 C 0.67721 0.37616 0.68646 0.38264 0.69661 0.38519 C 0.83594 0.38056 0.80443 0.38611 0.87682 0.36783 C 0.88893 0.36111 0.9013 0.35625 0.91367 0.35301 C 0.92396 0.3463 0.93463 0.34352 0.94518 0.3382 C 0.95625 0.3331 0.9668 0.32338 0.97773 0.31852 C 0.98529 0.31505 0.9931 0.31459 1.00065 0.31111 C 1.00677 0.30834 1.01263 0.30371 1.01901 0.30116 C 1.02734 0.29352 1.0362 0.29167 1.04492 0.28889 C 1.05065 0.28449 1.05651 0.28357 1.0625 0.28148 C 1.06901 0.27153 1.06198 0.28079 1.06992 0.27408 C 1.07409 0.2706 1.07812 0.26389 1.08203 0.25926 C 1.09115 0.24746 1.10104 0.2257 1.11133 0.21968 C 1.11497 0.21111 1.11706 0.21204 1.12096 0.20486 C 1.12331 0.2007 1.12409 0.19514 1.1276 0.19514 C 1.12812 0.19514 1.12682 0.19653 1.12643 0.19746 " pathEditMode="relative" rAng="0" ptsTypes="AAAAAAAAAAAAAAAAAAAAAAAAAAAAAAAAAAAAAAAAAAAAAAAAAAAAAAAA">
                                      <p:cBhvr>
                                        <p:cTn id="20" dur="5000" fill="hold"/>
                                        <p:tgtEl>
                                          <p:spTgt spid="16"/>
                                        </p:tgtEl>
                                        <p:attrNameLst>
                                          <p:attrName>ppt_x</p:attrName>
                                          <p:attrName>ppt_y</p:attrName>
                                        </p:attrNameLst>
                                      </p:cBhvr>
                                      <p:rCtr x="56380" y="16505"/>
                                    </p:animMotion>
                                  </p:childTnLst>
                                </p:cTn>
                              </p:par>
                              <p:par>
                                <p:cTn id="21" presetID="0" presetClass="path" presetSubtype="0" accel="50000" decel="50000" fill="hold" nodeType="withEffect">
                                  <p:stCondLst>
                                    <p:cond delay="3100"/>
                                  </p:stCondLst>
                                  <p:childTnLst>
                                    <p:animMotion origin="layout" path="M 2.5E-6 -4.81481E-6 C 0.00807 -0.0118 0.00416 -0.00833 0.01133 -0.01226 C 0.01614 -0.01921 0.02083 -0.01921 0.02604 -0.02476 C 0.0362 -0.03611 0.04817 -0.04143 0.05937 -0.04444 C 0.07018 -0.05208 0.08151 -0.05208 0.09205 -0.05925 C 0.09974 -0.06458 0.10781 -0.06643 0.11549 -0.07152 C 0.12656 -0.07893 0.13763 -0.08587 0.14922 -0.08888 C 0.15182 -0.09074 0.15429 -0.09467 0.15703 -0.09629 C 0.16367 -0.1 0.17044 -0.10115 0.17721 -0.1037 C 0.18255 -0.10555 0.18776 -0.11018 0.19297 -0.11365 C 0.19557 -0.11504 0.20078 -0.11851 0.20078 -0.11828 C 0.21172 -0.1331 0.22383 -0.13449 0.23554 -0.14328 C 0.24661 -0.1618 0.26159 -0.16412 0.27383 -0.17777 C 0.28867 -0.19444 0.30455 -0.20555 0.31979 -0.22222 C 0.32474 -0.22754 0.3306 -0.22708 0.33541 -0.2324 C 0.34192 -0.23912 0.35416 -0.2537 0.36133 -0.25925 C 0.37995 -0.2743 0.35078 -0.23773 0.38151 -0.27152 C 0.3901 -0.28125 0.39804 -0.28703 0.40729 -0.29375 C 0.41289 -0.29791 0.41653 -0.30439 0.42291 -0.30856 C 0.43515 -0.31689 0.42187 -0.30995 0.43424 -0.32106 C 0.43854 -0.325 0.44765 -0.33078 0.44765 -0.33055 C 0.45442 -0.34189 0.47291 -0.35185 0.48138 -0.3581 C 0.49739 -0.36967 0.51263 -0.38495 0.52851 -0.39745 C 0.53073 -0.3993 0.53307 -0.40023 0.53528 -0.40254 C 0.53646 -0.4037 0.53737 -0.40625 0.53854 -0.4074 C 0.54323 -0.41134 0.55026 -0.41226 0.55429 -0.41967 C 0.55716 -0.425 0.56002 -0.43032 0.56211 -0.43703 C 0.5638 -0.44189 0.56666 -0.45185 0.56666 -0.45162 C 0.5694 -0.4824 0.58203 -0.48773 0.59245 -0.5037 C 0.60078 -0.51643 0.60937 -0.53819 0.6194 -0.5456 C 0.62578 -0.55949 0.63372 -0.56597 0.64179 -0.57291 C 0.64336 -0.57407 0.64492 -0.57569 0.64635 -0.578 C 0.64765 -0.57986 0.6483 -0.58356 0.64974 -0.58518 C 0.65364 -0.58912 0.65807 -0.58888 0.66198 -0.59259 C 0.66836 -0.59837 0.67448 -0.60625 0.68112 -0.60995 C 0.6875 -0.61921 0.69609 -0.62384 0.70351 -0.62708 C 0.71497 -0.63981 0.72682 -0.65092 0.73945 -0.65439 C 0.74726 -0.65995 0.75508 -0.66203 0.76302 -0.66412 C 0.7681 -0.66759 0.77344 -0.66921 0.77877 -0.67152 C 0.81875 -0.6706 0.87239 -0.67523 0.91784 -0.66666 C 0.94336 -0.6618 0.96705 -0.64236 0.99192 -0.63449 C 0.99987 -0.6287 1.00729 -0.62662 1.01549 -0.62476 C 1.02226 -0.62106 1.02903 -0.61851 1.03567 -0.61481 C 1.04219 -0.61134 1.04349 -0.60486 1.05156 -0.60486 " pathEditMode="relative" rAng="0" ptsTypes="AAAAAAAAAAAAAAAAAAAAAAAAAAAAAAAAAAAAAAAAAAAA">
                                      <p:cBhvr>
                                        <p:cTn id="22" dur="5000" fill="hold"/>
                                        <p:tgtEl>
                                          <p:spTgt spid="26"/>
                                        </p:tgtEl>
                                        <p:attrNameLst>
                                          <p:attrName>ppt_x</p:attrName>
                                          <p:attrName>ppt_y</p:attrName>
                                        </p:attrNameLst>
                                      </p:cBhvr>
                                      <p:rCtr x="52578" y="-33611"/>
                                    </p:animMotion>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green and red text on a black background&#10;&#10;Description automatically generated">
            <a:extLst>
              <a:ext uri="{FF2B5EF4-FFF2-40B4-BE49-F238E27FC236}">
                <a16:creationId xmlns:a16="http://schemas.microsoft.com/office/drawing/2014/main" id="{3AFF4059-6C3E-7D16-6CFD-924E9EB24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3" y="361699"/>
            <a:ext cx="7193903" cy="5791702"/>
          </a:xfrm>
          <a:prstGeom prst="rect">
            <a:avLst/>
          </a:prstGeom>
        </p:spPr>
      </p:pic>
    </p:spTree>
    <p:extLst>
      <p:ext uri="{BB962C8B-B14F-4D97-AF65-F5344CB8AC3E}">
        <p14:creationId xmlns:p14="http://schemas.microsoft.com/office/powerpoint/2010/main" val="1498452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FF25A24-C257-47BA-B3A7-67CF5B14A05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69" t="6983" r="9926" b="3990"/>
          <a:stretch/>
        </p:blipFill>
        <p:spPr>
          <a:xfrm>
            <a:off x="-4626" y="7185"/>
            <a:ext cx="12192000" cy="6858000"/>
          </a:xfrm>
          <a:prstGeom prst="rect">
            <a:avLst/>
          </a:prstGeom>
        </p:spPr>
      </p:pic>
      <p:sp>
        <p:nvSpPr>
          <p:cNvPr id="11" name="Rectangle: Rounded Corners 10">
            <a:extLst>
              <a:ext uri="{FF2B5EF4-FFF2-40B4-BE49-F238E27FC236}">
                <a16:creationId xmlns:a16="http://schemas.microsoft.com/office/drawing/2014/main" id="{F203CD46-1F8E-4988-A702-98C2120967E0}"/>
              </a:ext>
            </a:extLst>
          </p:cNvPr>
          <p:cNvSpPr/>
          <p:nvPr/>
        </p:nvSpPr>
        <p:spPr>
          <a:xfrm>
            <a:off x="298603" y="221829"/>
            <a:ext cx="11585542" cy="6414342"/>
          </a:xfrm>
          <a:prstGeom prst="roundRect">
            <a:avLst>
              <a:gd name="adj" fmla="val 13144"/>
            </a:avLst>
          </a:prstGeom>
          <a:solidFill>
            <a:schemeClr val="bg1"/>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Graphic 6">
            <a:extLst>
              <a:ext uri="{FF2B5EF4-FFF2-40B4-BE49-F238E27FC236}">
                <a16:creationId xmlns:a16="http://schemas.microsoft.com/office/drawing/2014/main" id="{93DF6EE6-B847-4ECF-A6B3-7321286B72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325" y="1459072"/>
            <a:ext cx="3379422" cy="5149594"/>
          </a:xfrm>
          <a:prstGeom prst="rect">
            <a:avLst/>
          </a:prstGeom>
        </p:spPr>
      </p:pic>
      <p:grpSp>
        <p:nvGrpSpPr>
          <p:cNvPr id="2" name="Group 1">
            <a:extLst>
              <a:ext uri="{FF2B5EF4-FFF2-40B4-BE49-F238E27FC236}">
                <a16:creationId xmlns:a16="http://schemas.microsoft.com/office/drawing/2014/main" id="{B0B0AB7C-82CF-4A9A-A576-52897D9FC87F}"/>
              </a:ext>
            </a:extLst>
          </p:cNvPr>
          <p:cNvGrpSpPr/>
          <p:nvPr/>
        </p:nvGrpSpPr>
        <p:grpSpPr>
          <a:xfrm>
            <a:off x="2521509" y="674492"/>
            <a:ext cx="9111167" cy="3003428"/>
            <a:chOff x="1719150" y="1205760"/>
            <a:chExt cx="4208768" cy="1778298"/>
          </a:xfrm>
        </p:grpSpPr>
        <p:pic>
          <p:nvPicPr>
            <p:cNvPr id="9" name="Picture 2">
              <a:extLst>
                <a:ext uri="{FF2B5EF4-FFF2-40B4-BE49-F238E27FC236}">
                  <a16:creationId xmlns:a16="http://schemas.microsoft.com/office/drawing/2014/main" id="{99C2B593-090D-4459-B40C-6B379C86E0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719150" y="1205760"/>
              <a:ext cx="4208768" cy="1755683"/>
            </a:xfrm>
            <a:prstGeom prst="rect">
              <a:avLst/>
            </a:prstGeom>
          </p:spPr>
        </p:pic>
        <p:sp>
          <p:nvSpPr>
            <p:cNvPr id="14" name="TextBox 13">
              <a:extLst>
                <a:ext uri="{FF2B5EF4-FFF2-40B4-BE49-F238E27FC236}">
                  <a16:creationId xmlns:a16="http://schemas.microsoft.com/office/drawing/2014/main" id="{D16AA7F1-6395-473A-AE92-EAE07EF7FEFD}"/>
                </a:ext>
              </a:extLst>
            </p:cNvPr>
            <p:cNvSpPr txBox="1"/>
            <p:nvPr/>
          </p:nvSpPr>
          <p:spPr>
            <a:xfrm>
              <a:off x="1874306" y="1471669"/>
              <a:ext cx="3898457" cy="1512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Tìm hiểu và chia sẻ với bạn về một số hoạt động góp phần bảo vệ chủ quyền biển, của địa phương em (tỉnh hoặc thành phố) hoặc địa phương khác mà em biết.</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236144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3E44A8C-9FBE-283A-AC91-A4B4AAF61737}"/>
              </a:ext>
            </a:extLst>
          </p:cNvPr>
          <p:cNvSpPr/>
          <p:nvPr/>
        </p:nvSpPr>
        <p:spPr>
          <a:xfrm>
            <a:off x="283124" y="152401"/>
            <a:ext cx="11625752" cy="6440586"/>
          </a:xfrm>
          <a:custGeom>
            <a:avLst/>
            <a:gdLst>
              <a:gd name="connsiteX0" fmla="*/ 0 w 11625752"/>
              <a:gd name="connsiteY0" fmla="*/ 642255 h 6440586"/>
              <a:gd name="connsiteX1" fmla="*/ 642255 w 11625752"/>
              <a:gd name="connsiteY1" fmla="*/ 0 h 6440586"/>
              <a:gd name="connsiteX2" fmla="*/ 10983497 w 11625752"/>
              <a:gd name="connsiteY2" fmla="*/ 0 h 6440586"/>
              <a:gd name="connsiteX3" fmla="*/ 11625752 w 11625752"/>
              <a:gd name="connsiteY3" fmla="*/ 642255 h 6440586"/>
              <a:gd name="connsiteX4" fmla="*/ 11625752 w 11625752"/>
              <a:gd name="connsiteY4" fmla="*/ 5798331 h 6440586"/>
              <a:gd name="connsiteX5" fmla="*/ 10983497 w 11625752"/>
              <a:gd name="connsiteY5" fmla="*/ 6440586 h 6440586"/>
              <a:gd name="connsiteX6" fmla="*/ 642255 w 11625752"/>
              <a:gd name="connsiteY6" fmla="*/ 6440586 h 6440586"/>
              <a:gd name="connsiteX7" fmla="*/ 0 w 11625752"/>
              <a:gd name="connsiteY7" fmla="*/ 5798331 h 6440586"/>
              <a:gd name="connsiteX8" fmla="*/ 0 w 11625752"/>
              <a:gd name="connsiteY8" fmla="*/ 642255 h 64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6440586" fill="none" extrusionOk="0">
                <a:moveTo>
                  <a:pt x="0" y="642255"/>
                </a:moveTo>
                <a:cubicBezTo>
                  <a:pt x="2114" y="344763"/>
                  <a:pt x="310553" y="38612"/>
                  <a:pt x="642255" y="0"/>
                </a:cubicBezTo>
                <a:cubicBezTo>
                  <a:pt x="2726150" y="72427"/>
                  <a:pt x="7807012" y="61419"/>
                  <a:pt x="10983497" y="0"/>
                </a:cubicBezTo>
                <a:cubicBezTo>
                  <a:pt x="11330092" y="-55851"/>
                  <a:pt x="11571036" y="270997"/>
                  <a:pt x="11625752" y="642255"/>
                </a:cubicBezTo>
                <a:cubicBezTo>
                  <a:pt x="11726628" y="1460979"/>
                  <a:pt x="11518439" y="4080469"/>
                  <a:pt x="11625752" y="5798331"/>
                </a:cubicBezTo>
                <a:cubicBezTo>
                  <a:pt x="11636321" y="6099399"/>
                  <a:pt x="11303671" y="6401873"/>
                  <a:pt x="10983497" y="6440586"/>
                </a:cubicBezTo>
                <a:cubicBezTo>
                  <a:pt x="9471163" y="6470413"/>
                  <a:pt x="1867330" y="6361280"/>
                  <a:pt x="642255" y="6440586"/>
                </a:cubicBezTo>
                <a:cubicBezTo>
                  <a:pt x="349798" y="6433549"/>
                  <a:pt x="-16080" y="6156219"/>
                  <a:pt x="0" y="5798331"/>
                </a:cubicBezTo>
                <a:cubicBezTo>
                  <a:pt x="50037" y="4606533"/>
                  <a:pt x="770" y="1926485"/>
                  <a:pt x="0" y="642255"/>
                </a:cubicBezTo>
                <a:close/>
              </a:path>
              <a:path w="11625752" h="6440586" stroke="0" extrusionOk="0">
                <a:moveTo>
                  <a:pt x="0" y="642255"/>
                </a:moveTo>
                <a:cubicBezTo>
                  <a:pt x="38772" y="298116"/>
                  <a:pt x="302969" y="32132"/>
                  <a:pt x="642255" y="0"/>
                </a:cubicBezTo>
                <a:cubicBezTo>
                  <a:pt x="4316112" y="123000"/>
                  <a:pt x="7252951" y="-96860"/>
                  <a:pt x="10983497" y="0"/>
                </a:cubicBezTo>
                <a:cubicBezTo>
                  <a:pt x="11334099" y="-3129"/>
                  <a:pt x="11642651" y="253477"/>
                  <a:pt x="11625752" y="642255"/>
                </a:cubicBezTo>
                <a:cubicBezTo>
                  <a:pt x="11628925" y="1374125"/>
                  <a:pt x="11720019" y="4065808"/>
                  <a:pt x="11625752" y="5798331"/>
                </a:cubicBezTo>
                <a:cubicBezTo>
                  <a:pt x="11586238" y="6167354"/>
                  <a:pt x="11305727" y="6435271"/>
                  <a:pt x="10983497" y="6440586"/>
                </a:cubicBezTo>
                <a:cubicBezTo>
                  <a:pt x="6937073" y="6279879"/>
                  <a:pt x="2680322" y="6480253"/>
                  <a:pt x="642255" y="6440586"/>
                </a:cubicBezTo>
                <a:cubicBezTo>
                  <a:pt x="259545" y="6434930"/>
                  <a:pt x="-53971" y="6128588"/>
                  <a:pt x="0" y="5798331"/>
                </a:cubicBezTo>
                <a:cubicBezTo>
                  <a:pt x="32216" y="4259268"/>
                  <a:pt x="57206" y="2367836"/>
                  <a:pt x="0" y="642255"/>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343E24FE-D578-9CD6-BEB0-B53C80DC30C9}"/>
              </a:ext>
            </a:extLst>
          </p:cNvPr>
          <p:cNvGrpSpPr/>
          <p:nvPr/>
        </p:nvGrpSpPr>
        <p:grpSpPr>
          <a:xfrm>
            <a:off x="978805" y="151047"/>
            <a:ext cx="10494375" cy="1276433"/>
            <a:chOff x="-222790" y="232396"/>
            <a:chExt cx="10909881" cy="1837155"/>
          </a:xfrm>
        </p:grpSpPr>
        <p:sp>
          <p:nvSpPr>
            <p:cNvPr id="7" name="Hình chữ nhật: Góc Tròn 38">
              <a:extLst>
                <a:ext uri="{FF2B5EF4-FFF2-40B4-BE49-F238E27FC236}">
                  <a16:creationId xmlns:a16="http://schemas.microsoft.com/office/drawing/2014/main" id="{237EFA6F-739A-C02C-B102-6486B8064562}"/>
                </a:ext>
              </a:extLst>
            </p:cNvPr>
            <p:cNvSpPr/>
            <p:nvPr/>
          </p:nvSpPr>
          <p:spPr>
            <a:xfrm>
              <a:off x="-222790" y="232396"/>
              <a:ext cx="10909881" cy="1837155"/>
            </a:xfrm>
            <a:custGeom>
              <a:avLst/>
              <a:gdLst>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 name="connsiteX0" fmla="*/ 0 w 10909881"/>
                <a:gd name="connsiteY0" fmla="*/ 306198 h 1837155"/>
                <a:gd name="connsiteX1" fmla="*/ 151786 w 10909881"/>
                <a:gd name="connsiteY1" fmla="*/ 0 h 1837155"/>
                <a:gd name="connsiteX2" fmla="*/ 968383 w 10909881"/>
                <a:gd name="connsiteY2" fmla="*/ 0 h 1837155"/>
                <a:gd name="connsiteX3" fmla="*/ 1818312 w 10909881"/>
                <a:gd name="connsiteY3" fmla="*/ 0 h 1837155"/>
                <a:gd name="connsiteX4" fmla="*/ 1818312 w 10909881"/>
                <a:gd name="connsiteY4" fmla="*/ 0 h 1837155"/>
                <a:gd name="connsiteX5" fmla="*/ 2672919 w 10909881"/>
                <a:gd name="connsiteY5" fmla="*/ 0 h 1837155"/>
                <a:gd name="connsiteX6" fmla="*/ 3609350 w 10909881"/>
                <a:gd name="connsiteY6" fmla="*/ 0 h 1837155"/>
                <a:gd name="connsiteX7" fmla="*/ 4545782 w 10909881"/>
                <a:gd name="connsiteY7" fmla="*/ 0 h 1837155"/>
                <a:gd name="connsiteX8" fmla="*/ 5371131 w 10909881"/>
                <a:gd name="connsiteY8" fmla="*/ 0 h 1837155"/>
                <a:gd name="connsiteX9" fmla="*/ 6258604 w 10909881"/>
                <a:gd name="connsiteY9" fmla="*/ 0 h 1837155"/>
                <a:gd name="connsiteX10" fmla="*/ 7021831 w 10909881"/>
                <a:gd name="connsiteY10" fmla="*/ 0 h 1837155"/>
                <a:gd name="connsiteX11" fmla="*/ 7785058 w 10909881"/>
                <a:gd name="connsiteY11" fmla="*/ 0 h 1837155"/>
                <a:gd name="connsiteX12" fmla="*/ 8486161 w 10909881"/>
                <a:gd name="connsiteY12" fmla="*/ 0 h 1837155"/>
                <a:gd name="connsiteX13" fmla="*/ 9187266 w 10909881"/>
                <a:gd name="connsiteY13" fmla="*/ 0 h 1837155"/>
                <a:gd name="connsiteX14" fmla="*/ 9950491 w 10909881"/>
                <a:gd name="connsiteY14" fmla="*/ 0 h 1837155"/>
                <a:gd name="connsiteX15" fmla="*/ 10758092 w 10909881"/>
                <a:gd name="connsiteY15" fmla="*/ 0 h 1837155"/>
                <a:gd name="connsiteX16" fmla="*/ 10909881 w 10909881"/>
                <a:gd name="connsiteY16" fmla="*/ 306198 h 1837155"/>
                <a:gd name="connsiteX17" fmla="*/ 10909881 w 10909881"/>
                <a:gd name="connsiteY17" fmla="*/ 306192 h 1837155"/>
                <a:gd name="connsiteX18" fmla="*/ 10909881 w 10909881"/>
                <a:gd name="connsiteY18" fmla="*/ 306192 h 1837155"/>
                <a:gd name="connsiteX19" fmla="*/ 10909881 w 10909881"/>
                <a:gd name="connsiteY19" fmla="*/ 765479 h 1837155"/>
                <a:gd name="connsiteX20" fmla="*/ 10909881 w 10909881"/>
                <a:gd name="connsiteY20" fmla="*/ 1530953 h 1837155"/>
                <a:gd name="connsiteX21" fmla="*/ 10758092 w 10909881"/>
                <a:gd name="connsiteY21" fmla="*/ 1837155 h 1837155"/>
                <a:gd name="connsiteX22" fmla="*/ 9870619 w 10909881"/>
                <a:gd name="connsiteY22" fmla="*/ 1837155 h 1837155"/>
                <a:gd name="connsiteX23" fmla="*/ 9169516 w 10909881"/>
                <a:gd name="connsiteY23" fmla="*/ 1837155 h 1837155"/>
                <a:gd name="connsiteX24" fmla="*/ 8344167 w 10909881"/>
                <a:gd name="connsiteY24" fmla="*/ 1837155 h 1837155"/>
                <a:gd name="connsiteX25" fmla="*/ 7332447 w 10909881"/>
                <a:gd name="connsiteY25" fmla="*/ 1837155 h 1837155"/>
                <a:gd name="connsiteX26" fmla="*/ 6320727 w 10909881"/>
                <a:gd name="connsiteY26" fmla="*/ 1837155 h 1837155"/>
                <a:gd name="connsiteX27" fmla="*/ 5433255 w 10909881"/>
                <a:gd name="connsiteY27" fmla="*/ 1837155 h 1837155"/>
                <a:gd name="connsiteX28" fmla="*/ 4545782 w 10909881"/>
                <a:gd name="connsiteY28" fmla="*/ 1837155 h 1837155"/>
                <a:gd name="connsiteX29" fmla="*/ 3718449 w 10909881"/>
                <a:gd name="connsiteY29" fmla="*/ 1837155 h 1837155"/>
                <a:gd name="connsiteX30" fmla="*/ 2836568 w 10909881"/>
                <a:gd name="connsiteY30" fmla="*/ 1837155 h 1837155"/>
                <a:gd name="connsiteX31" fmla="*/ 1818312 w 10909881"/>
                <a:gd name="connsiteY31" fmla="*/ 1837155 h 1837155"/>
                <a:gd name="connsiteX32" fmla="*/ 1818312 w 10909881"/>
                <a:gd name="connsiteY32" fmla="*/ 1837155 h 1837155"/>
                <a:gd name="connsiteX33" fmla="*/ 1018379 w 10909881"/>
                <a:gd name="connsiteY33" fmla="*/ 1837155 h 1837155"/>
                <a:gd name="connsiteX34" fmla="*/ 151786 w 10909881"/>
                <a:gd name="connsiteY34" fmla="*/ 1837155 h 1837155"/>
                <a:gd name="connsiteX35" fmla="*/ 0 w 10909881"/>
                <a:gd name="connsiteY35" fmla="*/ 1530953 h 1837155"/>
                <a:gd name="connsiteX36" fmla="*/ 0 w 10909881"/>
                <a:gd name="connsiteY36" fmla="*/ 765479 h 1837155"/>
                <a:gd name="connsiteX37" fmla="*/ 0 w 10909881"/>
                <a:gd name="connsiteY37" fmla="*/ 593251 h 1837155"/>
                <a:gd name="connsiteX38" fmla="*/ 0 w 10909881"/>
                <a:gd name="connsiteY38" fmla="*/ 306192 h 1837155"/>
                <a:gd name="connsiteX39" fmla="*/ 0 w 10909881"/>
                <a:gd name="connsiteY39"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09881" h="1837155" fill="none" extrusionOk="0">
                  <a:moveTo>
                    <a:pt x="0" y="306198"/>
                  </a:moveTo>
                  <a:cubicBezTo>
                    <a:pt x="50047" y="141794"/>
                    <a:pt x="25708" y="-11835"/>
                    <a:pt x="151786" y="0"/>
                  </a:cubicBezTo>
                  <a:cubicBezTo>
                    <a:pt x="317675" y="-176536"/>
                    <a:pt x="626955" y="202734"/>
                    <a:pt x="1018379" y="0"/>
                  </a:cubicBezTo>
                  <a:cubicBezTo>
                    <a:pt x="1350442" y="-119798"/>
                    <a:pt x="1723133" y="-21615"/>
                    <a:pt x="1818312" y="0"/>
                  </a:cubicBezTo>
                  <a:lnTo>
                    <a:pt x="1818312" y="0"/>
                  </a:lnTo>
                  <a:cubicBezTo>
                    <a:pt x="2034040" y="50399"/>
                    <a:pt x="2409423" y="-184011"/>
                    <a:pt x="2645644" y="0"/>
                  </a:cubicBezTo>
                  <a:cubicBezTo>
                    <a:pt x="2926660" y="132043"/>
                    <a:pt x="3091818" y="-36536"/>
                    <a:pt x="3500251" y="0"/>
                  </a:cubicBezTo>
                  <a:cubicBezTo>
                    <a:pt x="3833637" y="-189021"/>
                    <a:pt x="4189159" y="-124496"/>
                    <a:pt x="4545782" y="0"/>
                  </a:cubicBezTo>
                  <a:cubicBezTo>
                    <a:pt x="4814835" y="-135605"/>
                    <a:pt x="5069662" y="-82134"/>
                    <a:pt x="5246885" y="0"/>
                  </a:cubicBezTo>
                  <a:cubicBezTo>
                    <a:pt x="5461317" y="-99282"/>
                    <a:pt x="6040423" y="-116685"/>
                    <a:pt x="6258604" y="0"/>
                  </a:cubicBezTo>
                  <a:cubicBezTo>
                    <a:pt x="6698259" y="-61905"/>
                    <a:pt x="6872079" y="-50783"/>
                    <a:pt x="7083954" y="0"/>
                  </a:cubicBezTo>
                  <a:cubicBezTo>
                    <a:pt x="7298102" y="142804"/>
                    <a:pt x="7592826" y="67195"/>
                    <a:pt x="7909305" y="0"/>
                  </a:cubicBezTo>
                  <a:cubicBezTo>
                    <a:pt x="8149552" y="-200784"/>
                    <a:pt x="8709389" y="160355"/>
                    <a:pt x="8921023" y="0"/>
                  </a:cubicBezTo>
                  <a:cubicBezTo>
                    <a:pt x="9222788" y="-69089"/>
                    <a:pt x="9368789" y="-73220"/>
                    <a:pt x="9622128" y="0"/>
                  </a:cubicBezTo>
                  <a:cubicBezTo>
                    <a:pt x="10024090" y="82818"/>
                    <a:pt x="10251652" y="175920"/>
                    <a:pt x="10758092" y="0"/>
                  </a:cubicBezTo>
                  <a:cubicBezTo>
                    <a:pt x="10809568" y="-28822"/>
                    <a:pt x="10961419" y="100799"/>
                    <a:pt x="10909881" y="306198"/>
                  </a:cubicBezTo>
                  <a:lnTo>
                    <a:pt x="10909881" y="306192"/>
                  </a:lnTo>
                  <a:lnTo>
                    <a:pt x="10909881" y="306192"/>
                  </a:lnTo>
                  <a:cubicBezTo>
                    <a:pt x="10845525" y="493989"/>
                    <a:pt x="10889115" y="637934"/>
                    <a:pt x="10909881" y="765479"/>
                  </a:cubicBezTo>
                  <a:cubicBezTo>
                    <a:pt x="10887619" y="1154248"/>
                    <a:pt x="10903127" y="1222756"/>
                    <a:pt x="10909881" y="1530953"/>
                  </a:cubicBezTo>
                  <a:cubicBezTo>
                    <a:pt x="10925967" y="1699182"/>
                    <a:pt x="10873829" y="1843953"/>
                    <a:pt x="10758092" y="1837155"/>
                  </a:cubicBezTo>
                  <a:cubicBezTo>
                    <a:pt x="10419189" y="1956606"/>
                    <a:pt x="10111073" y="1867667"/>
                    <a:pt x="9746373" y="1837155"/>
                  </a:cubicBezTo>
                  <a:cubicBezTo>
                    <a:pt x="9548941" y="1812773"/>
                    <a:pt x="9035447" y="1637768"/>
                    <a:pt x="8734654" y="1837155"/>
                  </a:cubicBezTo>
                  <a:cubicBezTo>
                    <a:pt x="8694696" y="1851177"/>
                    <a:pt x="8259195" y="1869928"/>
                    <a:pt x="7847181" y="1837155"/>
                  </a:cubicBezTo>
                  <a:cubicBezTo>
                    <a:pt x="7447476" y="1723334"/>
                    <a:pt x="7104169" y="1945334"/>
                    <a:pt x="6897585" y="1837155"/>
                  </a:cubicBezTo>
                  <a:cubicBezTo>
                    <a:pt x="6687001" y="2045590"/>
                    <a:pt x="6164356" y="1802945"/>
                    <a:pt x="5885865" y="1837155"/>
                  </a:cubicBezTo>
                  <a:cubicBezTo>
                    <a:pt x="5551418" y="1627103"/>
                    <a:pt x="4847423" y="1769665"/>
                    <a:pt x="4545782" y="1837155"/>
                  </a:cubicBezTo>
                  <a:cubicBezTo>
                    <a:pt x="4189963" y="1812839"/>
                    <a:pt x="4053201" y="1878404"/>
                    <a:pt x="3582075" y="1837155"/>
                  </a:cubicBezTo>
                  <a:cubicBezTo>
                    <a:pt x="3255075" y="1812771"/>
                    <a:pt x="3051568" y="1977187"/>
                    <a:pt x="2618369" y="1837155"/>
                  </a:cubicBezTo>
                  <a:cubicBezTo>
                    <a:pt x="2209405" y="1763378"/>
                    <a:pt x="2210661" y="1931727"/>
                    <a:pt x="1818312" y="1837155"/>
                  </a:cubicBezTo>
                  <a:lnTo>
                    <a:pt x="1818312" y="1837155"/>
                  </a:lnTo>
                  <a:cubicBezTo>
                    <a:pt x="1653073" y="1974768"/>
                    <a:pt x="1475878" y="1875696"/>
                    <a:pt x="1035044" y="1837155"/>
                  </a:cubicBezTo>
                  <a:cubicBezTo>
                    <a:pt x="618854" y="1719786"/>
                    <a:pt x="322712" y="1878045"/>
                    <a:pt x="151786" y="1837155"/>
                  </a:cubicBezTo>
                  <a:cubicBezTo>
                    <a:pt x="83023" y="1749438"/>
                    <a:pt x="-32470" y="1676205"/>
                    <a:pt x="0" y="1530953"/>
                  </a:cubicBezTo>
                  <a:cubicBezTo>
                    <a:pt x="-58623" y="1175189"/>
                    <a:pt x="76932" y="1005872"/>
                    <a:pt x="0" y="765479"/>
                  </a:cubicBezTo>
                  <a:cubicBezTo>
                    <a:pt x="13493" y="697048"/>
                    <a:pt x="-14617" y="659333"/>
                    <a:pt x="0" y="593251"/>
                  </a:cubicBezTo>
                  <a:cubicBezTo>
                    <a:pt x="14027" y="584439"/>
                    <a:pt x="37431" y="418093"/>
                    <a:pt x="0" y="306192"/>
                  </a:cubicBezTo>
                  <a:lnTo>
                    <a:pt x="0" y="306198"/>
                  </a:lnTo>
                  <a:close/>
                </a:path>
                <a:path w="10909881" h="1837155" stroke="0" extrusionOk="0">
                  <a:moveTo>
                    <a:pt x="0" y="306198"/>
                  </a:moveTo>
                  <a:cubicBezTo>
                    <a:pt x="22515" y="92630"/>
                    <a:pt x="35033" y="-21293"/>
                    <a:pt x="151786" y="0"/>
                  </a:cubicBezTo>
                  <a:cubicBezTo>
                    <a:pt x="479416" y="52343"/>
                    <a:pt x="736364" y="30908"/>
                    <a:pt x="968383" y="0"/>
                  </a:cubicBezTo>
                  <a:cubicBezTo>
                    <a:pt x="1268860" y="9458"/>
                    <a:pt x="1358295" y="26970"/>
                    <a:pt x="1818312" y="0"/>
                  </a:cubicBezTo>
                  <a:lnTo>
                    <a:pt x="1818312" y="0"/>
                  </a:lnTo>
                  <a:cubicBezTo>
                    <a:pt x="2161807" y="-42146"/>
                    <a:pt x="2375463" y="38133"/>
                    <a:pt x="2672919" y="0"/>
                  </a:cubicBezTo>
                  <a:cubicBezTo>
                    <a:pt x="3055934" y="-26760"/>
                    <a:pt x="3161966" y="95886"/>
                    <a:pt x="3609350" y="0"/>
                  </a:cubicBezTo>
                  <a:cubicBezTo>
                    <a:pt x="3990215" y="-127145"/>
                    <a:pt x="4271765" y="125029"/>
                    <a:pt x="4545782" y="0"/>
                  </a:cubicBezTo>
                  <a:cubicBezTo>
                    <a:pt x="4544772" y="-178127"/>
                    <a:pt x="4947749" y="-37560"/>
                    <a:pt x="5371131" y="0"/>
                  </a:cubicBezTo>
                  <a:cubicBezTo>
                    <a:pt x="5607816" y="-106503"/>
                    <a:pt x="5940118" y="-55582"/>
                    <a:pt x="6258604" y="0"/>
                  </a:cubicBezTo>
                  <a:cubicBezTo>
                    <a:pt x="6418321" y="-35769"/>
                    <a:pt x="6883327" y="67332"/>
                    <a:pt x="7021831" y="0"/>
                  </a:cubicBezTo>
                  <a:cubicBezTo>
                    <a:pt x="7181945" y="-3665"/>
                    <a:pt x="7478555" y="-8430"/>
                    <a:pt x="7785058" y="0"/>
                  </a:cubicBezTo>
                  <a:cubicBezTo>
                    <a:pt x="8039727" y="115537"/>
                    <a:pt x="8153163" y="-13883"/>
                    <a:pt x="8486161" y="0"/>
                  </a:cubicBezTo>
                  <a:cubicBezTo>
                    <a:pt x="8771194" y="6791"/>
                    <a:pt x="8894305" y="-54684"/>
                    <a:pt x="9187266" y="0"/>
                  </a:cubicBezTo>
                  <a:cubicBezTo>
                    <a:pt x="9419779" y="-24317"/>
                    <a:pt x="9548218" y="-69937"/>
                    <a:pt x="9950491" y="0"/>
                  </a:cubicBezTo>
                  <a:cubicBezTo>
                    <a:pt x="10346672" y="-28448"/>
                    <a:pt x="10415038" y="-92984"/>
                    <a:pt x="10758092" y="0"/>
                  </a:cubicBezTo>
                  <a:cubicBezTo>
                    <a:pt x="10878459" y="33345"/>
                    <a:pt x="10868518" y="92483"/>
                    <a:pt x="10909881" y="306198"/>
                  </a:cubicBezTo>
                  <a:lnTo>
                    <a:pt x="10909881" y="306192"/>
                  </a:lnTo>
                  <a:lnTo>
                    <a:pt x="10909881" y="306192"/>
                  </a:lnTo>
                  <a:cubicBezTo>
                    <a:pt x="10932672" y="503450"/>
                    <a:pt x="10940826" y="548200"/>
                    <a:pt x="10909881" y="765479"/>
                  </a:cubicBezTo>
                  <a:cubicBezTo>
                    <a:pt x="11020190" y="890102"/>
                    <a:pt x="10975645" y="1259849"/>
                    <a:pt x="10909881" y="1530953"/>
                  </a:cubicBezTo>
                  <a:cubicBezTo>
                    <a:pt x="10905144" y="1701670"/>
                    <a:pt x="10823740" y="1796680"/>
                    <a:pt x="10758092" y="1837155"/>
                  </a:cubicBezTo>
                  <a:cubicBezTo>
                    <a:pt x="10311330" y="1798410"/>
                    <a:pt x="10105373" y="1837235"/>
                    <a:pt x="9870619" y="1837155"/>
                  </a:cubicBezTo>
                  <a:cubicBezTo>
                    <a:pt x="9587583" y="1798136"/>
                    <a:pt x="9300565" y="1854575"/>
                    <a:pt x="9169516" y="1837155"/>
                  </a:cubicBezTo>
                  <a:cubicBezTo>
                    <a:pt x="9125321" y="2012699"/>
                    <a:pt x="8581441" y="1832794"/>
                    <a:pt x="8344167" y="1837155"/>
                  </a:cubicBezTo>
                  <a:cubicBezTo>
                    <a:pt x="8089221" y="1904085"/>
                    <a:pt x="7802438" y="1862730"/>
                    <a:pt x="7332447" y="1837155"/>
                  </a:cubicBezTo>
                  <a:cubicBezTo>
                    <a:pt x="7045059" y="1926842"/>
                    <a:pt x="6509958" y="2013522"/>
                    <a:pt x="6320727" y="1837155"/>
                  </a:cubicBezTo>
                  <a:cubicBezTo>
                    <a:pt x="6117290" y="1884056"/>
                    <a:pt x="5686896" y="2117724"/>
                    <a:pt x="5433255" y="1837155"/>
                  </a:cubicBezTo>
                  <a:cubicBezTo>
                    <a:pt x="5212521" y="1808518"/>
                    <a:pt x="4794819" y="1662219"/>
                    <a:pt x="4545782" y="1837155"/>
                  </a:cubicBezTo>
                  <a:cubicBezTo>
                    <a:pt x="4248742" y="1915414"/>
                    <a:pt x="3825754" y="1861290"/>
                    <a:pt x="3718449" y="1837155"/>
                  </a:cubicBezTo>
                  <a:cubicBezTo>
                    <a:pt x="3505432" y="1966208"/>
                    <a:pt x="2982720" y="1929823"/>
                    <a:pt x="2836568" y="1837155"/>
                  </a:cubicBezTo>
                  <a:cubicBezTo>
                    <a:pt x="2678181" y="1878030"/>
                    <a:pt x="2321941" y="1870494"/>
                    <a:pt x="1818312" y="1837155"/>
                  </a:cubicBezTo>
                  <a:lnTo>
                    <a:pt x="1818312" y="1837155"/>
                  </a:lnTo>
                  <a:cubicBezTo>
                    <a:pt x="1420283" y="1840724"/>
                    <a:pt x="1292523" y="1857811"/>
                    <a:pt x="1018379" y="1837155"/>
                  </a:cubicBezTo>
                  <a:cubicBezTo>
                    <a:pt x="767343" y="1900635"/>
                    <a:pt x="477345" y="1800515"/>
                    <a:pt x="151786" y="1837155"/>
                  </a:cubicBezTo>
                  <a:cubicBezTo>
                    <a:pt x="79618" y="1778662"/>
                    <a:pt x="-17513" y="1687223"/>
                    <a:pt x="0" y="1530953"/>
                  </a:cubicBezTo>
                  <a:cubicBezTo>
                    <a:pt x="55337" y="1176703"/>
                    <a:pt x="44380" y="1014279"/>
                    <a:pt x="0" y="765479"/>
                  </a:cubicBezTo>
                  <a:cubicBezTo>
                    <a:pt x="7746" y="667596"/>
                    <a:pt x="9321" y="629363"/>
                    <a:pt x="0" y="593251"/>
                  </a:cubicBezTo>
                  <a:cubicBezTo>
                    <a:pt x="15250" y="463024"/>
                    <a:pt x="-25060" y="418699"/>
                    <a:pt x="0" y="306192"/>
                  </a:cubicBezTo>
                  <a:lnTo>
                    <a:pt x="0" y="306198"/>
                  </a:lnTo>
                  <a:close/>
                </a:path>
                <a:path w="10909881" h="1837155" fill="none" stroke="0" extrusionOk="0">
                  <a:moveTo>
                    <a:pt x="0" y="306198"/>
                  </a:moveTo>
                  <a:cubicBezTo>
                    <a:pt x="-9324" y="96219"/>
                    <a:pt x="83059" y="-64403"/>
                    <a:pt x="151786" y="0"/>
                  </a:cubicBezTo>
                  <a:cubicBezTo>
                    <a:pt x="267906" y="-7323"/>
                    <a:pt x="765861" y="101055"/>
                    <a:pt x="1018379" y="0"/>
                  </a:cubicBezTo>
                  <a:cubicBezTo>
                    <a:pt x="1231823" y="-34930"/>
                    <a:pt x="1708069" y="94442"/>
                    <a:pt x="1818312" y="0"/>
                  </a:cubicBezTo>
                  <a:lnTo>
                    <a:pt x="1818312" y="0"/>
                  </a:lnTo>
                  <a:cubicBezTo>
                    <a:pt x="2126107" y="-153878"/>
                    <a:pt x="2430184" y="-36106"/>
                    <a:pt x="2645644" y="0"/>
                  </a:cubicBezTo>
                  <a:cubicBezTo>
                    <a:pt x="2896051" y="116990"/>
                    <a:pt x="3122682" y="67980"/>
                    <a:pt x="3500251" y="0"/>
                  </a:cubicBezTo>
                  <a:cubicBezTo>
                    <a:pt x="3803816" y="-31850"/>
                    <a:pt x="4058119" y="-207930"/>
                    <a:pt x="4545782" y="0"/>
                  </a:cubicBezTo>
                  <a:cubicBezTo>
                    <a:pt x="4768620" y="-27173"/>
                    <a:pt x="5093317" y="10642"/>
                    <a:pt x="5246885" y="0"/>
                  </a:cubicBezTo>
                  <a:cubicBezTo>
                    <a:pt x="5308706" y="-52095"/>
                    <a:pt x="5750667" y="-83524"/>
                    <a:pt x="6258604" y="0"/>
                  </a:cubicBezTo>
                  <a:cubicBezTo>
                    <a:pt x="6574839" y="-31767"/>
                    <a:pt x="6790181" y="-45224"/>
                    <a:pt x="7083954" y="0"/>
                  </a:cubicBezTo>
                  <a:cubicBezTo>
                    <a:pt x="7263940" y="-95753"/>
                    <a:pt x="7642297" y="-13562"/>
                    <a:pt x="7909305" y="0"/>
                  </a:cubicBezTo>
                  <a:cubicBezTo>
                    <a:pt x="8322630" y="42776"/>
                    <a:pt x="8558552" y="-1960"/>
                    <a:pt x="8921023" y="0"/>
                  </a:cubicBezTo>
                  <a:cubicBezTo>
                    <a:pt x="9245163" y="-91286"/>
                    <a:pt x="9388549" y="-41408"/>
                    <a:pt x="9622128" y="0"/>
                  </a:cubicBezTo>
                  <a:cubicBezTo>
                    <a:pt x="9840330" y="84558"/>
                    <a:pt x="10221881" y="118538"/>
                    <a:pt x="10758092" y="0"/>
                  </a:cubicBezTo>
                  <a:cubicBezTo>
                    <a:pt x="10835204" y="-36512"/>
                    <a:pt x="10928723" y="84651"/>
                    <a:pt x="10909881" y="306198"/>
                  </a:cubicBezTo>
                  <a:lnTo>
                    <a:pt x="10909881" y="306192"/>
                  </a:lnTo>
                  <a:lnTo>
                    <a:pt x="10909881" y="306192"/>
                  </a:lnTo>
                  <a:cubicBezTo>
                    <a:pt x="10867065" y="516804"/>
                    <a:pt x="10921769" y="666802"/>
                    <a:pt x="10909881" y="765479"/>
                  </a:cubicBezTo>
                  <a:cubicBezTo>
                    <a:pt x="10957197" y="1115022"/>
                    <a:pt x="10895835" y="1237483"/>
                    <a:pt x="10909881" y="1530953"/>
                  </a:cubicBezTo>
                  <a:cubicBezTo>
                    <a:pt x="10887007" y="1697334"/>
                    <a:pt x="10812211" y="1825515"/>
                    <a:pt x="10758092" y="1837155"/>
                  </a:cubicBezTo>
                  <a:cubicBezTo>
                    <a:pt x="10300460" y="1970939"/>
                    <a:pt x="9990231" y="1774118"/>
                    <a:pt x="9746373" y="1837155"/>
                  </a:cubicBezTo>
                  <a:cubicBezTo>
                    <a:pt x="9505533" y="1891919"/>
                    <a:pt x="9017405" y="1812618"/>
                    <a:pt x="8734654" y="1837155"/>
                  </a:cubicBezTo>
                  <a:cubicBezTo>
                    <a:pt x="8470866" y="1920235"/>
                    <a:pt x="8164721" y="2060589"/>
                    <a:pt x="7847181" y="1837155"/>
                  </a:cubicBezTo>
                  <a:cubicBezTo>
                    <a:pt x="7500365" y="1783002"/>
                    <a:pt x="7091513" y="1948946"/>
                    <a:pt x="6897585" y="1837155"/>
                  </a:cubicBezTo>
                  <a:cubicBezTo>
                    <a:pt x="6789449" y="1620517"/>
                    <a:pt x="6171434" y="1794961"/>
                    <a:pt x="5885865" y="1837155"/>
                  </a:cubicBezTo>
                  <a:cubicBezTo>
                    <a:pt x="5526043" y="1751946"/>
                    <a:pt x="5051557" y="1802179"/>
                    <a:pt x="4545782" y="1837155"/>
                  </a:cubicBezTo>
                  <a:cubicBezTo>
                    <a:pt x="4132887" y="1889721"/>
                    <a:pt x="4043915" y="1919993"/>
                    <a:pt x="3582075" y="1837155"/>
                  </a:cubicBezTo>
                  <a:cubicBezTo>
                    <a:pt x="3190464" y="1810701"/>
                    <a:pt x="2953398" y="1886975"/>
                    <a:pt x="2618369" y="1837155"/>
                  </a:cubicBezTo>
                  <a:cubicBezTo>
                    <a:pt x="2219040" y="1707941"/>
                    <a:pt x="2131333" y="1873204"/>
                    <a:pt x="1818312" y="1837155"/>
                  </a:cubicBezTo>
                  <a:lnTo>
                    <a:pt x="1818312" y="1837155"/>
                  </a:lnTo>
                  <a:cubicBezTo>
                    <a:pt x="1677375" y="2004478"/>
                    <a:pt x="1453284" y="1696683"/>
                    <a:pt x="1035044" y="1837155"/>
                  </a:cubicBezTo>
                  <a:cubicBezTo>
                    <a:pt x="664599" y="1855065"/>
                    <a:pt x="481030" y="1919388"/>
                    <a:pt x="151786" y="1837155"/>
                  </a:cubicBezTo>
                  <a:cubicBezTo>
                    <a:pt x="17036" y="1833776"/>
                    <a:pt x="3808" y="1712180"/>
                    <a:pt x="0" y="1530953"/>
                  </a:cubicBezTo>
                  <a:cubicBezTo>
                    <a:pt x="45298" y="1251709"/>
                    <a:pt x="-36448" y="891862"/>
                    <a:pt x="0" y="765479"/>
                  </a:cubicBezTo>
                  <a:cubicBezTo>
                    <a:pt x="13959" y="746137"/>
                    <a:pt x="15208" y="635435"/>
                    <a:pt x="0" y="593251"/>
                  </a:cubicBezTo>
                  <a:cubicBezTo>
                    <a:pt x="-107" y="544696"/>
                    <a:pt x="-28048" y="461401"/>
                    <a:pt x="0" y="306192"/>
                  </a:cubicBezTo>
                  <a:lnTo>
                    <a:pt x="0" y="306198"/>
                  </a:lnTo>
                  <a:close/>
                </a:path>
                <a:path w="10909881" h="1837155" fill="none" stroke="0" extrusionOk="0">
                  <a:moveTo>
                    <a:pt x="0" y="306198"/>
                  </a:moveTo>
                  <a:cubicBezTo>
                    <a:pt x="15387" y="148943"/>
                    <a:pt x="61548" y="-20634"/>
                    <a:pt x="151786" y="0"/>
                  </a:cubicBezTo>
                  <a:cubicBezTo>
                    <a:pt x="296356" y="-117056"/>
                    <a:pt x="730934" y="82654"/>
                    <a:pt x="1018379" y="0"/>
                  </a:cubicBezTo>
                  <a:cubicBezTo>
                    <a:pt x="1283523" y="-59463"/>
                    <a:pt x="1684244" y="35422"/>
                    <a:pt x="1818312" y="0"/>
                  </a:cubicBezTo>
                  <a:lnTo>
                    <a:pt x="1818312" y="0"/>
                  </a:lnTo>
                  <a:cubicBezTo>
                    <a:pt x="2114023" y="-84386"/>
                    <a:pt x="2445494" y="-55029"/>
                    <a:pt x="2645644" y="0"/>
                  </a:cubicBezTo>
                  <a:cubicBezTo>
                    <a:pt x="2928411" y="138362"/>
                    <a:pt x="3159329" y="16490"/>
                    <a:pt x="3500251" y="0"/>
                  </a:cubicBezTo>
                  <a:cubicBezTo>
                    <a:pt x="3841942" y="-245763"/>
                    <a:pt x="4155291" y="-127208"/>
                    <a:pt x="4545782" y="0"/>
                  </a:cubicBezTo>
                  <a:cubicBezTo>
                    <a:pt x="4830674" y="-89986"/>
                    <a:pt x="5104897" y="-66332"/>
                    <a:pt x="5246885" y="0"/>
                  </a:cubicBezTo>
                  <a:cubicBezTo>
                    <a:pt x="5464599" y="-12125"/>
                    <a:pt x="5934492" y="2199"/>
                    <a:pt x="6258604" y="0"/>
                  </a:cubicBezTo>
                  <a:cubicBezTo>
                    <a:pt x="6596400" y="15545"/>
                    <a:pt x="6846082" y="-58539"/>
                    <a:pt x="7083954" y="0"/>
                  </a:cubicBezTo>
                  <a:cubicBezTo>
                    <a:pt x="7256325" y="-65936"/>
                    <a:pt x="7644807" y="28849"/>
                    <a:pt x="7909305" y="0"/>
                  </a:cubicBezTo>
                  <a:cubicBezTo>
                    <a:pt x="8150285" y="-83008"/>
                    <a:pt x="8638138" y="101672"/>
                    <a:pt x="8921023" y="0"/>
                  </a:cubicBezTo>
                  <a:cubicBezTo>
                    <a:pt x="9254188" y="-73028"/>
                    <a:pt x="9364661" y="-76801"/>
                    <a:pt x="9622128" y="0"/>
                  </a:cubicBezTo>
                  <a:cubicBezTo>
                    <a:pt x="9864041" y="-17486"/>
                    <a:pt x="10229003" y="48177"/>
                    <a:pt x="10758092" y="0"/>
                  </a:cubicBezTo>
                  <a:cubicBezTo>
                    <a:pt x="10814085" y="28280"/>
                    <a:pt x="10955875" y="165674"/>
                    <a:pt x="10909881" y="306198"/>
                  </a:cubicBezTo>
                  <a:lnTo>
                    <a:pt x="10909881" y="306192"/>
                  </a:lnTo>
                  <a:lnTo>
                    <a:pt x="10909881" y="306192"/>
                  </a:lnTo>
                  <a:cubicBezTo>
                    <a:pt x="10855161" y="504777"/>
                    <a:pt x="10899080" y="624517"/>
                    <a:pt x="10909881" y="765479"/>
                  </a:cubicBezTo>
                  <a:cubicBezTo>
                    <a:pt x="10909052" y="1135118"/>
                    <a:pt x="10898893" y="1246711"/>
                    <a:pt x="10909881" y="1530953"/>
                  </a:cubicBezTo>
                  <a:cubicBezTo>
                    <a:pt x="10920461" y="1685221"/>
                    <a:pt x="10846471" y="1818093"/>
                    <a:pt x="10758092" y="1837155"/>
                  </a:cubicBezTo>
                  <a:cubicBezTo>
                    <a:pt x="10375355" y="1921751"/>
                    <a:pt x="9980096" y="1832445"/>
                    <a:pt x="9746373" y="1837155"/>
                  </a:cubicBezTo>
                  <a:cubicBezTo>
                    <a:pt x="9407962" y="1867267"/>
                    <a:pt x="9057875" y="1724033"/>
                    <a:pt x="8734654" y="1837155"/>
                  </a:cubicBezTo>
                  <a:cubicBezTo>
                    <a:pt x="8617629" y="1917913"/>
                    <a:pt x="8246367" y="1937094"/>
                    <a:pt x="7847181" y="1837155"/>
                  </a:cubicBezTo>
                  <a:cubicBezTo>
                    <a:pt x="7531464" y="1740171"/>
                    <a:pt x="7132977" y="1898619"/>
                    <a:pt x="6897585" y="1837155"/>
                  </a:cubicBezTo>
                  <a:cubicBezTo>
                    <a:pt x="6642825" y="1827456"/>
                    <a:pt x="6185678" y="1941052"/>
                    <a:pt x="5885865" y="1837155"/>
                  </a:cubicBezTo>
                  <a:cubicBezTo>
                    <a:pt x="5507810" y="1719727"/>
                    <a:pt x="4899038" y="1854712"/>
                    <a:pt x="4545782" y="1837155"/>
                  </a:cubicBezTo>
                  <a:cubicBezTo>
                    <a:pt x="4236636" y="1816077"/>
                    <a:pt x="4074985" y="1898497"/>
                    <a:pt x="3582075" y="1837155"/>
                  </a:cubicBezTo>
                  <a:cubicBezTo>
                    <a:pt x="3170266" y="1749324"/>
                    <a:pt x="3005812" y="1953075"/>
                    <a:pt x="2618369" y="1837155"/>
                  </a:cubicBezTo>
                  <a:cubicBezTo>
                    <a:pt x="2262997" y="1734374"/>
                    <a:pt x="2196834" y="1909829"/>
                    <a:pt x="1818312" y="1837155"/>
                  </a:cubicBezTo>
                  <a:lnTo>
                    <a:pt x="1818312" y="1837155"/>
                  </a:lnTo>
                  <a:cubicBezTo>
                    <a:pt x="1605766" y="1956525"/>
                    <a:pt x="1422309" y="1803055"/>
                    <a:pt x="1035044" y="1837155"/>
                  </a:cubicBezTo>
                  <a:cubicBezTo>
                    <a:pt x="714329" y="1823282"/>
                    <a:pt x="372480" y="1864219"/>
                    <a:pt x="151786" y="1837155"/>
                  </a:cubicBezTo>
                  <a:cubicBezTo>
                    <a:pt x="43231" y="1805808"/>
                    <a:pt x="-43596" y="1681480"/>
                    <a:pt x="0" y="1530953"/>
                  </a:cubicBezTo>
                  <a:cubicBezTo>
                    <a:pt x="-26343" y="1204384"/>
                    <a:pt x="80364" y="981483"/>
                    <a:pt x="0" y="765479"/>
                  </a:cubicBezTo>
                  <a:cubicBezTo>
                    <a:pt x="9271" y="724558"/>
                    <a:pt x="-13385" y="649425"/>
                    <a:pt x="0" y="593251"/>
                  </a:cubicBezTo>
                  <a:cubicBezTo>
                    <a:pt x="22435" y="554925"/>
                    <a:pt x="-73" y="449679"/>
                    <a:pt x="0" y="306192"/>
                  </a:cubicBezTo>
                  <a:lnTo>
                    <a:pt x="0" y="306198"/>
                  </a:lnTo>
                  <a:close/>
                </a:path>
                <a:path w="10909881" h="1837155" fill="none" stroke="0" extrusionOk="0">
                  <a:moveTo>
                    <a:pt x="0" y="306198"/>
                  </a:moveTo>
                  <a:cubicBezTo>
                    <a:pt x="47249" y="123663"/>
                    <a:pt x="49352" y="-27898"/>
                    <a:pt x="151786" y="0"/>
                  </a:cubicBezTo>
                  <a:cubicBezTo>
                    <a:pt x="271710" y="-166230"/>
                    <a:pt x="710679" y="159796"/>
                    <a:pt x="1018379" y="0"/>
                  </a:cubicBezTo>
                  <a:cubicBezTo>
                    <a:pt x="1333434" y="-89163"/>
                    <a:pt x="1693651" y="9330"/>
                    <a:pt x="1818312" y="0"/>
                  </a:cubicBezTo>
                  <a:lnTo>
                    <a:pt x="1818312" y="0"/>
                  </a:lnTo>
                  <a:cubicBezTo>
                    <a:pt x="2086707" y="-6569"/>
                    <a:pt x="2436380" y="-94799"/>
                    <a:pt x="2645644" y="0"/>
                  </a:cubicBezTo>
                  <a:cubicBezTo>
                    <a:pt x="2925982" y="120845"/>
                    <a:pt x="3138656" y="-28350"/>
                    <a:pt x="3500251" y="0"/>
                  </a:cubicBezTo>
                  <a:cubicBezTo>
                    <a:pt x="3831288" y="-177143"/>
                    <a:pt x="4220427" y="-153963"/>
                    <a:pt x="4545782" y="0"/>
                  </a:cubicBezTo>
                  <a:cubicBezTo>
                    <a:pt x="4833968" y="-125988"/>
                    <a:pt x="5092400" y="-84706"/>
                    <a:pt x="5246885" y="0"/>
                  </a:cubicBezTo>
                  <a:cubicBezTo>
                    <a:pt x="5438912" y="-73488"/>
                    <a:pt x="6015032" y="-139665"/>
                    <a:pt x="6258604" y="0"/>
                  </a:cubicBezTo>
                  <a:cubicBezTo>
                    <a:pt x="6655857" y="-57492"/>
                    <a:pt x="6861760" y="-50810"/>
                    <a:pt x="7083954" y="0"/>
                  </a:cubicBezTo>
                  <a:cubicBezTo>
                    <a:pt x="7295017" y="67107"/>
                    <a:pt x="7623404" y="28467"/>
                    <a:pt x="7909305" y="0"/>
                  </a:cubicBezTo>
                  <a:cubicBezTo>
                    <a:pt x="8160868" y="-157081"/>
                    <a:pt x="8647019" y="110786"/>
                    <a:pt x="8921023" y="0"/>
                  </a:cubicBezTo>
                  <a:cubicBezTo>
                    <a:pt x="9221627" y="-63898"/>
                    <a:pt x="9386127" y="-78275"/>
                    <a:pt x="9622128" y="0"/>
                  </a:cubicBezTo>
                  <a:cubicBezTo>
                    <a:pt x="9976934" y="53389"/>
                    <a:pt x="10236191" y="128285"/>
                    <a:pt x="10758092" y="0"/>
                  </a:cubicBezTo>
                  <a:cubicBezTo>
                    <a:pt x="10824841" y="-16708"/>
                    <a:pt x="10972553" y="104038"/>
                    <a:pt x="10909881" y="306198"/>
                  </a:cubicBezTo>
                  <a:lnTo>
                    <a:pt x="10909881" y="306192"/>
                  </a:lnTo>
                  <a:lnTo>
                    <a:pt x="10909881" y="306192"/>
                  </a:lnTo>
                  <a:cubicBezTo>
                    <a:pt x="10857510" y="492724"/>
                    <a:pt x="10905775" y="636084"/>
                    <a:pt x="10909881" y="765479"/>
                  </a:cubicBezTo>
                  <a:cubicBezTo>
                    <a:pt x="10905220" y="1142223"/>
                    <a:pt x="10897369" y="1240651"/>
                    <a:pt x="10909881" y="1530953"/>
                  </a:cubicBezTo>
                  <a:cubicBezTo>
                    <a:pt x="10914005" y="1693101"/>
                    <a:pt x="10851710" y="1832450"/>
                    <a:pt x="10758092" y="1837155"/>
                  </a:cubicBezTo>
                  <a:cubicBezTo>
                    <a:pt x="10426273" y="1900052"/>
                    <a:pt x="10036224" y="1838691"/>
                    <a:pt x="9746373" y="1837155"/>
                  </a:cubicBezTo>
                  <a:cubicBezTo>
                    <a:pt x="9482281" y="1821180"/>
                    <a:pt x="9010288" y="1599171"/>
                    <a:pt x="8734654" y="1837155"/>
                  </a:cubicBezTo>
                  <a:cubicBezTo>
                    <a:pt x="8603028" y="1810361"/>
                    <a:pt x="8166688" y="1966477"/>
                    <a:pt x="7847181" y="1837155"/>
                  </a:cubicBezTo>
                  <a:cubicBezTo>
                    <a:pt x="7508136" y="1755729"/>
                    <a:pt x="7130741" y="1946717"/>
                    <a:pt x="6897585" y="1837155"/>
                  </a:cubicBezTo>
                  <a:cubicBezTo>
                    <a:pt x="6700178" y="1951977"/>
                    <a:pt x="6159185" y="1869989"/>
                    <a:pt x="5885865" y="1837155"/>
                  </a:cubicBezTo>
                  <a:cubicBezTo>
                    <a:pt x="5492719" y="1750014"/>
                    <a:pt x="4895352" y="1778924"/>
                    <a:pt x="4545782" y="1837155"/>
                  </a:cubicBezTo>
                  <a:cubicBezTo>
                    <a:pt x="4191983" y="1811938"/>
                    <a:pt x="4035633" y="1877876"/>
                    <a:pt x="3582075" y="1837155"/>
                  </a:cubicBezTo>
                  <a:cubicBezTo>
                    <a:pt x="3238462" y="1792109"/>
                    <a:pt x="3075144" y="1994683"/>
                    <a:pt x="2618369" y="1837155"/>
                  </a:cubicBezTo>
                  <a:cubicBezTo>
                    <a:pt x="2240984" y="1735320"/>
                    <a:pt x="2221050" y="1896610"/>
                    <a:pt x="1818312" y="1837155"/>
                  </a:cubicBezTo>
                  <a:lnTo>
                    <a:pt x="1818312" y="1837155"/>
                  </a:lnTo>
                  <a:cubicBezTo>
                    <a:pt x="1645067" y="1963670"/>
                    <a:pt x="1440203" y="1849882"/>
                    <a:pt x="1035044" y="1837155"/>
                  </a:cubicBezTo>
                  <a:cubicBezTo>
                    <a:pt x="671446" y="1764722"/>
                    <a:pt x="324004" y="1870048"/>
                    <a:pt x="151786" y="1837155"/>
                  </a:cubicBezTo>
                  <a:cubicBezTo>
                    <a:pt x="74083" y="1784795"/>
                    <a:pt x="-40805" y="1689134"/>
                    <a:pt x="0" y="1530953"/>
                  </a:cubicBezTo>
                  <a:cubicBezTo>
                    <a:pt x="-24691" y="1165625"/>
                    <a:pt x="59657" y="978627"/>
                    <a:pt x="0" y="765479"/>
                  </a:cubicBezTo>
                  <a:cubicBezTo>
                    <a:pt x="16030" y="712808"/>
                    <a:pt x="-14648" y="661135"/>
                    <a:pt x="0" y="593251"/>
                  </a:cubicBezTo>
                  <a:cubicBezTo>
                    <a:pt x="25764" y="583340"/>
                    <a:pt x="14240" y="422916"/>
                    <a:pt x="0" y="306192"/>
                  </a:cubicBezTo>
                  <a:lnTo>
                    <a:pt x="0" y="306198"/>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10494375"/>
                        <a:gd name="connsiteY0" fmla="*/ 212743 h 1276433"/>
                        <a:gd name="connsiteX1" fmla="*/ 146006 w 10494375"/>
                        <a:gd name="connsiteY1" fmla="*/ 0 h 1276433"/>
                        <a:gd name="connsiteX2" fmla="*/ 979594 w 10494375"/>
                        <a:gd name="connsiteY2" fmla="*/ 0 h 1276433"/>
                        <a:gd name="connsiteX3" fmla="*/ 1749062 w 10494375"/>
                        <a:gd name="connsiteY3" fmla="*/ 0 h 1276433"/>
                        <a:gd name="connsiteX4" fmla="*/ 1749062 w 10494375"/>
                        <a:gd name="connsiteY4" fmla="*/ 0 h 1276433"/>
                        <a:gd name="connsiteX5" fmla="*/ 2544884 w 10494375"/>
                        <a:gd name="connsiteY5" fmla="*/ 0 h 1276433"/>
                        <a:gd name="connsiteX6" fmla="*/ 3366943 w 10494375"/>
                        <a:gd name="connsiteY6" fmla="*/ 0 h 1276433"/>
                        <a:gd name="connsiteX7" fmla="*/ 4372655 w 10494375"/>
                        <a:gd name="connsiteY7" fmla="*/ 0 h 1276433"/>
                        <a:gd name="connsiteX8" fmla="*/ 5047056 w 10494375"/>
                        <a:gd name="connsiteY8" fmla="*/ 0 h 1276433"/>
                        <a:gd name="connsiteX9" fmla="*/ 6020244 w 10494375"/>
                        <a:gd name="connsiteY9" fmla="*/ 0 h 1276433"/>
                        <a:gd name="connsiteX10" fmla="*/ 6814160 w 10494375"/>
                        <a:gd name="connsiteY10" fmla="*/ 0 h 1276433"/>
                        <a:gd name="connsiteX11" fmla="*/ 7608077 w 10494375"/>
                        <a:gd name="connsiteY11" fmla="*/ 0 h 1276433"/>
                        <a:gd name="connsiteX12" fmla="*/ 8581264 w 10494375"/>
                        <a:gd name="connsiteY12" fmla="*/ 0 h 1276433"/>
                        <a:gd name="connsiteX13" fmla="*/ 9255667 w 10494375"/>
                        <a:gd name="connsiteY13" fmla="*/ 0 h 1276433"/>
                        <a:gd name="connsiteX14" fmla="*/ 10348367 w 10494375"/>
                        <a:gd name="connsiteY14" fmla="*/ 0 h 1276433"/>
                        <a:gd name="connsiteX15" fmla="*/ 10494375 w 10494375"/>
                        <a:gd name="connsiteY15" fmla="*/ 212743 h 1276433"/>
                        <a:gd name="connsiteX16" fmla="*/ 10494375 w 10494375"/>
                        <a:gd name="connsiteY16" fmla="*/ 212739 h 1276433"/>
                        <a:gd name="connsiteX17" fmla="*/ 10494375 w 10494375"/>
                        <a:gd name="connsiteY17" fmla="*/ 212739 h 1276433"/>
                        <a:gd name="connsiteX18" fmla="*/ 10494375 w 10494375"/>
                        <a:gd name="connsiteY18" fmla="*/ 531846 h 1276433"/>
                        <a:gd name="connsiteX19" fmla="*/ 10494375 w 10494375"/>
                        <a:gd name="connsiteY19" fmla="*/ 1063688 h 1276433"/>
                        <a:gd name="connsiteX20" fmla="*/ 10348367 w 10494375"/>
                        <a:gd name="connsiteY20" fmla="*/ 1276433 h 1276433"/>
                        <a:gd name="connsiteX21" fmla="*/ 9375180 w 10494375"/>
                        <a:gd name="connsiteY21" fmla="*/ 1276433 h 1276433"/>
                        <a:gd name="connsiteX22" fmla="*/ 8401993 w 10494375"/>
                        <a:gd name="connsiteY22" fmla="*/ 1276433 h 1276433"/>
                        <a:gd name="connsiteX23" fmla="*/ 7548319 w 10494375"/>
                        <a:gd name="connsiteY23" fmla="*/ 1276433 h 1276433"/>
                        <a:gd name="connsiteX24" fmla="*/ 6634889 w 10494375"/>
                        <a:gd name="connsiteY24" fmla="*/ 1276433 h 1276433"/>
                        <a:gd name="connsiteX25" fmla="*/ 5661701 w 10494375"/>
                        <a:gd name="connsiteY25" fmla="*/ 1276433 h 1276433"/>
                        <a:gd name="connsiteX26" fmla="*/ 4372655 w 10494375"/>
                        <a:gd name="connsiteY26" fmla="*/ 1276433 h 1276433"/>
                        <a:gd name="connsiteX27" fmla="*/ 3445651 w 10494375"/>
                        <a:gd name="connsiteY27" fmla="*/ 1276433 h 1276433"/>
                        <a:gd name="connsiteX28" fmla="*/ 2518648 w 10494375"/>
                        <a:gd name="connsiteY28" fmla="*/ 1276433 h 1276433"/>
                        <a:gd name="connsiteX29" fmla="*/ 1749062 w 10494375"/>
                        <a:gd name="connsiteY29" fmla="*/ 1276433 h 1276433"/>
                        <a:gd name="connsiteX30" fmla="*/ 1749062 w 10494375"/>
                        <a:gd name="connsiteY30" fmla="*/ 1276433 h 1276433"/>
                        <a:gd name="connsiteX31" fmla="*/ 995625 w 10494375"/>
                        <a:gd name="connsiteY31" fmla="*/ 1276433 h 1276433"/>
                        <a:gd name="connsiteX32" fmla="*/ 146006 w 10494375"/>
                        <a:gd name="connsiteY32" fmla="*/ 1276433 h 1276433"/>
                        <a:gd name="connsiteX33" fmla="*/ 0 w 10494375"/>
                        <a:gd name="connsiteY33" fmla="*/ 1063688 h 1276433"/>
                        <a:gd name="connsiteX34" fmla="*/ 0 w 10494375"/>
                        <a:gd name="connsiteY34" fmla="*/ 531846 h 1276433"/>
                        <a:gd name="connsiteX35" fmla="*/ 0 w 10494375"/>
                        <a:gd name="connsiteY35" fmla="*/ 412184 h 1276433"/>
                        <a:gd name="connsiteX36" fmla="*/ 0 w 10494375"/>
                        <a:gd name="connsiteY36" fmla="*/ 212739 h 1276433"/>
                        <a:gd name="connsiteX37" fmla="*/ 0 w 10494375"/>
                        <a:gd name="connsiteY37" fmla="*/ 212743 h 1276433"/>
                        <a:gd name="connsiteX0" fmla="*/ 0 w 10494375"/>
                        <a:gd name="connsiteY0" fmla="*/ 212743 h 1276433"/>
                        <a:gd name="connsiteX1" fmla="*/ 146006 w 10494375"/>
                        <a:gd name="connsiteY1" fmla="*/ 0 h 1276433"/>
                        <a:gd name="connsiteX2" fmla="*/ 931502 w 10494375"/>
                        <a:gd name="connsiteY2" fmla="*/ 0 h 1276433"/>
                        <a:gd name="connsiteX3" fmla="*/ 1749062 w 10494375"/>
                        <a:gd name="connsiteY3" fmla="*/ 0 h 1276433"/>
                        <a:gd name="connsiteX4" fmla="*/ 1749062 w 10494375"/>
                        <a:gd name="connsiteY4" fmla="*/ 0 h 1276433"/>
                        <a:gd name="connsiteX5" fmla="*/ 2571121 w 10494375"/>
                        <a:gd name="connsiteY5" fmla="*/ 0 h 1276433"/>
                        <a:gd name="connsiteX6" fmla="*/ 3471887 w 10494375"/>
                        <a:gd name="connsiteY6" fmla="*/ 0 h 1276433"/>
                        <a:gd name="connsiteX7" fmla="*/ 4372655 w 10494375"/>
                        <a:gd name="connsiteY7" fmla="*/ 0 h 1276433"/>
                        <a:gd name="connsiteX8" fmla="*/ 5166570 w 10494375"/>
                        <a:gd name="connsiteY8" fmla="*/ 0 h 1276433"/>
                        <a:gd name="connsiteX9" fmla="*/ 6020244 w 10494375"/>
                        <a:gd name="connsiteY9" fmla="*/ 0 h 1276433"/>
                        <a:gd name="connsiteX10" fmla="*/ 6754403 w 10494375"/>
                        <a:gd name="connsiteY10" fmla="*/ 0 h 1276433"/>
                        <a:gd name="connsiteX11" fmla="*/ 7488562 w 10494375"/>
                        <a:gd name="connsiteY11" fmla="*/ 0 h 1276433"/>
                        <a:gd name="connsiteX12" fmla="*/ 8162964 w 10494375"/>
                        <a:gd name="connsiteY12" fmla="*/ 0 h 1276433"/>
                        <a:gd name="connsiteX13" fmla="*/ 8837367 w 10494375"/>
                        <a:gd name="connsiteY13" fmla="*/ 0 h 1276433"/>
                        <a:gd name="connsiteX14" fmla="*/ 9571524 w 10494375"/>
                        <a:gd name="connsiteY14" fmla="*/ 0 h 1276433"/>
                        <a:gd name="connsiteX15" fmla="*/ 10348367 w 10494375"/>
                        <a:gd name="connsiteY15" fmla="*/ 0 h 1276433"/>
                        <a:gd name="connsiteX16" fmla="*/ 10494375 w 10494375"/>
                        <a:gd name="connsiteY16" fmla="*/ 212743 h 1276433"/>
                        <a:gd name="connsiteX17" fmla="*/ 10494375 w 10494375"/>
                        <a:gd name="connsiteY17" fmla="*/ 212739 h 1276433"/>
                        <a:gd name="connsiteX18" fmla="*/ 10494375 w 10494375"/>
                        <a:gd name="connsiteY18" fmla="*/ 212739 h 1276433"/>
                        <a:gd name="connsiteX19" fmla="*/ 10494375 w 10494375"/>
                        <a:gd name="connsiteY19" fmla="*/ 531846 h 1276433"/>
                        <a:gd name="connsiteX20" fmla="*/ 10494375 w 10494375"/>
                        <a:gd name="connsiteY20" fmla="*/ 1063688 h 1276433"/>
                        <a:gd name="connsiteX21" fmla="*/ 10348367 w 10494375"/>
                        <a:gd name="connsiteY21" fmla="*/ 1276433 h 1276433"/>
                        <a:gd name="connsiteX22" fmla="*/ 9494694 w 10494375"/>
                        <a:gd name="connsiteY22" fmla="*/ 1276433 h 1276433"/>
                        <a:gd name="connsiteX23" fmla="*/ 8820293 w 10494375"/>
                        <a:gd name="connsiteY23" fmla="*/ 1276433 h 1276433"/>
                        <a:gd name="connsiteX24" fmla="*/ 8026377 w 10494375"/>
                        <a:gd name="connsiteY24" fmla="*/ 1276433 h 1276433"/>
                        <a:gd name="connsiteX25" fmla="*/ 7053189 w 10494375"/>
                        <a:gd name="connsiteY25" fmla="*/ 1276433 h 1276433"/>
                        <a:gd name="connsiteX26" fmla="*/ 6080001 w 10494375"/>
                        <a:gd name="connsiteY26" fmla="*/ 1276433 h 1276433"/>
                        <a:gd name="connsiteX27" fmla="*/ 5226328 w 10494375"/>
                        <a:gd name="connsiteY27" fmla="*/ 1276433 h 1276433"/>
                        <a:gd name="connsiteX28" fmla="*/ 4372655 w 10494375"/>
                        <a:gd name="connsiteY28" fmla="*/ 1276433 h 1276433"/>
                        <a:gd name="connsiteX29" fmla="*/ 3576831 w 10494375"/>
                        <a:gd name="connsiteY29" fmla="*/ 1276433 h 1276433"/>
                        <a:gd name="connsiteX30" fmla="*/ 2728537 w 10494375"/>
                        <a:gd name="connsiteY30" fmla="*/ 1276433 h 1276433"/>
                        <a:gd name="connsiteX31" fmla="*/ 1749062 w 10494375"/>
                        <a:gd name="connsiteY31" fmla="*/ 1276433 h 1276433"/>
                        <a:gd name="connsiteX32" fmla="*/ 1749062 w 10494375"/>
                        <a:gd name="connsiteY32" fmla="*/ 1276433 h 1276433"/>
                        <a:gd name="connsiteX33" fmla="*/ 979594 w 10494375"/>
                        <a:gd name="connsiteY33" fmla="*/ 1276433 h 1276433"/>
                        <a:gd name="connsiteX34" fmla="*/ 146006 w 10494375"/>
                        <a:gd name="connsiteY34" fmla="*/ 1276433 h 1276433"/>
                        <a:gd name="connsiteX35" fmla="*/ 0 w 10494375"/>
                        <a:gd name="connsiteY35" fmla="*/ 1063688 h 1276433"/>
                        <a:gd name="connsiteX36" fmla="*/ 0 w 10494375"/>
                        <a:gd name="connsiteY36" fmla="*/ 531846 h 1276433"/>
                        <a:gd name="connsiteX37" fmla="*/ 0 w 10494375"/>
                        <a:gd name="connsiteY37" fmla="*/ 412184 h 1276433"/>
                        <a:gd name="connsiteX38" fmla="*/ 0 w 10494375"/>
                        <a:gd name="connsiteY38" fmla="*/ 212739 h 1276433"/>
                        <a:gd name="connsiteX39" fmla="*/ 0 w 10494375"/>
                        <a:gd name="connsiteY39" fmla="*/ 212743 h 1276433"/>
                        <a:gd name="connsiteX0" fmla="*/ 0 w 10494375"/>
                        <a:gd name="connsiteY0" fmla="*/ 212743 h 1276433"/>
                        <a:gd name="connsiteX1" fmla="*/ 146006 w 10494375"/>
                        <a:gd name="connsiteY1" fmla="*/ 0 h 1276433"/>
                        <a:gd name="connsiteX2" fmla="*/ 979594 w 10494375"/>
                        <a:gd name="connsiteY2" fmla="*/ 0 h 1276433"/>
                        <a:gd name="connsiteX3" fmla="*/ 1749062 w 10494375"/>
                        <a:gd name="connsiteY3" fmla="*/ 0 h 1276433"/>
                        <a:gd name="connsiteX4" fmla="*/ 1749062 w 10494375"/>
                        <a:gd name="connsiteY4" fmla="*/ 0 h 1276433"/>
                        <a:gd name="connsiteX5" fmla="*/ 2544884 w 10494375"/>
                        <a:gd name="connsiteY5" fmla="*/ 0 h 1276433"/>
                        <a:gd name="connsiteX6" fmla="*/ 3366943 w 10494375"/>
                        <a:gd name="connsiteY6" fmla="*/ 0 h 1276433"/>
                        <a:gd name="connsiteX7" fmla="*/ 4372655 w 10494375"/>
                        <a:gd name="connsiteY7" fmla="*/ 0 h 1276433"/>
                        <a:gd name="connsiteX8" fmla="*/ 5047056 w 10494375"/>
                        <a:gd name="connsiteY8" fmla="*/ 0 h 1276433"/>
                        <a:gd name="connsiteX9" fmla="*/ 6020244 w 10494375"/>
                        <a:gd name="connsiteY9" fmla="*/ 0 h 1276433"/>
                        <a:gd name="connsiteX10" fmla="*/ 6814160 w 10494375"/>
                        <a:gd name="connsiteY10" fmla="*/ 0 h 1276433"/>
                        <a:gd name="connsiteX11" fmla="*/ 7608077 w 10494375"/>
                        <a:gd name="connsiteY11" fmla="*/ 0 h 1276433"/>
                        <a:gd name="connsiteX12" fmla="*/ 8581264 w 10494375"/>
                        <a:gd name="connsiteY12" fmla="*/ 0 h 1276433"/>
                        <a:gd name="connsiteX13" fmla="*/ 9255667 w 10494375"/>
                        <a:gd name="connsiteY13" fmla="*/ 0 h 1276433"/>
                        <a:gd name="connsiteX14" fmla="*/ 10348367 w 10494375"/>
                        <a:gd name="connsiteY14" fmla="*/ 0 h 1276433"/>
                        <a:gd name="connsiteX15" fmla="*/ 10494375 w 10494375"/>
                        <a:gd name="connsiteY15" fmla="*/ 212743 h 1276433"/>
                        <a:gd name="connsiteX16" fmla="*/ 10494375 w 10494375"/>
                        <a:gd name="connsiteY16" fmla="*/ 212739 h 1276433"/>
                        <a:gd name="connsiteX17" fmla="*/ 10494375 w 10494375"/>
                        <a:gd name="connsiteY17" fmla="*/ 212739 h 1276433"/>
                        <a:gd name="connsiteX18" fmla="*/ 10494375 w 10494375"/>
                        <a:gd name="connsiteY18" fmla="*/ 531846 h 1276433"/>
                        <a:gd name="connsiteX19" fmla="*/ 10494375 w 10494375"/>
                        <a:gd name="connsiteY19" fmla="*/ 1063688 h 1276433"/>
                        <a:gd name="connsiteX20" fmla="*/ 10348367 w 10494375"/>
                        <a:gd name="connsiteY20" fmla="*/ 1276433 h 1276433"/>
                        <a:gd name="connsiteX21" fmla="*/ 9375180 w 10494375"/>
                        <a:gd name="connsiteY21" fmla="*/ 1276433 h 1276433"/>
                        <a:gd name="connsiteX22" fmla="*/ 8401993 w 10494375"/>
                        <a:gd name="connsiteY22" fmla="*/ 1276433 h 1276433"/>
                        <a:gd name="connsiteX23" fmla="*/ 7548319 w 10494375"/>
                        <a:gd name="connsiteY23" fmla="*/ 1276433 h 1276433"/>
                        <a:gd name="connsiteX24" fmla="*/ 6634889 w 10494375"/>
                        <a:gd name="connsiteY24" fmla="*/ 1276433 h 1276433"/>
                        <a:gd name="connsiteX25" fmla="*/ 5661701 w 10494375"/>
                        <a:gd name="connsiteY25" fmla="*/ 1276433 h 1276433"/>
                        <a:gd name="connsiteX26" fmla="*/ 4372655 w 10494375"/>
                        <a:gd name="connsiteY26" fmla="*/ 1276433 h 1276433"/>
                        <a:gd name="connsiteX27" fmla="*/ 3445651 w 10494375"/>
                        <a:gd name="connsiteY27" fmla="*/ 1276433 h 1276433"/>
                        <a:gd name="connsiteX28" fmla="*/ 2518648 w 10494375"/>
                        <a:gd name="connsiteY28" fmla="*/ 1276433 h 1276433"/>
                        <a:gd name="connsiteX29" fmla="*/ 1749062 w 10494375"/>
                        <a:gd name="connsiteY29" fmla="*/ 1276433 h 1276433"/>
                        <a:gd name="connsiteX30" fmla="*/ 1749062 w 10494375"/>
                        <a:gd name="connsiteY30" fmla="*/ 1276433 h 1276433"/>
                        <a:gd name="connsiteX31" fmla="*/ 995625 w 10494375"/>
                        <a:gd name="connsiteY31" fmla="*/ 1276433 h 1276433"/>
                        <a:gd name="connsiteX32" fmla="*/ 146006 w 10494375"/>
                        <a:gd name="connsiteY32" fmla="*/ 1276433 h 1276433"/>
                        <a:gd name="connsiteX33" fmla="*/ 0 w 10494375"/>
                        <a:gd name="connsiteY33" fmla="*/ 1063688 h 1276433"/>
                        <a:gd name="connsiteX34" fmla="*/ 0 w 10494375"/>
                        <a:gd name="connsiteY34" fmla="*/ 531846 h 1276433"/>
                        <a:gd name="connsiteX35" fmla="*/ 0 w 10494375"/>
                        <a:gd name="connsiteY35" fmla="*/ 412184 h 1276433"/>
                        <a:gd name="connsiteX36" fmla="*/ 0 w 10494375"/>
                        <a:gd name="connsiteY36" fmla="*/ 212739 h 1276433"/>
                        <a:gd name="connsiteX37" fmla="*/ 0 w 10494375"/>
                        <a:gd name="connsiteY37" fmla="*/ 212743 h 127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494375" h="1276433" fill="none" extrusionOk="0">
                          <a:moveTo>
                            <a:pt x="0" y="212743"/>
                          </a:moveTo>
                          <a:cubicBezTo>
                            <a:pt x="38899" y="97988"/>
                            <a:pt x="36286" y="-6514"/>
                            <a:pt x="146006" y="0"/>
                          </a:cubicBezTo>
                          <a:cubicBezTo>
                            <a:pt x="308191" y="-113936"/>
                            <a:pt x="640101" y="112869"/>
                            <a:pt x="979594" y="0"/>
                          </a:cubicBezTo>
                          <a:cubicBezTo>
                            <a:pt x="1284540" y="-74606"/>
                            <a:pt x="1632111" y="-5131"/>
                            <a:pt x="1749062" y="0"/>
                          </a:cubicBezTo>
                          <a:lnTo>
                            <a:pt x="1749062" y="0"/>
                          </a:lnTo>
                          <a:cubicBezTo>
                            <a:pt x="1987566" y="12002"/>
                            <a:pt x="2315344" y="-84138"/>
                            <a:pt x="2544884" y="0"/>
                          </a:cubicBezTo>
                          <a:cubicBezTo>
                            <a:pt x="2800893" y="69113"/>
                            <a:pt x="2993836" y="-11609"/>
                            <a:pt x="3366943" y="0"/>
                          </a:cubicBezTo>
                          <a:cubicBezTo>
                            <a:pt x="3686810" y="-110725"/>
                            <a:pt x="4004187" y="-72116"/>
                            <a:pt x="4372655" y="0"/>
                          </a:cubicBezTo>
                          <a:cubicBezTo>
                            <a:pt x="4623368" y="-77949"/>
                            <a:pt x="4886398" y="-41401"/>
                            <a:pt x="5047056" y="0"/>
                          </a:cubicBezTo>
                          <a:cubicBezTo>
                            <a:pt x="5229842" y="-39777"/>
                            <a:pt x="5782702" y="-69260"/>
                            <a:pt x="6020244" y="0"/>
                          </a:cubicBezTo>
                          <a:cubicBezTo>
                            <a:pt x="6435926" y="-38228"/>
                            <a:pt x="6607278" y="-29485"/>
                            <a:pt x="6814160" y="0"/>
                          </a:cubicBezTo>
                          <a:cubicBezTo>
                            <a:pt x="7029014" y="58541"/>
                            <a:pt x="7287489" y="45845"/>
                            <a:pt x="7608077" y="0"/>
                          </a:cubicBezTo>
                          <a:cubicBezTo>
                            <a:pt x="7848931" y="-131772"/>
                            <a:pt x="8336734" y="93970"/>
                            <a:pt x="8581264" y="0"/>
                          </a:cubicBezTo>
                          <a:cubicBezTo>
                            <a:pt x="8896896" y="-48447"/>
                            <a:pt x="9005419" y="-48941"/>
                            <a:pt x="9255667" y="0"/>
                          </a:cubicBezTo>
                          <a:cubicBezTo>
                            <a:pt x="9615541" y="55014"/>
                            <a:pt x="9868404" y="81648"/>
                            <a:pt x="10348367" y="0"/>
                          </a:cubicBezTo>
                          <a:cubicBezTo>
                            <a:pt x="10412899" y="-15024"/>
                            <a:pt x="10527527" y="82477"/>
                            <a:pt x="10494375" y="212743"/>
                          </a:cubicBezTo>
                          <a:lnTo>
                            <a:pt x="10494375" y="212739"/>
                          </a:lnTo>
                          <a:lnTo>
                            <a:pt x="10494375" y="212739"/>
                          </a:lnTo>
                          <a:cubicBezTo>
                            <a:pt x="10447020" y="343231"/>
                            <a:pt x="10484389" y="433976"/>
                            <a:pt x="10494375" y="531846"/>
                          </a:cubicBezTo>
                          <a:cubicBezTo>
                            <a:pt x="10478679" y="800825"/>
                            <a:pt x="10490359" y="851355"/>
                            <a:pt x="10494375" y="1063688"/>
                          </a:cubicBezTo>
                          <a:cubicBezTo>
                            <a:pt x="10496274" y="1183399"/>
                            <a:pt x="10450017" y="1278211"/>
                            <a:pt x="10348367" y="1276433"/>
                          </a:cubicBezTo>
                          <a:cubicBezTo>
                            <a:pt x="9996120" y="1356646"/>
                            <a:pt x="9670473" y="1285168"/>
                            <a:pt x="9375180" y="1276433"/>
                          </a:cubicBezTo>
                          <a:cubicBezTo>
                            <a:pt x="9171924" y="1262757"/>
                            <a:pt x="8670403" y="1166141"/>
                            <a:pt x="8401993" y="1276433"/>
                          </a:cubicBezTo>
                          <a:cubicBezTo>
                            <a:pt x="8298719" y="1298640"/>
                            <a:pt x="7879556" y="1316243"/>
                            <a:pt x="7548319" y="1276433"/>
                          </a:cubicBezTo>
                          <a:cubicBezTo>
                            <a:pt x="7208156" y="1218302"/>
                            <a:pt x="6831121" y="1341396"/>
                            <a:pt x="6634889" y="1276433"/>
                          </a:cubicBezTo>
                          <a:cubicBezTo>
                            <a:pt x="6436942" y="1376105"/>
                            <a:pt x="5939148" y="1261682"/>
                            <a:pt x="5661701" y="1276433"/>
                          </a:cubicBezTo>
                          <a:cubicBezTo>
                            <a:pt x="5337591" y="1169928"/>
                            <a:pt x="4757471" y="1238091"/>
                            <a:pt x="4372655" y="1276433"/>
                          </a:cubicBezTo>
                          <a:cubicBezTo>
                            <a:pt x="4037720" y="1274838"/>
                            <a:pt x="3894405" y="1309186"/>
                            <a:pt x="3445651" y="1276433"/>
                          </a:cubicBezTo>
                          <a:cubicBezTo>
                            <a:pt x="3080598" y="1240589"/>
                            <a:pt x="2929738" y="1370451"/>
                            <a:pt x="2518648" y="1276433"/>
                          </a:cubicBezTo>
                          <a:cubicBezTo>
                            <a:pt x="2153703" y="1218274"/>
                            <a:pt x="2114388" y="1335699"/>
                            <a:pt x="1749062" y="1276433"/>
                          </a:cubicBezTo>
                          <a:lnTo>
                            <a:pt x="1749062" y="1276433"/>
                          </a:lnTo>
                          <a:cubicBezTo>
                            <a:pt x="1589335" y="1341050"/>
                            <a:pt x="1390427" y="1290813"/>
                            <a:pt x="995625" y="1276433"/>
                          </a:cubicBezTo>
                          <a:cubicBezTo>
                            <a:pt x="607336" y="1214330"/>
                            <a:pt x="332426" y="1309887"/>
                            <a:pt x="146006" y="1276433"/>
                          </a:cubicBezTo>
                          <a:cubicBezTo>
                            <a:pt x="73386" y="1234110"/>
                            <a:pt x="-26375" y="1164392"/>
                            <a:pt x="0" y="1063688"/>
                          </a:cubicBezTo>
                          <a:cubicBezTo>
                            <a:pt x="-43906" y="822316"/>
                            <a:pt x="46800" y="695574"/>
                            <a:pt x="0" y="531846"/>
                          </a:cubicBezTo>
                          <a:cubicBezTo>
                            <a:pt x="7656" y="490453"/>
                            <a:pt x="-7132" y="453796"/>
                            <a:pt x="0" y="412184"/>
                          </a:cubicBezTo>
                          <a:cubicBezTo>
                            <a:pt x="9319" y="395787"/>
                            <a:pt x="22290" y="292705"/>
                            <a:pt x="0" y="212739"/>
                          </a:cubicBezTo>
                          <a:lnTo>
                            <a:pt x="0" y="212743"/>
                          </a:lnTo>
                          <a:close/>
                        </a:path>
                        <a:path w="10494375" h="1276433" stroke="0" extrusionOk="0">
                          <a:moveTo>
                            <a:pt x="0" y="212743"/>
                          </a:moveTo>
                          <a:cubicBezTo>
                            <a:pt x="18195" y="67696"/>
                            <a:pt x="52377" y="-14519"/>
                            <a:pt x="146006" y="0"/>
                          </a:cubicBezTo>
                          <a:cubicBezTo>
                            <a:pt x="420663" y="28492"/>
                            <a:pt x="686619" y="-7579"/>
                            <a:pt x="931502" y="0"/>
                          </a:cubicBezTo>
                          <a:cubicBezTo>
                            <a:pt x="1217482" y="12913"/>
                            <a:pt x="1332034" y="24860"/>
                            <a:pt x="1749062" y="0"/>
                          </a:cubicBezTo>
                          <a:lnTo>
                            <a:pt x="1749062" y="0"/>
                          </a:lnTo>
                          <a:cubicBezTo>
                            <a:pt x="2090301" y="-29876"/>
                            <a:pt x="2276077" y="19670"/>
                            <a:pt x="2571121" y="0"/>
                          </a:cubicBezTo>
                          <a:cubicBezTo>
                            <a:pt x="2926282" y="-8629"/>
                            <a:pt x="3039344" y="60580"/>
                            <a:pt x="3471887" y="0"/>
                          </a:cubicBezTo>
                          <a:cubicBezTo>
                            <a:pt x="3865881" y="-68909"/>
                            <a:pt x="4099112" y="54170"/>
                            <a:pt x="4372655" y="0"/>
                          </a:cubicBezTo>
                          <a:cubicBezTo>
                            <a:pt x="4419672" y="-99364"/>
                            <a:pt x="4799099" y="8170"/>
                            <a:pt x="5166570" y="0"/>
                          </a:cubicBezTo>
                          <a:cubicBezTo>
                            <a:pt x="5429249" y="-65221"/>
                            <a:pt x="5752579" y="-40930"/>
                            <a:pt x="6020244" y="0"/>
                          </a:cubicBezTo>
                          <a:cubicBezTo>
                            <a:pt x="6185833" y="1351"/>
                            <a:pt x="6599141" y="43053"/>
                            <a:pt x="6754403" y="0"/>
                          </a:cubicBezTo>
                          <a:cubicBezTo>
                            <a:pt x="6911997" y="-7309"/>
                            <a:pt x="7248428" y="-14069"/>
                            <a:pt x="7488562" y="0"/>
                          </a:cubicBezTo>
                          <a:cubicBezTo>
                            <a:pt x="7707816" y="61484"/>
                            <a:pt x="7841816" y="-17828"/>
                            <a:pt x="8162964" y="0"/>
                          </a:cubicBezTo>
                          <a:cubicBezTo>
                            <a:pt x="8452651" y="17231"/>
                            <a:pt x="8590577" y="-38073"/>
                            <a:pt x="8837367" y="0"/>
                          </a:cubicBezTo>
                          <a:cubicBezTo>
                            <a:pt x="9062862" y="-2357"/>
                            <a:pt x="9191660" y="-38821"/>
                            <a:pt x="9571524" y="0"/>
                          </a:cubicBezTo>
                          <a:cubicBezTo>
                            <a:pt x="9942920" y="-9542"/>
                            <a:pt x="10025678" y="-51059"/>
                            <a:pt x="10348367" y="0"/>
                          </a:cubicBezTo>
                          <a:cubicBezTo>
                            <a:pt x="10452408" y="11917"/>
                            <a:pt x="10462790" y="73058"/>
                            <a:pt x="10494375" y="212743"/>
                          </a:cubicBezTo>
                          <a:lnTo>
                            <a:pt x="10494375" y="212739"/>
                          </a:lnTo>
                          <a:lnTo>
                            <a:pt x="10494375" y="212739"/>
                          </a:lnTo>
                          <a:cubicBezTo>
                            <a:pt x="10513338" y="348728"/>
                            <a:pt x="10517860" y="379696"/>
                            <a:pt x="10494375" y="531846"/>
                          </a:cubicBezTo>
                          <a:cubicBezTo>
                            <a:pt x="10540775" y="628787"/>
                            <a:pt x="10533298" y="879586"/>
                            <a:pt x="10494375" y="1063688"/>
                          </a:cubicBezTo>
                          <a:cubicBezTo>
                            <a:pt x="10502386" y="1182682"/>
                            <a:pt x="10417833" y="1255641"/>
                            <a:pt x="10348367" y="1276433"/>
                          </a:cubicBezTo>
                          <a:cubicBezTo>
                            <a:pt x="9940939" y="1249763"/>
                            <a:pt x="9758259" y="1279371"/>
                            <a:pt x="9494694" y="1276433"/>
                          </a:cubicBezTo>
                          <a:cubicBezTo>
                            <a:pt x="9213722" y="1254026"/>
                            <a:pt x="8950682" y="1273041"/>
                            <a:pt x="8820293" y="1276433"/>
                          </a:cubicBezTo>
                          <a:cubicBezTo>
                            <a:pt x="8764691" y="1389242"/>
                            <a:pt x="8287104" y="1270142"/>
                            <a:pt x="8026377" y="1276433"/>
                          </a:cubicBezTo>
                          <a:cubicBezTo>
                            <a:pt x="7731687" y="1312467"/>
                            <a:pt x="7499483" y="1290457"/>
                            <a:pt x="7053189" y="1276433"/>
                          </a:cubicBezTo>
                          <a:cubicBezTo>
                            <a:pt x="6719451" y="1317891"/>
                            <a:pt x="6297638" y="1379385"/>
                            <a:pt x="6080001" y="1276433"/>
                          </a:cubicBezTo>
                          <a:cubicBezTo>
                            <a:pt x="5831785" y="1266427"/>
                            <a:pt x="5485428" y="1418226"/>
                            <a:pt x="5226328" y="1276433"/>
                          </a:cubicBezTo>
                          <a:cubicBezTo>
                            <a:pt x="4984600" y="1240131"/>
                            <a:pt x="4628089" y="1178735"/>
                            <a:pt x="4372655" y="1276433"/>
                          </a:cubicBezTo>
                          <a:cubicBezTo>
                            <a:pt x="4084235" y="1322248"/>
                            <a:pt x="3714201" y="1293054"/>
                            <a:pt x="3576831" y="1276433"/>
                          </a:cubicBezTo>
                          <a:cubicBezTo>
                            <a:pt x="3373464" y="1341320"/>
                            <a:pt x="2906402" y="1335264"/>
                            <a:pt x="2728537" y="1276433"/>
                          </a:cubicBezTo>
                          <a:cubicBezTo>
                            <a:pt x="2536995" y="1278488"/>
                            <a:pt x="2228764" y="1294388"/>
                            <a:pt x="1749062" y="1276433"/>
                          </a:cubicBezTo>
                          <a:lnTo>
                            <a:pt x="1749062" y="1276433"/>
                          </a:lnTo>
                          <a:cubicBezTo>
                            <a:pt x="1381095" y="1293551"/>
                            <a:pt x="1266675" y="1279509"/>
                            <a:pt x="979594" y="1276433"/>
                          </a:cubicBezTo>
                          <a:cubicBezTo>
                            <a:pt x="715406" y="1310114"/>
                            <a:pt x="452533" y="1251421"/>
                            <a:pt x="146006" y="1276433"/>
                          </a:cubicBezTo>
                          <a:cubicBezTo>
                            <a:pt x="74579" y="1243324"/>
                            <a:pt x="-4604" y="1170205"/>
                            <a:pt x="0" y="1063688"/>
                          </a:cubicBezTo>
                          <a:cubicBezTo>
                            <a:pt x="22951" y="808528"/>
                            <a:pt x="32631" y="700302"/>
                            <a:pt x="0" y="531846"/>
                          </a:cubicBezTo>
                          <a:cubicBezTo>
                            <a:pt x="6671" y="464789"/>
                            <a:pt x="7596" y="438698"/>
                            <a:pt x="0" y="412184"/>
                          </a:cubicBezTo>
                          <a:cubicBezTo>
                            <a:pt x="9344" y="324632"/>
                            <a:pt x="-19877" y="292148"/>
                            <a:pt x="0" y="212739"/>
                          </a:cubicBezTo>
                          <a:lnTo>
                            <a:pt x="0" y="212743"/>
                          </a:lnTo>
                          <a:close/>
                        </a:path>
                        <a:path w="10494375" h="1276433" fill="none" stroke="0" extrusionOk="0">
                          <a:moveTo>
                            <a:pt x="0" y="212743"/>
                          </a:moveTo>
                          <a:cubicBezTo>
                            <a:pt x="-2686" y="72013"/>
                            <a:pt x="73588" y="-31154"/>
                            <a:pt x="146006" y="0"/>
                          </a:cubicBezTo>
                          <a:cubicBezTo>
                            <a:pt x="269262" y="-32594"/>
                            <a:pt x="760988" y="56997"/>
                            <a:pt x="979594" y="0"/>
                          </a:cubicBezTo>
                          <a:cubicBezTo>
                            <a:pt x="1216261" y="-24859"/>
                            <a:pt x="1606884" y="59771"/>
                            <a:pt x="1749062" y="0"/>
                          </a:cubicBezTo>
                          <a:lnTo>
                            <a:pt x="1749062" y="0"/>
                          </a:lnTo>
                          <a:cubicBezTo>
                            <a:pt x="2053892" y="-78994"/>
                            <a:pt x="2344106" y="-16623"/>
                            <a:pt x="2544884" y="0"/>
                          </a:cubicBezTo>
                          <a:cubicBezTo>
                            <a:pt x="2793285" y="54713"/>
                            <a:pt x="3062309" y="33076"/>
                            <a:pt x="3366943" y="0"/>
                          </a:cubicBezTo>
                          <a:cubicBezTo>
                            <a:pt x="3662669" y="-28034"/>
                            <a:pt x="3961732" y="-118468"/>
                            <a:pt x="4372655" y="0"/>
                          </a:cubicBezTo>
                          <a:cubicBezTo>
                            <a:pt x="4612201" y="-30293"/>
                            <a:pt x="4903964" y="-5899"/>
                            <a:pt x="5047056" y="0"/>
                          </a:cubicBezTo>
                          <a:cubicBezTo>
                            <a:pt x="5151431" y="-19643"/>
                            <a:pt x="5577311" y="-56473"/>
                            <a:pt x="6020244" y="0"/>
                          </a:cubicBezTo>
                          <a:cubicBezTo>
                            <a:pt x="6347777" y="-502"/>
                            <a:pt x="6540529" y="-26600"/>
                            <a:pt x="6814160" y="0"/>
                          </a:cubicBezTo>
                          <a:cubicBezTo>
                            <a:pt x="7003955" y="-52310"/>
                            <a:pt x="7329660" y="6402"/>
                            <a:pt x="7608077" y="0"/>
                          </a:cubicBezTo>
                          <a:cubicBezTo>
                            <a:pt x="7960120" y="9725"/>
                            <a:pt x="8221768" y="21112"/>
                            <a:pt x="8581264" y="0"/>
                          </a:cubicBezTo>
                          <a:cubicBezTo>
                            <a:pt x="8895538" y="-61088"/>
                            <a:pt x="9017760" y="-35178"/>
                            <a:pt x="9255667" y="0"/>
                          </a:cubicBezTo>
                          <a:cubicBezTo>
                            <a:pt x="9477779" y="25619"/>
                            <a:pt x="9813127" y="31510"/>
                            <a:pt x="10348367" y="0"/>
                          </a:cubicBezTo>
                          <a:cubicBezTo>
                            <a:pt x="10436604" y="-6640"/>
                            <a:pt x="10523728" y="70571"/>
                            <a:pt x="10494375" y="212743"/>
                          </a:cubicBezTo>
                          <a:lnTo>
                            <a:pt x="10494375" y="212739"/>
                          </a:lnTo>
                          <a:lnTo>
                            <a:pt x="10494375" y="212739"/>
                          </a:lnTo>
                          <a:cubicBezTo>
                            <a:pt x="10456707" y="345125"/>
                            <a:pt x="10499825" y="444634"/>
                            <a:pt x="10494375" y="531846"/>
                          </a:cubicBezTo>
                          <a:cubicBezTo>
                            <a:pt x="10517540" y="784076"/>
                            <a:pt x="10495128" y="876753"/>
                            <a:pt x="10494375" y="1063688"/>
                          </a:cubicBezTo>
                          <a:cubicBezTo>
                            <a:pt x="10474915" y="1180590"/>
                            <a:pt x="10410600" y="1267048"/>
                            <a:pt x="10348367" y="1276433"/>
                          </a:cubicBezTo>
                          <a:cubicBezTo>
                            <a:pt x="9908535" y="1363381"/>
                            <a:pt x="9604149" y="1248787"/>
                            <a:pt x="9375180" y="1276433"/>
                          </a:cubicBezTo>
                          <a:cubicBezTo>
                            <a:pt x="9128871" y="1305154"/>
                            <a:pt x="8645919" y="1235711"/>
                            <a:pt x="8401993" y="1276433"/>
                          </a:cubicBezTo>
                          <a:cubicBezTo>
                            <a:pt x="8151527" y="1311007"/>
                            <a:pt x="7841505" y="1376941"/>
                            <a:pt x="7548319" y="1276433"/>
                          </a:cubicBezTo>
                          <a:cubicBezTo>
                            <a:pt x="7229851" y="1238127"/>
                            <a:pt x="6831991" y="1335825"/>
                            <a:pt x="6634889" y="1276433"/>
                          </a:cubicBezTo>
                          <a:cubicBezTo>
                            <a:pt x="6499367" y="1160970"/>
                            <a:pt x="5955591" y="1272108"/>
                            <a:pt x="5661701" y="1276433"/>
                          </a:cubicBezTo>
                          <a:cubicBezTo>
                            <a:pt x="5314194" y="1237631"/>
                            <a:pt x="4879844" y="1253474"/>
                            <a:pt x="4372655" y="1276433"/>
                          </a:cubicBezTo>
                          <a:cubicBezTo>
                            <a:pt x="4006287" y="1311691"/>
                            <a:pt x="3862018" y="1330010"/>
                            <a:pt x="3445651" y="1276433"/>
                          </a:cubicBezTo>
                          <a:cubicBezTo>
                            <a:pt x="3066750" y="1250112"/>
                            <a:pt x="2864414" y="1324031"/>
                            <a:pt x="2518648" y="1276433"/>
                          </a:cubicBezTo>
                          <a:cubicBezTo>
                            <a:pt x="2140001" y="1187562"/>
                            <a:pt x="2068155" y="1306185"/>
                            <a:pt x="1749062" y="1276433"/>
                          </a:cubicBezTo>
                          <a:lnTo>
                            <a:pt x="1749062" y="1276433"/>
                          </a:lnTo>
                          <a:cubicBezTo>
                            <a:pt x="1590586" y="1359972"/>
                            <a:pt x="1367923" y="1205040"/>
                            <a:pt x="995625" y="1276433"/>
                          </a:cubicBezTo>
                          <a:cubicBezTo>
                            <a:pt x="654176" y="1291042"/>
                            <a:pt x="404229" y="1321975"/>
                            <a:pt x="146006" y="1276433"/>
                          </a:cubicBezTo>
                          <a:cubicBezTo>
                            <a:pt x="39133" y="1285311"/>
                            <a:pt x="3384" y="1179084"/>
                            <a:pt x="0" y="1063688"/>
                          </a:cubicBezTo>
                          <a:cubicBezTo>
                            <a:pt x="31593" y="859941"/>
                            <a:pt x="-12092" y="638493"/>
                            <a:pt x="0" y="531846"/>
                          </a:cubicBezTo>
                          <a:cubicBezTo>
                            <a:pt x="12713" y="510597"/>
                            <a:pt x="7993" y="444274"/>
                            <a:pt x="0" y="412184"/>
                          </a:cubicBezTo>
                          <a:cubicBezTo>
                            <a:pt x="10700" y="380494"/>
                            <a:pt x="-14868" y="303733"/>
                            <a:pt x="0" y="212739"/>
                          </a:cubicBezTo>
                          <a:lnTo>
                            <a:pt x="0" y="212743"/>
                          </a:lnTo>
                          <a:close/>
                        </a:path>
                        <a:path w="10494375" h="1276433" fill="none" stroke="0" extrusionOk="0">
                          <a:moveTo>
                            <a:pt x="0" y="212743"/>
                          </a:moveTo>
                          <a:cubicBezTo>
                            <a:pt x="24138" y="91511"/>
                            <a:pt x="58862" y="-10545"/>
                            <a:pt x="146006" y="0"/>
                          </a:cubicBezTo>
                          <a:cubicBezTo>
                            <a:pt x="286090" y="-70641"/>
                            <a:pt x="734988" y="65148"/>
                            <a:pt x="979594" y="0"/>
                          </a:cubicBezTo>
                          <a:cubicBezTo>
                            <a:pt x="1259245" y="-20768"/>
                            <a:pt x="1594816" y="41144"/>
                            <a:pt x="1749062" y="0"/>
                          </a:cubicBezTo>
                          <a:lnTo>
                            <a:pt x="1749062" y="0"/>
                          </a:lnTo>
                          <a:cubicBezTo>
                            <a:pt x="2057730" y="-64610"/>
                            <a:pt x="2336789" y="-44296"/>
                            <a:pt x="2544884" y="0"/>
                          </a:cubicBezTo>
                          <a:cubicBezTo>
                            <a:pt x="2828018" y="108187"/>
                            <a:pt x="3040132" y="16227"/>
                            <a:pt x="3366943" y="0"/>
                          </a:cubicBezTo>
                          <a:cubicBezTo>
                            <a:pt x="3682336" y="-117676"/>
                            <a:pt x="4029093" y="-94628"/>
                            <a:pt x="4372655" y="0"/>
                          </a:cubicBezTo>
                          <a:cubicBezTo>
                            <a:pt x="4622586" y="-52448"/>
                            <a:pt x="4896159" y="-29768"/>
                            <a:pt x="5047056" y="0"/>
                          </a:cubicBezTo>
                          <a:cubicBezTo>
                            <a:pt x="5220816" y="-54679"/>
                            <a:pt x="5718475" y="-41354"/>
                            <a:pt x="6020244" y="0"/>
                          </a:cubicBezTo>
                          <a:cubicBezTo>
                            <a:pt x="6361725" y="-11299"/>
                            <a:pt x="6586095" y="-44909"/>
                            <a:pt x="6814160" y="0"/>
                          </a:cubicBezTo>
                          <a:cubicBezTo>
                            <a:pt x="7007577" y="-32725"/>
                            <a:pt x="7317258" y="15826"/>
                            <a:pt x="7608077" y="0"/>
                          </a:cubicBezTo>
                          <a:cubicBezTo>
                            <a:pt x="7891905" y="-75117"/>
                            <a:pt x="8294845" y="61042"/>
                            <a:pt x="8581264" y="0"/>
                          </a:cubicBezTo>
                          <a:cubicBezTo>
                            <a:pt x="8901335" y="-46112"/>
                            <a:pt x="9004411" y="-47688"/>
                            <a:pt x="9255667" y="0"/>
                          </a:cubicBezTo>
                          <a:cubicBezTo>
                            <a:pt x="9540586" y="18228"/>
                            <a:pt x="9849566" y="27287"/>
                            <a:pt x="10348367" y="0"/>
                          </a:cubicBezTo>
                          <a:cubicBezTo>
                            <a:pt x="10414901" y="-5828"/>
                            <a:pt x="10523826" y="88887"/>
                            <a:pt x="10494375" y="212743"/>
                          </a:cubicBezTo>
                          <a:lnTo>
                            <a:pt x="10494375" y="212739"/>
                          </a:lnTo>
                          <a:lnTo>
                            <a:pt x="10494375" y="212739"/>
                          </a:lnTo>
                          <a:cubicBezTo>
                            <a:pt x="10456230" y="338642"/>
                            <a:pt x="10492498" y="436992"/>
                            <a:pt x="10494375" y="531846"/>
                          </a:cubicBezTo>
                          <a:cubicBezTo>
                            <a:pt x="10497543" y="791446"/>
                            <a:pt x="10494499" y="862873"/>
                            <a:pt x="10494375" y="1063688"/>
                          </a:cubicBezTo>
                          <a:cubicBezTo>
                            <a:pt x="10496052" y="1166597"/>
                            <a:pt x="10429273" y="1268654"/>
                            <a:pt x="10348367" y="1276433"/>
                          </a:cubicBezTo>
                          <a:cubicBezTo>
                            <a:pt x="9971942" y="1325721"/>
                            <a:pt x="9616861" y="1253003"/>
                            <a:pt x="9375180" y="1276433"/>
                          </a:cubicBezTo>
                          <a:cubicBezTo>
                            <a:pt x="9109037" y="1269952"/>
                            <a:pt x="8658057" y="1168922"/>
                            <a:pt x="8401993" y="1276433"/>
                          </a:cubicBezTo>
                          <a:cubicBezTo>
                            <a:pt x="8226057" y="1304836"/>
                            <a:pt x="7864290" y="1341784"/>
                            <a:pt x="7548319" y="1276433"/>
                          </a:cubicBezTo>
                          <a:cubicBezTo>
                            <a:pt x="7250884" y="1227622"/>
                            <a:pt x="6848020" y="1316394"/>
                            <a:pt x="6634889" y="1276433"/>
                          </a:cubicBezTo>
                          <a:cubicBezTo>
                            <a:pt x="6459691" y="1246659"/>
                            <a:pt x="5973061" y="1336569"/>
                            <a:pt x="5661701" y="1276433"/>
                          </a:cubicBezTo>
                          <a:cubicBezTo>
                            <a:pt x="5288904" y="1251859"/>
                            <a:pt x="4797448" y="1247408"/>
                            <a:pt x="4372655" y="1276433"/>
                          </a:cubicBezTo>
                          <a:cubicBezTo>
                            <a:pt x="4037820" y="1267425"/>
                            <a:pt x="3880465" y="1312278"/>
                            <a:pt x="3445651" y="1276433"/>
                          </a:cubicBezTo>
                          <a:cubicBezTo>
                            <a:pt x="3099208" y="1236911"/>
                            <a:pt x="2935741" y="1374282"/>
                            <a:pt x="2518648" y="1276433"/>
                          </a:cubicBezTo>
                          <a:cubicBezTo>
                            <a:pt x="2159037" y="1197315"/>
                            <a:pt x="2110105" y="1324867"/>
                            <a:pt x="1749062" y="1276433"/>
                          </a:cubicBezTo>
                          <a:lnTo>
                            <a:pt x="1749062" y="1276433"/>
                          </a:lnTo>
                          <a:cubicBezTo>
                            <a:pt x="1577493" y="1363491"/>
                            <a:pt x="1320989" y="1223172"/>
                            <a:pt x="995625" y="1276433"/>
                          </a:cubicBezTo>
                          <a:cubicBezTo>
                            <a:pt x="674889" y="1273069"/>
                            <a:pt x="350027" y="1301031"/>
                            <a:pt x="146006" y="1276433"/>
                          </a:cubicBezTo>
                          <a:cubicBezTo>
                            <a:pt x="64478" y="1269111"/>
                            <a:pt x="-18483" y="1167034"/>
                            <a:pt x="0" y="1063688"/>
                          </a:cubicBezTo>
                          <a:cubicBezTo>
                            <a:pt x="-18737" y="826220"/>
                            <a:pt x="31297" y="680616"/>
                            <a:pt x="0" y="531846"/>
                          </a:cubicBezTo>
                          <a:cubicBezTo>
                            <a:pt x="11510" y="497277"/>
                            <a:pt x="-8581" y="456220"/>
                            <a:pt x="0" y="412184"/>
                          </a:cubicBezTo>
                          <a:cubicBezTo>
                            <a:pt x="9370" y="386118"/>
                            <a:pt x="11010" y="294968"/>
                            <a:pt x="0" y="212739"/>
                          </a:cubicBezTo>
                          <a:lnTo>
                            <a:pt x="0" y="212743"/>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8" name="TextBox 7">
              <a:extLst>
                <a:ext uri="{FF2B5EF4-FFF2-40B4-BE49-F238E27FC236}">
                  <a16:creationId xmlns:a16="http://schemas.microsoft.com/office/drawing/2014/main" id="{8F29902C-ACC9-4634-CE0B-FC64EFBDABA3}"/>
                </a:ext>
              </a:extLst>
            </p:cNvPr>
            <p:cNvSpPr txBox="1"/>
            <p:nvPr/>
          </p:nvSpPr>
          <p:spPr>
            <a:xfrm>
              <a:off x="101059" y="336929"/>
              <a:ext cx="10320089" cy="155042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Lễ Khao lề thế lính Hoàng Sa thường được tổ chức trên đảo Lý Sơn vào tháng 2, tháng 3 (âm lịch) hằng năm.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098" name="Picture 2" descr="Tổ chức lễ khao lề thế lính Hoàng Sa tại đảo Lý Sơn">
            <a:extLst>
              <a:ext uri="{FF2B5EF4-FFF2-40B4-BE49-F238E27FC236}">
                <a16:creationId xmlns:a16="http://schemas.microsoft.com/office/drawing/2014/main" id="{0C78E863-CDAF-027B-3408-AC78455C0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280" y="1711236"/>
            <a:ext cx="7101840" cy="473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59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3E44A8C-9FBE-283A-AC91-A4B4AAF61737}"/>
              </a:ext>
            </a:extLst>
          </p:cNvPr>
          <p:cNvSpPr/>
          <p:nvPr/>
        </p:nvSpPr>
        <p:spPr>
          <a:xfrm>
            <a:off x="283124" y="152401"/>
            <a:ext cx="11625752" cy="6440586"/>
          </a:xfrm>
          <a:custGeom>
            <a:avLst/>
            <a:gdLst>
              <a:gd name="connsiteX0" fmla="*/ 0 w 11625752"/>
              <a:gd name="connsiteY0" fmla="*/ 642255 h 6440586"/>
              <a:gd name="connsiteX1" fmla="*/ 642255 w 11625752"/>
              <a:gd name="connsiteY1" fmla="*/ 0 h 6440586"/>
              <a:gd name="connsiteX2" fmla="*/ 10983497 w 11625752"/>
              <a:gd name="connsiteY2" fmla="*/ 0 h 6440586"/>
              <a:gd name="connsiteX3" fmla="*/ 11625752 w 11625752"/>
              <a:gd name="connsiteY3" fmla="*/ 642255 h 6440586"/>
              <a:gd name="connsiteX4" fmla="*/ 11625752 w 11625752"/>
              <a:gd name="connsiteY4" fmla="*/ 5798331 h 6440586"/>
              <a:gd name="connsiteX5" fmla="*/ 10983497 w 11625752"/>
              <a:gd name="connsiteY5" fmla="*/ 6440586 h 6440586"/>
              <a:gd name="connsiteX6" fmla="*/ 642255 w 11625752"/>
              <a:gd name="connsiteY6" fmla="*/ 6440586 h 6440586"/>
              <a:gd name="connsiteX7" fmla="*/ 0 w 11625752"/>
              <a:gd name="connsiteY7" fmla="*/ 5798331 h 6440586"/>
              <a:gd name="connsiteX8" fmla="*/ 0 w 11625752"/>
              <a:gd name="connsiteY8" fmla="*/ 642255 h 64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6440586" fill="none" extrusionOk="0">
                <a:moveTo>
                  <a:pt x="0" y="642255"/>
                </a:moveTo>
                <a:cubicBezTo>
                  <a:pt x="2114" y="344763"/>
                  <a:pt x="310553" y="38612"/>
                  <a:pt x="642255" y="0"/>
                </a:cubicBezTo>
                <a:cubicBezTo>
                  <a:pt x="2726150" y="72427"/>
                  <a:pt x="7807012" y="61419"/>
                  <a:pt x="10983497" y="0"/>
                </a:cubicBezTo>
                <a:cubicBezTo>
                  <a:pt x="11330092" y="-55851"/>
                  <a:pt x="11571036" y="270997"/>
                  <a:pt x="11625752" y="642255"/>
                </a:cubicBezTo>
                <a:cubicBezTo>
                  <a:pt x="11726628" y="1460979"/>
                  <a:pt x="11518439" y="4080469"/>
                  <a:pt x="11625752" y="5798331"/>
                </a:cubicBezTo>
                <a:cubicBezTo>
                  <a:pt x="11636321" y="6099399"/>
                  <a:pt x="11303671" y="6401873"/>
                  <a:pt x="10983497" y="6440586"/>
                </a:cubicBezTo>
                <a:cubicBezTo>
                  <a:pt x="9471163" y="6470413"/>
                  <a:pt x="1867330" y="6361280"/>
                  <a:pt x="642255" y="6440586"/>
                </a:cubicBezTo>
                <a:cubicBezTo>
                  <a:pt x="349798" y="6433549"/>
                  <a:pt x="-16080" y="6156219"/>
                  <a:pt x="0" y="5798331"/>
                </a:cubicBezTo>
                <a:cubicBezTo>
                  <a:pt x="50037" y="4606533"/>
                  <a:pt x="770" y="1926485"/>
                  <a:pt x="0" y="642255"/>
                </a:cubicBezTo>
                <a:close/>
              </a:path>
              <a:path w="11625752" h="6440586" stroke="0" extrusionOk="0">
                <a:moveTo>
                  <a:pt x="0" y="642255"/>
                </a:moveTo>
                <a:cubicBezTo>
                  <a:pt x="38772" y="298116"/>
                  <a:pt x="302969" y="32132"/>
                  <a:pt x="642255" y="0"/>
                </a:cubicBezTo>
                <a:cubicBezTo>
                  <a:pt x="4316112" y="123000"/>
                  <a:pt x="7252951" y="-96860"/>
                  <a:pt x="10983497" y="0"/>
                </a:cubicBezTo>
                <a:cubicBezTo>
                  <a:pt x="11334099" y="-3129"/>
                  <a:pt x="11642651" y="253477"/>
                  <a:pt x="11625752" y="642255"/>
                </a:cubicBezTo>
                <a:cubicBezTo>
                  <a:pt x="11628925" y="1374125"/>
                  <a:pt x="11720019" y="4065808"/>
                  <a:pt x="11625752" y="5798331"/>
                </a:cubicBezTo>
                <a:cubicBezTo>
                  <a:pt x="11586238" y="6167354"/>
                  <a:pt x="11305727" y="6435271"/>
                  <a:pt x="10983497" y="6440586"/>
                </a:cubicBezTo>
                <a:cubicBezTo>
                  <a:pt x="6937073" y="6279879"/>
                  <a:pt x="2680322" y="6480253"/>
                  <a:pt x="642255" y="6440586"/>
                </a:cubicBezTo>
                <a:cubicBezTo>
                  <a:pt x="259545" y="6434930"/>
                  <a:pt x="-53971" y="6128588"/>
                  <a:pt x="0" y="5798331"/>
                </a:cubicBezTo>
                <a:cubicBezTo>
                  <a:pt x="32216" y="4259268"/>
                  <a:pt x="57206" y="2367836"/>
                  <a:pt x="0" y="642255"/>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343E24FE-D578-9CD6-BEB0-B53C80DC30C9}"/>
              </a:ext>
            </a:extLst>
          </p:cNvPr>
          <p:cNvGrpSpPr/>
          <p:nvPr/>
        </p:nvGrpSpPr>
        <p:grpSpPr>
          <a:xfrm>
            <a:off x="1964325" y="222167"/>
            <a:ext cx="8784955" cy="763353"/>
            <a:chOff x="-222790" y="232396"/>
            <a:chExt cx="10909881" cy="1837155"/>
          </a:xfrm>
        </p:grpSpPr>
        <p:sp>
          <p:nvSpPr>
            <p:cNvPr id="7" name="Hình chữ nhật: Góc Tròn 38">
              <a:extLst>
                <a:ext uri="{FF2B5EF4-FFF2-40B4-BE49-F238E27FC236}">
                  <a16:creationId xmlns:a16="http://schemas.microsoft.com/office/drawing/2014/main" id="{237EFA6F-739A-C02C-B102-6486B8064562}"/>
                </a:ext>
              </a:extLst>
            </p:cNvPr>
            <p:cNvSpPr/>
            <p:nvPr/>
          </p:nvSpPr>
          <p:spPr>
            <a:xfrm>
              <a:off x="-222790" y="232396"/>
              <a:ext cx="10909881" cy="1837155"/>
            </a:xfrm>
            <a:custGeom>
              <a:avLst/>
              <a:gdLst>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4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1 w 10909881"/>
                <a:gd name="connsiteY14" fmla="*/ 0 h 1837155"/>
                <a:gd name="connsiteX15" fmla="*/ 10909881 w 10909881"/>
                <a:gd name="connsiteY15" fmla="*/ 306198 h 1837155"/>
                <a:gd name="connsiteX16" fmla="*/ 10909881 w 10909881"/>
                <a:gd name="connsiteY16" fmla="*/ 306191 h 1837155"/>
                <a:gd name="connsiteX17" fmla="*/ 10909881 w 10909881"/>
                <a:gd name="connsiteY17" fmla="*/ 306191 h 1837155"/>
                <a:gd name="connsiteX18" fmla="*/ 10909881 w 10909881"/>
                <a:gd name="connsiteY18" fmla="*/ 765479 h 1837155"/>
                <a:gd name="connsiteX19" fmla="*/ 10909881 w 10909881"/>
                <a:gd name="connsiteY19" fmla="*/ 1530954 h 1837155"/>
                <a:gd name="connsiteX20" fmla="*/ 10758091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4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5 w 10909881"/>
                <a:gd name="connsiteY31" fmla="*/ 1837155 h 1837155"/>
                <a:gd name="connsiteX32" fmla="*/ 151786 w 10909881"/>
                <a:gd name="connsiteY32" fmla="*/ 1837155 h 1837155"/>
                <a:gd name="connsiteX33" fmla="*/ 0 w 10909881"/>
                <a:gd name="connsiteY33" fmla="*/ 1530954 h 1837155"/>
                <a:gd name="connsiteX34" fmla="*/ 0 w 10909881"/>
                <a:gd name="connsiteY34" fmla="*/ 765479 h 1837155"/>
                <a:gd name="connsiteX35" fmla="*/ 0 w 10909881"/>
                <a:gd name="connsiteY35" fmla="*/ 593251 h 1837155"/>
                <a:gd name="connsiteX36" fmla="*/ 0 w 10909881"/>
                <a:gd name="connsiteY36" fmla="*/ 306191 h 1837155"/>
                <a:gd name="connsiteX37" fmla="*/ 0 w 10909881"/>
                <a:gd name="connsiteY37" fmla="*/ 306198 h 1837155"/>
                <a:gd name="connsiteX0" fmla="*/ 0 w 10909881"/>
                <a:gd name="connsiteY0" fmla="*/ 306198 h 1837155"/>
                <a:gd name="connsiteX1" fmla="*/ 151786 w 10909881"/>
                <a:gd name="connsiteY1" fmla="*/ 0 h 1837155"/>
                <a:gd name="connsiteX2" fmla="*/ 968383 w 10909881"/>
                <a:gd name="connsiteY2" fmla="*/ 0 h 1837155"/>
                <a:gd name="connsiteX3" fmla="*/ 1818312 w 10909881"/>
                <a:gd name="connsiteY3" fmla="*/ 0 h 1837155"/>
                <a:gd name="connsiteX4" fmla="*/ 1818312 w 10909881"/>
                <a:gd name="connsiteY4" fmla="*/ 0 h 1837155"/>
                <a:gd name="connsiteX5" fmla="*/ 2672919 w 10909881"/>
                <a:gd name="connsiteY5" fmla="*/ 0 h 1837155"/>
                <a:gd name="connsiteX6" fmla="*/ 3609349 w 10909881"/>
                <a:gd name="connsiteY6" fmla="*/ 0 h 1837155"/>
                <a:gd name="connsiteX7" fmla="*/ 4545782 w 10909881"/>
                <a:gd name="connsiteY7" fmla="*/ 0 h 1837155"/>
                <a:gd name="connsiteX8" fmla="*/ 5371131 w 10909881"/>
                <a:gd name="connsiteY8" fmla="*/ 0 h 1837155"/>
                <a:gd name="connsiteX9" fmla="*/ 6258604 w 10909881"/>
                <a:gd name="connsiteY9" fmla="*/ 0 h 1837155"/>
                <a:gd name="connsiteX10" fmla="*/ 7021831 w 10909881"/>
                <a:gd name="connsiteY10" fmla="*/ 0 h 1837155"/>
                <a:gd name="connsiteX11" fmla="*/ 7785058 w 10909881"/>
                <a:gd name="connsiteY11" fmla="*/ 0 h 1837155"/>
                <a:gd name="connsiteX12" fmla="*/ 8486161 w 10909881"/>
                <a:gd name="connsiteY12" fmla="*/ 0 h 1837155"/>
                <a:gd name="connsiteX13" fmla="*/ 9187265 w 10909881"/>
                <a:gd name="connsiteY13" fmla="*/ 0 h 1837155"/>
                <a:gd name="connsiteX14" fmla="*/ 9950490 w 10909881"/>
                <a:gd name="connsiteY14" fmla="*/ 0 h 1837155"/>
                <a:gd name="connsiteX15" fmla="*/ 10758091 w 10909881"/>
                <a:gd name="connsiteY15" fmla="*/ 0 h 1837155"/>
                <a:gd name="connsiteX16" fmla="*/ 10909881 w 10909881"/>
                <a:gd name="connsiteY16" fmla="*/ 306198 h 1837155"/>
                <a:gd name="connsiteX17" fmla="*/ 10909881 w 10909881"/>
                <a:gd name="connsiteY17" fmla="*/ 306191 h 1837155"/>
                <a:gd name="connsiteX18" fmla="*/ 10909881 w 10909881"/>
                <a:gd name="connsiteY18" fmla="*/ 306191 h 1837155"/>
                <a:gd name="connsiteX19" fmla="*/ 10909881 w 10909881"/>
                <a:gd name="connsiteY19" fmla="*/ 765479 h 1837155"/>
                <a:gd name="connsiteX20" fmla="*/ 10909881 w 10909881"/>
                <a:gd name="connsiteY20" fmla="*/ 1530954 h 1837155"/>
                <a:gd name="connsiteX21" fmla="*/ 10758091 w 10909881"/>
                <a:gd name="connsiteY21" fmla="*/ 1837155 h 1837155"/>
                <a:gd name="connsiteX22" fmla="*/ 9870619 w 10909881"/>
                <a:gd name="connsiteY22" fmla="*/ 1837155 h 1837155"/>
                <a:gd name="connsiteX23" fmla="*/ 9169516 w 10909881"/>
                <a:gd name="connsiteY23" fmla="*/ 1837155 h 1837155"/>
                <a:gd name="connsiteX24" fmla="*/ 8344166 w 10909881"/>
                <a:gd name="connsiteY24" fmla="*/ 1837155 h 1837155"/>
                <a:gd name="connsiteX25" fmla="*/ 7332447 w 10909881"/>
                <a:gd name="connsiteY25" fmla="*/ 1837155 h 1837155"/>
                <a:gd name="connsiteX26" fmla="*/ 6320726 w 10909881"/>
                <a:gd name="connsiteY26" fmla="*/ 1837155 h 1837155"/>
                <a:gd name="connsiteX27" fmla="*/ 5433255 w 10909881"/>
                <a:gd name="connsiteY27" fmla="*/ 1837155 h 1837155"/>
                <a:gd name="connsiteX28" fmla="*/ 4545782 w 10909881"/>
                <a:gd name="connsiteY28" fmla="*/ 1837155 h 1837155"/>
                <a:gd name="connsiteX29" fmla="*/ 3718449 w 10909881"/>
                <a:gd name="connsiteY29" fmla="*/ 1837155 h 1837155"/>
                <a:gd name="connsiteX30" fmla="*/ 2836568 w 10909881"/>
                <a:gd name="connsiteY30" fmla="*/ 1837155 h 1837155"/>
                <a:gd name="connsiteX31" fmla="*/ 1818312 w 10909881"/>
                <a:gd name="connsiteY31" fmla="*/ 1837155 h 1837155"/>
                <a:gd name="connsiteX32" fmla="*/ 1818312 w 10909881"/>
                <a:gd name="connsiteY32" fmla="*/ 1837155 h 1837155"/>
                <a:gd name="connsiteX33" fmla="*/ 1018379 w 10909881"/>
                <a:gd name="connsiteY33" fmla="*/ 1837155 h 1837155"/>
                <a:gd name="connsiteX34" fmla="*/ 151786 w 10909881"/>
                <a:gd name="connsiteY34" fmla="*/ 1837155 h 1837155"/>
                <a:gd name="connsiteX35" fmla="*/ 0 w 10909881"/>
                <a:gd name="connsiteY35" fmla="*/ 1530954 h 1837155"/>
                <a:gd name="connsiteX36" fmla="*/ 0 w 10909881"/>
                <a:gd name="connsiteY36" fmla="*/ 765479 h 1837155"/>
                <a:gd name="connsiteX37" fmla="*/ 0 w 10909881"/>
                <a:gd name="connsiteY37" fmla="*/ 593251 h 1837155"/>
                <a:gd name="connsiteX38" fmla="*/ 0 w 10909881"/>
                <a:gd name="connsiteY38" fmla="*/ 306191 h 1837155"/>
                <a:gd name="connsiteX39" fmla="*/ 0 w 10909881"/>
                <a:gd name="connsiteY39"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4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1 w 10909881"/>
                <a:gd name="connsiteY14" fmla="*/ 0 h 1837155"/>
                <a:gd name="connsiteX15" fmla="*/ 10909881 w 10909881"/>
                <a:gd name="connsiteY15" fmla="*/ 306198 h 1837155"/>
                <a:gd name="connsiteX16" fmla="*/ 10909881 w 10909881"/>
                <a:gd name="connsiteY16" fmla="*/ 306191 h 1837155"/>
                <a:gd name="connsiteX17" fmla="*/ 10909881 w 10909881"/>
                <a:gd name="connsiteY17" fmla="*/ 306191 h 1837155"/>
                <a:gd name="connsiteX18" fmla="*/ 10909881 w 10909881"/>
                <a:gd name="connsiteY18" fmla="*/ 765479 h 1837155"/>
                <a:gd name="connsiteX19" fmla="*/ 10909881 w 10909881"/>
                <a:gd name="connsiteY19" fmla="*/ 1530954 h 1837155"/>
                <a:gd name="connsiteX20" fmla="*/ 10758091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4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5 w 10909881"/>
                <a:gd name="connsiteY31" fmla="*/ 1837155 h 1837155"/>
                <a:gd name="connsiteX32" fmla="*/ 151786 w 10909881"/>
                <a:gd name="connsiteY32" fmla="*/ 1837155 h 1837155"/>
                <a:gd name="connsiteX33" fmla="*/ 0 w 10909881"/>
                <a:gd name="connsiteY33" fmla="*/ 1530954 h 1837155"/>
                <a:gd name="connsiteX34" fmla="*/ 0 w 10909881"/>
                <a:gd name="connsiteY34" fmla="*/ 765479 h 1837155"/>
                <a:gd name="connsiteX35" fmla="*/ 0 w 10909881"/>
                <a:gd name="connsiteY35" fmla="*/ 593251 h 1837155"/>
                <a:gd name="connsiteX36" fmla="*/ 0 w 10909881"/>
                <a:gd name="connsiteY36" fmla="*/ 306191 h 1837155"/>
                <a:gd name="connsiteX37" fmla="*/ 0 w 10909881"/>
                <a:gd name="connsiteY37"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4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1 w 10909881"/>
                <a:gd name="connsiteY14" fmla="*/ 0 h 1837155"/>
                <a:gd name="connsiteX15" fmla="*/ 10909881 w 10909881"/>
                <a:gd name="connsiteY15" fmla="*/ 306198 h 1837155"/>
                <a:gd name="connsiteX16" fmla="*/ 10909881 w 10909881"/>
                <a:gd name="connsiteY16" fmla="*/ 306191 h 1837155"/>
                <a:gd name="connsiteX17" fmla="*/ 10909881 w 10909881"/>
                <a:gd name="connsiteY17" fmla="*/ 306191 h 1837155"/>
                <a:gd name="connsiteX18" fmla="*/ 10909881 w 10909881"/>
                <a:gd name="connsiteY18" fmla="*/ 765479 h 1837155"/>
                <a:gd name="connsiteX19" fmla="*/ 10909881 w 10909881"/>
                <a:gd name="connsiteY19" fmla="*/ 1530954 h 1837155"/>
                <a:gd name="connsiteX20" fmla="*/ 10758091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4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5 w 10909881"/>
                <a:gd name="connsiteY31" fmla="*/ 1837155 h 1837155"/>
                <a:gd name="connsiteX32" fmla="*/ 151786 w 10909881"/>
                <a:gd name="connsiteY32" fmla="*/ 1837155 h 1837155"/>
                <a:gd name="connsiteX33" fmla="*/ 0 w 10909881"/>
                <a:gd name="connsiteY33" fmla="*/ 1530954 h 1837155"/>
                <a:gd name="connsiteX34" fmla="*/ 0 w 10909881"/>
                <a:gd name="connsiteY34" fmla="*/ 765479 h 1837155"/>
                <a:gd name="connsiteX35" fmla="*/ 0 w 10909881"/>
                <a:gd name="connsiteY35" fmla="*/ 593251 h 1837155"/>
                <a:gd name="connsiteX36" fmla="*/ 0 w 10909881"/>
                <a:gd name="connsiteY36" fmla="*/ 306191 h 1837155"/>
                <a:gd name="connsiteX37" fmla="*/ 0 w 10909881"/>
                <a:gd name="connsiteY37" fmla="*/ 306198 h 18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09881" h="1837155" fill="none" extrusionOk="0">
                  <a:moveTo>
                    <a:pt x="0" y="306198"/>
                  </a:moveTo>
                  <a:cubicBezTo>
                    <a:pt x="51322" y="142383"/>
                    <a:pt x="17222" y="-14685"/>
                    <a:pt x="151786" y="0"/>
                  </a:cubicBezTo>
                  <a:cubicBezTo>
                    <a:pt x="311441" y="-211132"/>
                    <a:pt x="608896" y="254385"/>
                    <a:pt x="1018379" y="0"/>
                  </a:cubicBezTo>
                  <a:cubicBezTo>
                    <a:pt x="1344196" y="-113530"/>
                    <a:pt x="1694007" y="-7053"/>
                    <a:pt x="1818312" y="0"/>
                  </a:cubicBezTo>
                  <a:lnTo>
                    <a:pt x="1818312" y="0"/>
                  </a:lnTo>
                  <a:cubicBezTo>
                    <a:pt x="2060818" y="29323"/>
                    <a:pt x="2408220" y="-161830"/>
                    <a:pt x="2645644" y="0"/>
                  </a:cubicBezTo>
                  <a:cubicBezTo>
                    <a:pt x="2935057" y="193644"/>
                    <a:pt x="3131191" y="8060"/>
                    <a:pt x="3500251" y="0"/>
                  </a:cubicBezTo>
                  <a:cubicBezTo>
                    <a:pt x="3834651" y="-228566"/>
                    <a:pt x="4254672" y="-197565"/>
                    <a:pt x="4545782" y="0"/>
                  </a:cubicBezTo>
                  <a:cubicBezTo>
                    <a:pt x="4813385" y="-139043"/>
                    <a:pt x="5060607" y="-121876"/>
                    <a:pt x="5246884" y="0"/>
                  </a:cubicBezTo>
                  <a:cubicBezTo>
                    <a:pt x="5447207" y="-97721"/>
                    <a:pt x="6053045" y="-145454"/>
                    <a:pt x="6258604" y="0"/>
                  </a:cubicBezTo>
                  <a:cubicBezTo>
                    <a:pt x="6704067" y="-84902"/>
                    <a:pt x="6895549" y="-151489"/>
                    <a:pt x="7083954" y="0"/>
                  </a:cubicBezTo>
                  <a:cubicBezTo>
                    <a:pt x="7298238" y="171042"/>
                    <a:pt x="7644828" y="74904"/>
                    <a:pt x="7909305" y="0"/>
                  </a:cubicBezTo>
                  <a:cubicBezTo>
                    <a:pt x="8113233" y="-270938"/>
                    <a:pt x="8700543" y="175178"/>
                    <a:pt x="8921023" y="0"/>
                  </a:cubicBezTo>
                  <a:cubicBezTo>
                    <a:pt x="9253702" y="-69787"/>
                    <a:pt x="9387677" y="-85302"/>
                    <a:pt x="9622128" y="0"/>
                  </a:cubicBezTo>
                  <a:cubicBezTo>
                    <a:pt x="9989292" y="77302"/>
                    <a:pt x="10254704" y="153712"/>
                    <a:pt x="10758091" y="0"/>
                  </a:cubicBezTo>
                  <a:cubicBezTo>
                    <a:pt x="10769647" y="-54266"/>
                    <a:pt x="10982478" y="69393"/>
                    <a:pt x="10909881" y="306198"/>
                  </a:cubicBezTo>
                  <a:lnTo>
                    <a:pt x="10909881" y="306191"/>
                  </a:lnTo>
                  <a:lnTo>
                    <a:pt x="10909881" y="306191"/>
                  </a:lnTo>
                  <a:cubicBezTo>
                    <a:pt x="10844757" y="493979"/>
                    <a:pt x="10879757" y="655750"/>
                    <a:pt x="10909881" y="765479"/>
                  </a:cubicBezTo>
                  <a:cubicBezTo>
                    <a:pt x="10885185" y="1154560"/>
                    <a:pt x="10905925" y="1227576"/>
                    <a:pt x="10909881" y="1530954"/>
                  </a:cubicBezTo>
                  <a:cubicBezTo>
                    <a:pt x="10927051" y="1697518"/>
                    <a:pt x="10857758" y="1835935"/>
                    <a:pt x="10758091" y="1837155"/>
                  </a:cubicBezTo>
                  <a:cubicBezTo>
                    <a:pt x="10397205" y="1955098"/>
                    <a:pt x="10165582" y="1900353"/>
                    <a:pt x="9746373" y="1837155"/>
                  </a:cubicBezTo>
                  <a:cubicBezTo>
                    <a:pt x="9610618" y="1788872"/>
                    <a:pt x="9036998" y="1631844"/>
                    <a:pt x="8734654" y="1837155"/>
                  </a:cubicBezTo>
                  <a:cubicBezTo>
                    <a:pt x="8684520" y="1848038"/>
                    <a:pt x="8257227" y="1862831"/>
                    <a:pt x="7847181" y="1837155"/>
                  </a:cubicBezTo>
                  <a:cubicBezTo>
                    <a:pt x="7444389" y="1713151"/>
                    <a:pt x="7103612" y="1937585"/>
                    <a:pt x="6897584" y="1837155"/>
                  </a:cubicBezTo>
                  <a:cubicBezTo>
                    <a:pt x="6690887" y="2024102"/>
                    <a:pt x="6170326" y="1787596"/>
                    <a:pt x="5885865" y="1837155"/>
                  </a:cubicBezTo>
                  <a:cubicBezTo>
                    <a:pt x="5552458" y="1554561"/>
                    <a:pt x="4885405" y="1770459"/>
                    <a:pt x="4545782" y="1837155"/>
                  </a:cubicBezTo>
                  <a:cubicBezTo>
                    <a:pt x="4194747" y="1828667"/>
                    <a:pt x="4077777" y="1828104"/>
                    <a:pt x="3582075" y="1837155"/>
                  </a:cubicBezTo>
                  <a:cubicBezTo>
                    <a:pt x="3225274" y="1809834"/>
                    <a:pt x="3098701" y="2030650"/>
                    <a:pt x="2618369" y="1837155"/>
                  </a:cubicBezTo>
                  <a:cubicBezTo>
                    <a:pt x="2198395" y="1768066"/>
                    <a:pt x="2217839" y="1948250"/>
                    <a:pt x="1818312" y="1837155"/>
                  </a:cubicBezTo>
                  <a:lnTo>
                    <a:pt x="1818312" y="1837155"/>
                  </a:lnTo>
                  <a:cubicBezTo>
                    <a:pt x="1653533" y="2033482"/>
                    <a:pt x="1460137" y="1882337"/>
                    <a:pt x="1035045" y="1837155"/>
                  </a:cubicBezTo>
                  <a:cubicBezTo>
                    <a:pt x="615866" y="1689056"/>
                    <a:pt x="339407" y="1874953"/>
                    <a:pt x="151786" y="1837155"/>
                  </a:cubicBezTo>
                  <a:cubicBezTo>
                    <a:pt x="77444" y="1767035"/>
                    <a:pt x="-41367" y="1676690"/>
                    <a:pt x="0" y="1530954"/>
                  </a:cubicBezTo>
                  <a:cubicBezTo>
                    <a:pt x="-72747" y="1164142"/>
                    <a:pt x="78749" y="1007382"/>
                    <a:pt x="0" y="765479"/>
                  </a:cubicBezTo>
                  <a:cubicBezTo>
                    <a:pt x="14359" y="693364"/>
                    <a:pt x="-8737" y="653624"/>
                    <a:pt x="0" y="593251"/>
                  </a:cubicBezTo>
                  <a:cubicBezTo>
                    <a:pt x="16445" y="600769"/>
                    <a:pt x="37125" y="416248"/>
                    <a:pt x="0" y="306191"/>
                  </a:cubicBezTo>
                  <a:lnTo>
                    <a:pt x="0" y="306198"/>
                  </a:lnTo>
                  <a:close/>
                </a:path>
                <a:path w="10909881" h="1837155" stroke="0" extrusionOk="0">
                  <a:moveTo>
                    <a:pt x="0" y="306198"/>
                  </a:moveTo>
                  <a:cubicBezTo>
                    <a:pt x="19929" y="93925"/>
                    <a:pt x="43006" y="-21228"/>
                    <a:pt x="151786" y="0"/>
                  </a:cubicBezTo>
                  <a:cubicBezTo>
                    <a:pt x="493153" y="61957"/>
                    <a:pt x="721387" y="17534"/>
                    <a:pt x="968383" y="0"/>
                  </a:cubicBezTo>
                  <a:cubicBezTo>
                    <a:pt x="1266752" y="16821"/>
                    <a:pt x="1371036" y="28378"/>
                    <a:pt x="1818312" y="0"/>
                  </a:cubicBezTo>
                  <a:lnTo>
                    <a:pt x="1818312" y="0"/>
                  </a:lnTo>
                  <a:cubicBezTo>
                    <a:pt x="2127333" y="-37864"/>
                    <a:pt x="2377113" y="43036"/>
                    <a:pt x="2672919" y="0"/>
                  </a:cubicBezTo>
                  <a:cubicBezTo>
                    <a:pt x="3064424" y="-37699"/>
                    <a:pt x="3162819" y="112007"/>
                    <a:pt x="3609349" y="0"/>
                  </a:cubicBezTo>
                  <a:cubicBezTo>
                    <a:pt x="4022350" y="-93943"/>
                    <a:pt x="4281763" y="205865"/>
                    <a:pt x="4545782" y="0"/>
                  </a:cubicBezTo>
                  <a:cubicBezTo>
                    <a:pt x="4590071" y="-148194"/>
                    <a:pt x="4914042" y="-104630"/>
                    <a:pt x="5371131" y="0"/>
                  </a:cubicBezTo>
                  <a:cubicBezTo>
                    <a:pt x="5625436" y="-103788"/>
                    <a:pt x="6008550" y="-62236"/>
                    <a:pt x="6258604" y="0"/>
                  </a:cubicBezTo>
                  <a:cubicBezTo>
                    <a:pt x="6424895" y="-31660"/>
                    <a:pt x="6859875" y="62232"/>
                    <a:pt x="7021831" y="0"/>
                  </a:cubicBezTo>
                  <a:cubicBezTo>
                    <a:pt x="7159308" y="57660"/>
                    <a:pt x="7487713" y="-5150"/>
                    <a:pt x="7785058" y="0"/>
                  </a:cubicBezTo>
                  <a:cubicBezTo>
                    <a:pt x="8031661" y="124404"/>
                    <a:pt x="8153803" y="-5305"/>
                    <a:pt x="8486161" y="0"/>
                  </a:cubicBezTo>
                  <a:cubicBezTo>
                    <a:pt x="8751779" y="-30243"/>
                    <a:pt x="8914051" y="-54736"/>
                    <a:pt x="9187265" y="0"/>
                  </a:cubicBezTo>
                  <a:cubicBezTo>
                    <a:pt x="9419374" y="-49617"/>
                    <a:pt x="9549780" y="-76067"/>
                    <a:pt x="9950490" y="0"/>
                  </a:cubicBezTo>
                  <a:cubicBezTo>
                    <a:pt x="10345371" y="-30034"/>
                    <a:pt x="10415991" y="-108090"/>
                    <a:pt x="10758091" y="0"/>
                  </a:cubicBezTo>
                  <a:cubicBezTo>
                    <a:pt x="10868921" y="25258"/>
                    <a:pt x="10878828" y="106683"/>
                    <a:pt x="10909881" y="306198"/>
                  </a:cubicBezTo>
                  <a:lnTo>
                    <a:pt x="10909881" y="306191"/>
                  </a:lnTo>
                  <a:lnTo>
                    <a:pt x="10909881" y="306191"/>
                  </a:lnTo>
                  <a:cubicBezTo>
                    <a:pt x="10929749" y="502553"/>
                    <a:pt x="10937398" y="548014"/>
                    <a:pt x="10909881" y="765479"/>
                  </a:cubicBezTo>
                  <a:cubicBezTo>
                    <a:pt x="10973871" y="897779"/>
                    <a:pt x="10952181" y="1265299"/>
                    <a:pt x="10909881" y="1530954"/>
                  </a:cubicBezTo>
                  <a:cubicBezTo>
                    <a:pt x="10892657" y="1700526"/>
                    <a:pt x="10833746" y="1815453"/>
                    <a:pt x="10758091" y="1837155"/>
                  </a:cubicBezTo>
                  <a:cubicBezTo>
                    <a:pt x="10311374" y="1798291"/>
                    <a:pt x="10124569" y="1837602"/>
                    <a:pt x="9870619" y="1837155"/>
                  </a:cubicBezTo>
                  <a:cubicBezTo>
                    <a:pt x="9606015" y="1779606"/>
                    <a:pt x="9299415" y="1877306"/>
                    <a:pt x="9169516" y="1837155"/>
                  </a:cubicBezTo>
                  <a:cubicBezTo>
                    <a:pt x="9123643" y="2020439"/>
                    <a:pt x="8588478" y="1835275"/>
                    <a:pt x="8344166" y="1837155"/>
                  </a:cubicBezTo>
                  <a:cubicBezTo>
                    <a:pt x="8028512" y="1885999"/>
                    <a:pt x="7807661" y="1867893"/>
                    <a:pt x="7332447" y="1837155"/>
                  </a:cubicBezTo>
                  <a:cubicBezTo>
                    <a:pt x="7027010" y="1934179"/>
                    <a:pt x="6532962" y="2000079"/>
                    <a:pt x="6320726" y="1837155"/>
                  </a:cubicBezTo>
                  <a:cubicBezTo>
                    <a:pt x="6092004" y="1879059"/>
                    <a:pt x="5695768" y="2076271"/>
                    <a:pt x="5433255" y="1837155"/>
                  </a:cubicBezTo>
                  <a:cubicBezTo>
                    <a:pt x="5198256" y="1796944"/>
                    <a:pt x="4809527" y="1694058"/>
                    <a:pt x="4545782" y="1837155"/>
                  </a:cubicBezTo>
                  <a:cubicBezTo>
                    <a:pt x="4248374" y="1914054"/>
                    <a:pt x="3854630" y="1861255"/>
                    <a:pt x="3718449" y="1837155"/>
                  </a:cubicBezTo>
                  <a:cubicBezTo>
                    <a:pt x="3506426" y="1947143"/>
                    <a:pt x="2982810" y="1936285"/>
                    <a:pt x="2836568" y="1837155"/>
                  </a:cubicBezTo>
                  <a:cubicBezTo>
                    <a:pt x="2708645" y="1933712"/>
                    <a:pt x="2361495" y="1949699"/>
                    <a:pt x="1818312" y="1837155"/>
                  </a:cubicBezTo>
                  <a:lnTo>
                    <a:pt x="1818312" y="1837155"/>
                  </a:lnTo>
                  <a:cubicBezTo>
                    <a:pt x="1433354" y="1856998"/>
                    <a:pt x="1311886" y="1843470"/>
                    <a:pt x="1018379" y="1837155"/>
                  </a:cubicBezTo>
                  <a:cubicBezTo>
                    <a:pt x="825267" y="1962704"/>
                    <a:pt x="464298" y="1800714"/>
                    <a:pt x="151786" y="1837155"/>
                  </a:cubicBezTo>
                  <a:cubicBezTo>
                    <a:pt x="80068" y="1763837"/>
                    <a:pt x="-16291" y="1688167"/>
                    <a:pt x="0" y="1530954"/>
                  </a:cubicBezTo>
                  <a:cubicBezTo>
                    <a:pt x="26157" y="1163202"/>
                    <a:pt x="63720" y="1030047"/>
                    <a:pt x="0" y="765479"/>
                  </a:cubicBezTo>
                  <a:cubicBezTo>
                    <a:pt x="7804" y="666890"/>
                    <a:pt x="13962" y="619167"/>
                    <a:pt x="0" y="593251"/>
                  </a:cubicBezTo>
                  <a:cubicBezTo>
                    <a:pt x="21118" y="455080"/>
                    <a:pt x="-29515" y="415153"/>
                    <a:pt x="0" y="306191"/>
                  </a:cubicBezTo>
                  <a:lnTo>
                    <a:pt x="0" y="306198"/>
                  </a:lnTo>
                  <a:close/>
                </a:path>
                <a:path w="10909881" h="1837155" fill="none" stroke="0" extrusionOk="0">
                  <a:moveTo>
                    <a:pt x="0" y="306198"/>
                  </a:moveTo>
                  <a:cubicBezTo>
                    <a:pt x="-5572" y="97836"/>
                    <a:pt x="77698" y="-49321"/>
                    <a:pt x="151786" y="0"/>
                  </a:cubicBezTo>
                  <a:cubicBezTo>
                    <a:pt x="273237" y="-25481"/>
                    <a:pt x="751865" y="118700"/>
                    <a:pt x="1018379" y="0"/>
                  </a:cubicBezTo>
                  <a:cubicBezTo>
                    <a:pt x="1261891" y="-35654"/>
                    <a:pt x="1640933" y="76743"/>
                    <a:pt x="1818312" y="0"/>
                  </a:cubicBezTo>
                  <a:lnTo>
                    <a:pt x="1818312" y="0"/>
                  </a:lnTo>
                  <a:cubicBezTo>
                    <a:pt x="2127831" y="-158507"/>
                    <a:pt x="2411776" y="-81941"/>
                    <a:pt x="2645644" y="0"/>
                  </a:cubicBezTo>
                  <a:cubicBezTo>
                    <a:pt x="2895911" y="133462"/>
                    <a:pt x="3114038" y="79820"/>
                    <a:pt x="3500251" y="0"/>
                  </a:cubicBezTo>
                  <a:cubicBezTo>
                    <a:pt x="3787533" y="46929"/>
                    <a:pt x="4094887" y="-205980"/>
                    <a:pt x="4545782" y="0"/>
                  </a:cubicBezTo>
                  <a:cubicBezTo>
                    <a:pt x="4770777" y="-21664"/>
                    <a:pt x="5091119" y="38756"/>
                    <a:pt x="5246884" y="0"/>
                  </a:cubicBezTo>
                  <a:cubicBezTo>
                    <a:pt x="5248066" y="-107184"/>
                    <a:pt x="5775049" y="-84574"/>
                    <a:pt x="6258604" y="0"/>
                  </a:cubicBezTo>
                  <a:cubicBezTo>
                    <a:pt x="6403293" y="8089"/>
                    <a:pt x="6689563" y="-8950"/>
                    <a:pt x="7083954" y="0"/>
                  </a:cubicBezTo>
                  <a:cubicBezTo>
                    <a:pt x="7333933" y="-105278"/>
                    <a:pt x="7623273" y="40280"/>
                    <a:pt x="7909305" y="0"/>
                  </a:cubicBezTo>
                  <a:cubicBezTo>
                    <a:pt x="8328322" y="89813"/>
                    <a:pt x="8510382" y="126597"/>
                    <a:pt x="8921023" y="0"/>
                  </a:cubicBezTo>
                  <a:cubicBezTo>
                    <a:pt x="9263997" y="-56099"/>
                    <a:pt x="9363228" y="-43749"/>
                    <a:pt x="9622128" y="0"/>
                  </a:cubicBezTo>
                  <a:cubicBezTo>
                    <a:pt x="9854869" y="61655"/>
                    <a:pt x="10166227" y="141607"/>
                    <a:pt x="10758091" y="0"/>
                  </a:cubicBezTo>
                  <a:cubicBezTo>
                    <a:pt x="10852245" y="-8539"/>
                    <a:pt x="10953306" y="139692"/>
                    <a:pt x="10909881" y="306198"/>
                  </a:cubicBezTo>
                  <a:lnTo>
                    <a:pt x="10909881" y="306191"/>
                  </a:lnTo>
                  <a:lnTo>
                    <a:pt x="10909881" y="306191"/>
                  </a:lnTo>
                  <a:cubicBezTo>
                    <a:pt x="10874763" y="493582"/>
                    <a:pt x="10911268" y="644389"/>
                    <a:pt x="10909881" y="765479"/>
                  </a:cubicBezTo>
                  <a:cubicBezTo>
                    <a:pt x="10931775" y="1131784"/>
                    <a:pt x="10910520" y="1263070"/>
                    <a:pt x="10909881" y="1530954"/>
                  </a:cubicBezTo>
                  <a:cubicBezTo>
                    <a:pt x="10892244" y="1731134"/>
                    <a:pt x="10813358" y="1813427"/>
                    <a:pt x="10758091" y="1837155"/>
                  </a:cubicBezTo>
                  <a:cubicBezTo>
                    <a:pt x="10250820" y="1969787"/>
                    <a:pt x="9980626" y="1821978"/>
                    <a:pt x="9746373" y="1837155"/>
                  </a:cubicBezTo>
                  <a:cubicBezTo>
                    <a:pt x="9453786" y="1901845"/>
                    <a:pt x="8971038" y="1882401"/>
                    <a:pt x="8734654" y="1837155"/>
                  </a:cubicBezTo>
                  <a:cubicBezTo>
                    <a:pt x="8488345" y="1946674"/>
                    <a:pt x="8112232" y="2048119"/>
                    <a:pt x="7847181" y="1837155"/>
                  </a:cubicBezTo>
                  <a:cubicBezTo>
                    <a:pt x="7571882" y="1768905"/>
                    <a:pt x="7083421" y="1961537"/>
                    <a:pt x="6897584" y="1837155"/>
                  </a:cubicBezTo>
                  <a:cubicBezTo>
                    <a:pt x="6700989" y="1645716"/>
                    <a:pt x="6235114" y="1912063"/>
                    <a:pt x="5885865" y="1837155"/>
                  </a:cubicBezTo>
                  <a:cubicBezTo>
                    <a:pt x="5621143" y="1788762"/>
                    <a:pt x="5001188" y="1754540"/>
                    <a:pt x="4545782" y="1837155"/>
                  </a:cubicBezTo>
                  <a:cubicBezTo>
                    <a:pt x="4196072" y="1993609"/>
                    <a:pt x="4023193" y="2004969"/>
                    <a:pt x="3582075" y="1837155"/>
                  </a:cubicBezTo>
                  <a:cubicBezTo>
                    <a:pt x="3228773" y="1813291"/>
                    <a:pt x="2980372" y="1969819"/>
                    <a:pt x="2618369" y="1837155"/>
                  </a:cubicBezTo>
                  <a:cubicBezTo>
                    <a:pt x="2236490" y="1711518"/>
                    <a:pt x="2137032" y="1836127"/>
                    <a:pt x="1818312" y="1837155"/>
                  </a:cubicBezTo>
                  <a:lnTo>
                    <a:pt x="1818312" y="1837155"/>
                  </a:lnTo>
                  <a:cubicBezTo>
                    <a:pt x="1659160" y="1981999"/>
                    <a:pt x="1394707" y="1672193"/>
                    <a:pt x="1035045" y="1837155"/>
                  </a:cubicBezTo>
                  <a:cubicBezTo>
                    <a:pt x="628047" y="1827558"/>
                    <a:pt x="368485" y="1869332"/>
                    <a:pt x="151786" y="1837155"/>
                  </a:cubicBezTo>
                  <a:cubicBezTo>
                    <a:pt x="62495" y="1889775"/>
                    <a:pt x="-4522" y="1677327"/>
                    <a:pt x="0" y="1530954"/>
                  </a:cubicBezTo>
                  <a:cubicBezTo>
                    <a:pt x="44067" y="1246050"/>
                    <a:pt x="3877" y="926145"/>
                    <a:pt x="0" y="765479"/>
                  </a:cubicBezTo>
                  <a:cubicBezTo>
                    <a:pt x="9270" y="722423"/>
                    <a:pt x="9694" y="633848"/>
                    <a:pt x="0" y="593251"/>
                  </a:cubicBezTo>
                  <a:cubicBezTo>
                    <a:pt x="-9490" y="553438"/>
                    <a:pt x="-7873" y="419387"/>
                    <a:pt x="0" y="306191"/>
                  </a:cubicBezTo>
                  <a:lnTo>
                    <a:pt x="0" y="306198"/>
                  </a:lnTo>
                  <a:close/>
                </a:path>
                <a:path w="10909881" h="1837155" fill="none" stroke="0" extrusionOk="0">
                  <a:moveTo>
                    <a:pt x="0" y="306198"/>
                  </a:moveTo>
                  <a:cubicBezTo>
                    <a:pt x="17150" y="132387"/>
                    <a:pt x="59695" y="-31843"/>
                    <a:pt x="151786" y="0"/>
                  </a:cubicBezTo>
                  <a:cubicBezTo>
                    <a:pt x="306016" y="-109636"/>
                    <a:pt x="722769" y="79763"/>
                    <a:pt x="1018379" y="0"/>
                  </a:cubicBezTo>
                  <a:cubicBezTo>
                    <a:pt x="1300439" y="-59175"/>
                    <a:pt x="1673483" y="46247"/>
                    <a:pt x="1818312" y="0"/>
                  </a:cubicBezTo>
                  <a:lnTo>
                    <a:pt x="1818312" y="0"/>
                  </a:lnTo>
                  <a:cubicBezTo>
                    <a:pt x="2111650" y="-104379"/>
                    <a:pt x="2453681" y="-36097"/>
                    <a:pt x="2645644" y="0"/>
                  </a:cubicBezTo>
                  <a:cubicBezTo>
                    <a:pt x="2899588" y="107320"/>
                    <a:pt x="3178885" y="-17780"/>
                    <a:pt x="3500251" y="0"/>
                  </a:cubicBezTo>
                  <a:cubicBezTo>
                    <a:pt x="3836848" y="-231218"/>
                    <a:pt x="4095855" y="-106194"/>
                    <a:pt x="4545782" y="0"/>
                  </a:cubicBezTo>
                  <a:cubicBezTo>
                    <a:pt x="4825914" y="-91546"/>
                    <a:pt x="5115302" y="-101743"/>
                    <a:pt x="5246884" y="0"/>
                  </a:cubicBezTo>
                  <a:cubicBezTo>
                    <a:pt x="5452053" y="13506"/>
                    <a:pt x="5946465" y="-152100"/>
                    <a:pt x="6258604" y="0"/>
                  </a:cubicBezTo>
                  <a:cubicBezTo>
                    <a:pt x="6610846" y="10842"/>
                    <a:pt x="6852991" y="-4462"/>
                    <a:pt x="7083954" y="0"/>
                  </a:cubicBezTo>
                  <a:cubicBezTo>
                    <a:pt x="7246770" y="-66308"/>
                    <a:pt x="7634475" y="45977"/>
                    <a:pt x="7909305" y="0"/>
                  </a:cubicBezTo>
                  <a:cubicBezTo>
                    <a:pt x="8191023" y="-74647"/>
                    <a:pt x="8651074" y="68302"/>
                    <a:pt x="8921023" y="0"/>
                  </a:cubicBezTo>
                  <a:cubicBezTo>
                    <a:pt x="9260700" y="-78183"/>
                    <a:pt x="9375522" y="-93132"/>
                    <a:pt x="9622128" y="0"/>
                  </a:cubicBezTo>
                  <a:cubicBezTo>
                    <a:pt x="9908247" y="22444"/>
                    <a:pt x="10182622" y="97013"/>
                    <a:pt x="10758091" y="0"/>
                  </a:cubicBezTo>
                  <a:cubicBezTo>
                    <a:pt x="10816791" y="48821"/>
                    <a:pt x="10952237" y="142176"/>
                    <a:pt x="10909881" y="306198"/>
                  </a:cubicBezTo>
                  <a:lnTo>
                    <a:pt x="10909881" y="306191"/>
                  </a:lnTo>
                  <a:lnTo>
                    <a:pt x="10909881" y="306191"/>
                  </a:lnTo>
                  <a:cubicBezTo>
                    <a:pt x="10867452" y="502713"/>
                    <a:pt x="10903780" y="631449"/>
                    <a:pt x="10909881" y="765479"/>
                  </a:cubicBezTo>
                  <a:cubicBezTo>
                    <a:pt x="10904198" y="1141982"/>
                    <a:pt x="10890898" y="1248417"/>
                    <a:pt x="10909881" y="1530954"/>
                  </a:cubicBezTo>
                  <a:cubicBezTo>
                    <a:pt x="10922197" y="1704547"/>
                    <a:pt x="10844334" y="1816436"/>
                    <a:pt x="10758091" y="1837155"/>
                  </a:cubicBezTo>
                  <a:cubicBezTo>
                    <a:pt x="10393895" y="1831685"/>
                    <a:pt x="10008084" y="1818686"/>
                    <a:pt x="9746373" y="1837155"/>
                  </a:cubicBezTo>
                  <a:cubicBezTo>
                    <a:pt x="9454779" y="1835286"/>
                    <a:pt x="9036046" y="1715963"/>
                    <a:pt x="8734654" y="1837155"/>
                  </a:cubicBezTo>
                  <a:cubicBezTo>
                    <a:pt x="8614676" y="1914021"/>
                    <a:pt x="8229382" y="1972131"/>
                    <a:pt x="7847181" y="1837155"/>
                  </a:cubicBezTo>
                  <a:cubicBezTo>
                    <a:pt x="7521339" y="1755414"/>
                    <a:pt x="7134866" y="1905478"/>
                    <a:pt x="6897584" y="1837155"/>
                  </a:cubicBezTo>
                  <a:cubicBezTo>
                    <a:pt x="6658121" y="1769055"/>
                    <a:pt x="6150760" y="1954762"/>
                    <a:pt x="5885865" y="1837155"/>
                  </a:cubicBezTo>
                  <a:cubicBezTo>
                    <a:pt x="5474329" y="1854133"/>
                    <a:pt x="5024359" y="1808075"/>
                    <a:pt x="4545782" y="1837155"/>
                  </a:cubicBezTo>
                  <a:cubicBezTo>
                    <a:pt x="4208028" y="1841745"/>
                    <a:pt x="4057155" y="1892371"/>
                    <a:pt x="3582075" y="1837155"/>
                  </a:cubicBezTo>
                  <a:cubicBezTo>
                    <a:pt x="3197796" y="1772966"/>
                    <a:pt x="3040527" y="1978213"/>
                    <a:pt x="2618369" y="1837155"/>
                  </a:cubicBezTo>
                  <a:cubicBezTo>
                    <a:pt x="2273127" y="1758083"/>
                    <a:pt x="2205555" y="1917309"/>
                    <a:pt x="1818312" y="1837155"/>
                  </a:cubicBezTo>
                  <a:lnTo>
                    <a:pt x="1818312" y="1837155"/>
                  </a:lnTo>
                  <a:cubicBezTo>
                    <a:pt x="1622788" y="1937115"/>
                    <a:pt x="1444103" y="1830069"/>
                    <a:pt x="1035045" y="1837155"/>
                  </a:cubicBezTo>
                  <a:cubicBezTo>
                    <a:pt x="705262" y="1780716"/>
                    <a:pt x="386673" y="1839929"/>
                    <a:pt x="151786" y="1837155"/>
                  </a:cubicBezTo>
                  <a:cubicBezTo>
                    <a:pt x="38019" y="1803534"/>
                    <a:pt x="-33639" y="1692283"/>
                    <a:pt x="0" y="1530954"/>
                  </a:cubicBezTo>
                  <a:cubicBezTo>
                    <a:pt x="-17582" y="1187645"/>
                    <a:pt x="61630" y="952925"/>
                    <a:pt x="0" y="765479"/>
                  </a:cubicBezTo>
                  <a:cubicBezTo>
                    <a:pt x="6476" y="718496"/>
                    <a:pt x="-11081" y="641269"/>
                    <a:pt x="0" y="593251"/>
                  </a:cubicBezTo>
                  <a:cubicBezTo>
                    <a:pt x="30303" y="558783"/>
                    <a:pt x="-330" y="449288"/>
                    <a:pt x="0" y="306191"/>
                  </a:cubicBezTo>
                  <a:lnTo>
                    <a:pt x="0" y="306198"/>
                  </a:lnTo>
                  <a:close/>
                </a:path>
                <a:path w="10909881" h="1837155" fill="none" stroke="0" extrusionOk="0">
                  <a:moveTo>
                    <a:pt x="0" y="306198"/>
                  </a:moveTo>
                  <a:cubicBezTo>
                    <a:pt x="40812" y="130751"/>
                    <a:pt x="55611" y="-29819"/>
                    <a:pt x="151786" y="0"/>
                  </a:cubicBezTo>
                  <a:cubicBezTo>
                    <a:pt x="261738" y="-151456"/>
                    <a:pt x="717757" y="199226"/>
                    <a:pt x="1018379" y="0"/>
                  </a:cubicBezTo>
                  <a:cubicBezTo>
                    <a:pt x="1319800" y="-84635"/>
                    <a:pt x="1674339" y="28191"/>
                    <a:pt x="1818312" y="0"/>
                  </a:cubicBezTo>
                  <a:lnTo>
                    <a:pt x="1818312" y="0"/>
                  </a:lnTo>
                  <a:cubicBezTo>
                    <a:pt x="2094869" y="-7363"/>
                    <a:pt x="2433123" y="-104506"/>
                    <a:pt x="2645644" y="0"/>
                  </a:cubicBezTo>
                  <a:cubicBezTo>
                    <a:pt x="2947491" y="209751"/>
                    <a:pt x="3158565" y="9392"/>
                    <a:pt x="3500251" y="0"/>
                  </a:cubicBezTo>
                  <a:cubicBezTo>
                    <a:pt x="3826552" y="-215675"/>
                    <a:pt x="4197057" y="-153380"/>
                    <a:pt x="4545782" y="0"/>
                  </a:cubicBezTo>
                  <a:cubicBezTo>
                    <a:pt x="4835759" y="-125487"/>
                    <a:pt x="5093514" y="-127652"/>
                    <a:pt x="5246884" y="0"/>
                  </a:cubicBezTo>
                  <a:cubicBezTo>
                    <a:pt x="5447377" y="-129017"/>
                    <a:pt x="6014620" y="-172951"/>
                    <a:pt x="6258604" y="0"/>
                  </a:cubicBezTo>
                  <a:cubicBezTo>
                    <a:pt x="6678465" y="-74136"/>
                    <a:pt x="6869461" y="-136393"/>
                    <a:pt x="7083954" y="0"/>
                  </a:cubicBezTo>
                  <a:cubicBezTo>
                    <a:pt x="7297220" y="99473"/>
                    <a:pt x="7664582" y="46497"/>
                    <a:pt x="7909305" y="0"/>
                  </a:cubicBezTo>
                  <a:cubicBezTo>
                    <a:pt x="8157826" y="-183271"/>
                    <a:pt x="8671187" y="148838"/>
                    <a:pt x="8921023" y="0"/>
                  </a:cubicBezTo>
                  <a:cubicBezTo>
                    <a:pt x="9235558" y="-65235"/>
                    <a:pt x="9369195" y="-77553"/>
                    <a:pt x="9622128" y="0"/>
                  </a:cubicBezTo>
                  <a:cubicBezTo>
                    <a:pt x="9930188" y="38344"/>
                    <a:pt x="10246277" y="88063"/>
                    <a:pt x="10758091" y="0"/>
                  </a:cubicBezTo>
                  <a:cubicBezTo>
                    <a:pt x="10808537" y="-7199"/>
                    <a:pt x="10964262" y="96775"/>
                    <a:pt x="10909881" y="306198"/>
                  </a:cubicBezTo>
                  <a:lnTo>
                    <a:pt x="10909881" y="306191"/>
                  </a:lnTo>
                  <a:lnTo>
                    <a:pt x="10909881" y="306191"/>
                  </a:lnTo>
                  <a:cubicBezTo>
                    <a:pt x="10842640" y="484239"/>
                    <a:pt x="10906403" y="650847"/>
                    <a:pt x="10909881" y="765479"/>
                  </a:cubicBezTo>
                  <a:cubicBezTo>
                    <a:pt x="10914453" y="1139049"/>
                    <a:pt x="10905568" y="1245398"/>
                    <a:pt x="10909881" y="1530954"/>
                  </a:cubicBezTo>
                  <a:cubicBezTo>
                    <a:pt x="10917043" y="1688608"/>
                    <a:pt x="10842243" y="1827875"/>
                    <a:pt x="10758091" y="1837155"/>
                  </a:cubicBezTo>
                  <a:cubicBezTo>
                    <a:pt x="10410323" y="1905442"/>
                    <a:pt x="10078985" y="1865430"/>
                    <a:pt x="9746373" y="1837155"/>
                  </a:cubicBezTo>
                  <a:cubicBezTo>
                    <a:pt x="9512917" y="1815176"/>
                    <a:pt x="9007132" y="1657257"/>
                    <a:pt x="8734654" y="1837155"/>
                  </a:cubicBezTo>
                  <a:cubicBezTo>
                    <a:pt x="8588718" y="1818668"/>
                    <a:pt x="8202278" y="1902290"/>
                    <a:pt x="7847181" y="1837155"/>
                  </a:cubicBezTo>
                  <a:cubicBezTo>
                    <a:pt x="7492096" y="1740131"/>
                    <a:pt x="7139849" y="1921690"/>
                    <a:pt x="6897584" y="1837155"/>
                  </a:cubicBezTo>
                  <a:cubicBezTo>
                    <a:pt x="6706161" y="1955763"/>
                    <a:pt x="6170877" y="1833113"/>
                    <a:pt x="5885865" y="1837155"/>
                  </a:cubicBezTo>
                  <a:cubicBezTo>
                    <a:pt x="5503705" y="1653925"/>
                    <a:pt x="4928998" y="1779052"/>
                    <a:pt x="4545782" y="1837155"/>
                  </a:cubicBezTo>
                  <a:cubicBezTo>
                    <a:pt x="4198962" y="1836804"/>
                    <a:pt x="4038954" y="1838903"/>
                    <a:pt x="3582075" y="1837155"/>
                  </a:cubicBezTo>
                  <a:cubicBezTo>
                    <a:pt x="3261728" y="1813159"/>
                    <a:pt x="3078473" y="2013218"/>
                    <a:pt x="2618369" y="1837155"/>
                  </a:cubicBezTo>
                  <a:cubicBezTo>
                    <a:pt x="2241790" y="1718374"/>
                    <a:pt x="2236703" y="1910817"/>
                    <a:pt x="1818312" y="1837155"/>
                  </a:cubicBezTo>
                  <a:lnTo>
                    <a:pt x="1818312" y="1837155"/>
                  </a:lnTo>
                  <a:cubicBezTo>
                    <a:pt x="1650042" y="1992641"/>
                    <a:pt x="1419838" y="1831211"/>
                    <a:pt x="1035045" y="1837155"/>
                  </a:cubicBezTo>
                  <a:cubicBezTo>
                    <a:pt x="646006" y="1727610"/>
                    <a:pt x="317321" y="1854852"/>
                    <a:pt x="151786" y="1837155"/>
                  </a:cubicBezTo>
                  <a:cubicBezTo>
                    <a:pt x="71850" y="1788997"/>
                    <a:pt x="-23036" y="1678896"/>
                    <a:pt x="0" y="1530954"/>
                  </a:cubicBezTo>
                  <a:cubicBezTo>
                    <a:pt x="-7223" y="1159499"/>
                    <a:pt x="48280" y="991458"/>
                    <a:pt x="0" y="765479"/>
                  </a:cubicBezTo>
                  <a:cubicBezTo>
                    <a:pt x="10755" y="704409"/>
                    <a:pt x="-6903" y="652627"/>
                    <a:pt x="0" y="593251"/>
                  </a:cubicBezTo>
                  <a:cubicBezTo>
                    <a:pt x="16584" y="584133"/>
                    <a:pt x="22444" y="419254"/>
                    <a:pt x="0" y="306191"/>
                  </a:cubicBezTo>
                  <a:lnTo>
                    <a:pt x="0" y="306198"/>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8784955"/>
                        <a:gd name="connsiteY0" fmla="*/ 127228 h 763353"/>
                        <a:gd name="connsiteX1" fmla="*/ 122223 w 8784955"/>
                        <a:gd name="connsiteY1" fmla="*/ 0 h 763353"/>
                        <a:gd name="connsiteX2" fmla="*/ 820029 w 8784955"/>
                        <a:gd name="connsiteY2" fmla="*/ 0 h 763353"/>
                        <a:gd name="connsiteX3" fmla="*/ 1464158 w 8784955"/>
                        <a:gd name="connsiteY3" fmla="*/ 0 h 763353"/>
                        <a:gd name="connsiteX4" fmla="*/ 1464158 w 8784955"/>
                        <a:gd name="connsiteY4" fmla="*/ 0 h 763353"/>
                        <a:gd name="connsiteX5" fmla="*/ 2130350 w 8784955"/>
                        <a:gd name="connsiteY5" fmla="*/ 0 h 763353"/>
                        <a:gd name="connsiteX6" fmla="*/ 2818505 w 8784955"/>
                        <a:gd name="connsiteY6" fmla="*/ 0 h 763353"/>
                        <a:gd name="connsiteX7" fmla="*/ 3660397 w 8784955"/>
                        <a:gd name="connsiteY7" fmla="*/ 0 h 763353"/>
                        <a:gd name="connsiteX8" fmla="*/ 4224945 w 8784955"/>
                        <a:gd name="connsiteY8" fmla="*/ 0 h 763353"/>
                        <a:gd name="connsiteX9" fmla="*/ 5039611 w 8784955"/>
                        <a:gd name="connsiteY9" fmla="*/ 0 h 763353"/>
                        <a:gd name="connsiteX10" fmla="*/ 5704207 w 8784955"/>
                        <a:gd name="connsiteY10" fmla="*/ 0 h 763353"/>
                        <a:gd name="connsiteX11" fmla="*/ 6368804 w 8784955"/>
                        <a:gd name="connsiteY11" fmla="*/ 0 h 763353"/>
                        <a:gd name="connsiteX12" fmla="*/ 7183469 w 8784955"/>
                        <a:gd name="connsiteY12" fmla="*/ 0 h 763353"/>
                        <a:gd name="connsiteX13" fmla="*/ 7748019 w 8784955"/>
                        <a:gd name="connsiteY13" fmla="*/ 0 h 763353"/>
                        <a:gd name="connsiteX14" fmla="*/ 8662730 w 8784955"/>
                        <a:gd name="connsiteY14" fmla="*/ 0 h 763353"/>
                        <a:gd name="connsiteX15" fmla="*/ 8784955 w 8784955"/>
                        <a:gd name="connsiteY15" fmla="*/ 127228 h 763353"/>
                        <a:gd name="connsiteX16" fmla="*/ 8784955 w 8784955"/>
                        <a:gd name="connsiteY16" fmla="*/ 127225 h 763353"/>
                        <a:gd name="connsiteX17" fmla="*/ 8784955 w 8784955"/>
                        <a:gd name="connsiteY17" fmla="*/ 127225 h 763353"/>
                        <a:gd name="connsiteX18" fmla="*/ 8784955 w 8784955"/>
                        <a:gd name="connsiteY18" fmla="*/ 318063 h 763353"/>
                        <a:gd name="connsiteX19" fmla="*/ 8784955 w 8784955"/>
                        <a:gd name="connsiteY19" fmla="*/ 636124 h 763353"/>
                        <a:gd name="connsiteX20" fmla="*/ 8662730 w 8784955"/>
                        <a:gd name="connsiteY20" fmla="*/ 763353 h 763353"/>
                        <a:gd name="connsiteX21" fmla="*/ 7848065 w 8784955"/>
                        <a:gd name="connsiteY21" fmla="*/ 763353 h 763353"/>
                        <a:gd name="connsiteX22" fmla="*/ 7033399 w 8784955"/>
                        <a:gd name="connsiteY22" fmla="*/ 763353 h 763353"/>
                        <a:gd name="connsiteX23" fmla="*/ 6318780 w 8784955"/>
                        <a:gd name="connsiteY23" fmla="*/ 763353 h 763353"/>
                        <a:gd name="connsiteX24" fmla="*/ 5554137 w 8784955"/>
                        <a:gd name="connsiteY24" fmla="*/ 763353 h 763353"/>
                        <a:gd name="connsiteX25" fmla="*/ 4739471 w 8784955"/>
                        <a:gd name="connsiteY25" fmla="*/ 763353 h 763353"/>
                        <a:gd name="connsiteX26" fmla="*/ 3660397 w 8784955"/>
                        <a:gd name="connsiteY26" fmla="*/ 763353 h 763353"/>
                        <a:gd name="connsiteX27" fmla="*/ 2884392 w 8784955"/>
                        <a:gd name="connsiteY27" fmla="*/ 763353 h 763353"/>
                        <a:gd name="connsiteX28" fmla="*/ 2108388 w 8784955"/>
                        <a:gd name="connsiteY28" fmla="*/ 763353 h 763353"/>
                        <a:gd name="connsiteX29" fmla="*/ 1464158 w 8784955"/>
                        <a:gd name="connsiteY29" fmla="*/ 763353 h 763353"/>
                        <a:gd name="connsiteX30" fmla="*/ 1464158 w 8784955"/>
                        <a:gd name="connsiteY30" fmla="*/ 763353 h 763353"/>
                        <a:gd name="connsiteX31" fmla="*/ 833449 w 8784955"/>
                        <a:gd name="connsiteY31" fmla="*/ 763353 h 763353"/>
                        <a:gd name="connsiteX32" fmla="*/ 122223 w 8784955"/>
                        <a:gd name="connsiteY32" fmla="*/ 763353 h 763353"/>
                        <a:gd name="connsiteX33" fmla="*/ 0 w 8784955"/>
                        <a:gd name="connsiteY33" fmla="*/ 636124 h 763353"/>
                        <a:gd name="connsiteX34" fmla="*/ 0 w 8784955"/>
                        <a:gd name="connsiteY34" fmla="*/ 318063 h 763353"/>
                        <a:gd name="connsiteX35" fmla="*/ 0 w 8784955"/>
                        <a:gd name="connsiteY35" fmla="*/ 246501 h 763353"/>
                        <a:gd name="connsiteX36" fmla="*/ 0 w 8784955"/>
                        <a:gd name="connsiteY36" fmla="*/ 127225 h 763353"/>
                        <a:gd name="connsiteX37" fmla="*/ 0 w 8784955"/>
                        <a:gd name="connsiteY37" fmla="*/ 127228 h 763353"/>
                        <a:gd name="connsiteX0" fmla="*/ 0 w 8784955"/>
                        <a:gd name="connsiteY0" fmla="*/ 127228 h 763353"/>
                        <a:gd name="connsiteX1" fmla="*/ 122223 w 8784955"/>
                        <a:gd name="connsiteY1" fmla="*/ 0 h 763353"/>
                        <a:gd name="connsiteX2" fmla="*/ 779771 w 8784955"/>
                        <a:gd name="connsiteY2" fmla="*/ 0 h 763353"/>
                        <a:gd name="connsiteX3" fmla="*/ 1464158 w 8784955"/>
                        <a:gd name="connsiteY3" fmla="*/ 0 h 763353"/>
                        <a:gd name="connsiteX4" fmla="*/ 1464158 w 8784955"/>
                        <a:gd name="connsiteY4" fmla="*/ 0 h 763353"/>
                        <a:gd name="connsiteX5" fmla="*/ 2152313 w 8784955"/>
                        <a:gd name="connsiteY5" fmla="*/ 0 h 763353"/>
                        <a:gd name="connsiteX6" fmla="*/ 2906354 w 8784955"/>
                        <a:gd name="connsiteY6" fmla="*/ 0 h 763353"/>
                        <a:gd name="connsiteX7" fmla="*/ 3660397 w 8784955"/>
                        <a:gd name="connsiteY7" fmla="*/ 0 h 763353"/>
                        <a:gd name="connsiteX8" fmla="*/ 4324992 w 8784955"/>
                        <a:gd name="connsiteY8" fmla="*/ 0 h 763353"/>
                        <a:gd name="connsiteX9" fmla="*/ 5039611 w 8784955"/>
                        <a:gd name="connsiteY9" fmla="*/ 0 h 763353"/>
                        <a:gd name="connsiteX10" fmla="*/ 5654184 w 8784955"/>
                        <a:gd name="connsiteY10" fmla="*/ 0 h 763353"/>
                        <a:gd name="connsiteX11" fmla="*/ 6268757 w 8784955"/>
                        <a:gd name="connsiteY11" fmla="*/ 0 h 763353"/>
                        <a:gd name="connsiteX12" fmla="*/ 6833305 w 8784955"/>
                        <a:gd name="connsiteY12" fmla="*/ 0 h 763353"/>
                        <a:gd name="connsiteX13" fmla="*/ 7397855 w 8784955"/>
                        <a:gd name="connsiteY13" fmla="*/ 0 h 763353"/>
                        <a:gd name="connsiteX14" fmla="*/ 8012426 w 8784955"/>
                        <a:gd name="connsiteY14" fmla="*/ 0 h 763353"/>
                        <a:gd name="connsiteX15" fmla="*/ 8662730 w 8784955"/>
                        <a:gd name="connsiteY15" fmla="*/ 0 h 763353"/>
                        <a:gd name="connsiteX16" fmla="*/ 8784955 w 8784955"/>
                        <a:gd name="connsiteY16" fmla="*/ 127228 h 763353"/>
                        <a:gd name="connsiteX17" fmla="*/ 8784955 w 8784955"/>
                        <a:gd name="connsiteY17" fmla="*/ 127225 h 763353"/>
                        <a:gd name="connsiteX18" fmla="*/ 8784955 w 8784955"/>
                        <a:gd name="connsiteY18" fmla="*/ 127225 h 763353"/>
                        <a:gd name="connsiteX19" fmla="*/ 8784955 w 8784955"/>
                        <a:gd name="connsiteY19" fmla="*/ 318063 h 763353"/>
                        <a:gd name="connsiteX20" fmla="*/ 8784955 w 8784955"/>
                        <a:gd name="connsiteY20" fmla="*/ 636124 h 763353"/>
                        <a:gd name="connsiteX21" fmla="*/ 8662730 w 8784955"/>
                        <a:gd name="connsiteY21" fmla="*/ 763353 h 763353"/>
                        <a:gd name="connsiteX22" fmla="*/ 7948111 w 8784955"/>
                        <a:gd name="connsiteY22" fmla="*/ 763353 h 763353"/>
                        <a:gd name="connsiteX23" fmla="*/ 7383563 w 8784955"/>
                        <a:gd name="connsiteY23" fmla="*/ 763353 h 763353"/>
                        <a:gd name="connsiteX24" fmla="*/ 6718967 w 8784955"/>
                        <a:gd name="connsiteY24" fmla="*/ 763353 h 763353"/>
                        <a:gd name="connsiteX25" fmla="*/ 5904301 w 8784955"/>
                        <a:gd name="connsiteY25" fmla="*/ 763353 h 763353"/>
                        <a:gd name="connsiteX26" fmla="*/ 5089634 w 8784955"/>
                        <a:gd name="connsiteY26" fmla="*/ 763353 h 763353"/>
                        <a:gd name="connsiteX27" fmla="*/ 4375016 w 8784955"/>
                        <a:gd name="connsiteY27" fmla="*/ 763353 h 763353"/>
                        <a:gd name="connsiteX28" fmla="*/ 3660397 w 8784955"/>
                        <a:gd name="connsiteY28" fmla="*/ 763353 h 763353"/>
                        <a:gd name="connsiteX29" fmla="*/ 2994204 w 8784955"/>
                        <a:gd name="connsiteY29" fmla="*/ 763353 h 763353"/>
                        <a:gd name="connsiteX30" fmla="*/ 2284088 w 8784955"/>
                        <a:gd name="connsiteY30" fmla="*/ 763353 h 763353"/>
                        <a:gd name="connsiteX31" fmla="*/ 1464158 w 8784955"/>
                        <a:gd name="connsiteY31" fmla="*/ 763353 h 763353"/>
                        <a:gd name="connsiteX32" fmla="*/ 1464158 w 8784955"/>
                        <a:gd name="connsiteY32" fmla="*/ 763353 h 763353"/>
                        <a:gd name="connsiteX33" fmla="*/ 820029 w 8784955"/>
                        <a:gd name="connsiteY33" fmla="*/ 763353 h 763353"/>
                        <a:gd name="connsiteX34" fmla="*/ 122223 w 8784955"/>
                        <a:gd name="connsiteY34" fmla="*/ 763353 h 763353"/>
                        <a:gd name="connsiteX35" fmla="*/ 0 w 8784955"/>
                        <a:gd name="connsiteY35" fmla="*/ 636124 h 763353"/>
                        <a:gd name="connsiteX36" fmla="*/ 0 w 8784955"/>
                        <a:gd name="connsiteY36" fmla="*/ 318063 h 763353"/>
                        <a:gd name="connsiteX37" fmla="*/ 0 w 8784955"/>
                        <a:gd name="connsiteY37" fmla="*/ 246501 h 763353"/>
                        <a:gd name="connsiteX38" fmla="*/ 0 w 8784955"/>
                        <a:gd name="connsiteY38" fmla="*/ 127225 h 763353"/>
                        <a:gd name="connsiteX39" fmla="*/ 0 w 8784955"/>
                        <a:gd name="connsiteY39" fmla="*/ 127228 h 763353"/>
                        <a:gd name="connsiteX0" fmla="*/ 0 w 8784955"/>
                        <a:gd name="connsiteY0" fmla="*/ 127228 h 763353"/>
                        <a:gd name="connsiteX1" fmla="*/ 122223 w 8784955"/>
                        <a:gd name="connsiteY1" fmla="*/ 0 h 763353"/>
                        <a:gd name="connsiteX2" fmla="*/ 820029 w 8784955"/>
                        <a:gd name="connsiteY2" fmla="*/ 0 h 763353"/>
                        <a:gd name="connsiteX3" fmla="*/ 1464158 w 8784955"/>
                        <a:gd name="connsiteY3" fmla="*/ 0 h 763353"/>
                        <a:gd name="connsiteX4" fmla="*/ 1464158 w 8784955"/>
                        <a:gd name="connsiteY4" fmla="*/ 0 h 763353"/>
                        <a:gd name="connsiteX5" fmla="*/ 2130350 w 8784955"/>
                        <a:gd name="connsiteY5" fmla="*/ 0 h 763353"/>
                        <a:gd name="connsiteX6" fmla="*/ 2818505 w 8784955"/>
                        <a:gd name="connsiteY6" fmla="*/ 0 h 763353"/>
                        <a:gd name="connsiteX7" fmla="*/ 3660397 w 8784955"/>
                        <a:gd name="connsiteY7" fmla="*/ 0 h 763353"/>
                        <a:gd name="connsiteX8" fmla="*/ 4224945 w 8784955"/>
                        <a:gd name="connsiteY8" fmla="*/ 0 h 763353"/>
                        <a:gd name="connsiteX9" fmla="*/ 5039611 w 8784955"/>
                        <a:gd name="connsiteY9" fmla="*/ 0 h 763353"/>
                        <a:gd name="connsiteX10" fmla="*/ 5704207 w 8784955"/>
                        <a:gd name="connsiteY10" fmla="*/ 0 h 763353"/>
                        <a:gd name="connsiteX11" fmla="*/ 6368804 w 8784955"/>
                        <a:gd name="connsiteY11" fmla="*/ 0 h 763353"/>
                        <a:gd name="connsiteX12" fmla="*/ 7183469 w 8784955"/>
                        <a:gd name="connsiteY12" fmla="*/ 0 h 763353"/>
                        <a:gd name="connsiteX13" fmla="*/ 7748019 w 8784955"/>
                        <a:gd name="connsiteY13" fmla="*/ 0 h 763353"/>
                        <a:gd name="connsiteX14" fmla="*/ 8662730 w 8784955"/>
                        <a:gd name="connsiteY14" fmla="*/ 0 h 763353"/>
                        <a:gd name="connsiteX15" fmla="*/ 8784955 w 8784955"/>
                        <a:gd name="connsiteY15" fmla="*/ 127228 h 763353"/>
                        <a:gd name="connsiteX16" fmla="*/ 8784955 w 8784955"/>
                        <a:gd name="connsiteY16" fmla="*/ 127225 h 763353"/>
                        <a:gd name="connsiteX17" fmla="*/ 8784955 w 8784955"/>
                        <a:gd name="connsiteY17" fmla="*/ 127225 h 763353"/>
                        <a:gd name="connsiteX18" fmla="*/ 8784955 w 8784955"/>
                        <a:gd name="connsiteY18" fmla="*/ 318063 h 763353"/>
                        <a:gd name="connsiteX19" fmla="*/ 8784955 w 8784955"/>
                        <a:gd name="connsiteY19" fmla="*/ 636124 h 763353"/>
                        <a:gd name="connsiteX20" fmla="*/ 8662730 w 8784955"/>
                        <a:gd name="connsiteY20" fmla="*/ 763353 h 763353"/>
                        <a:gd name="connsiteX21" fmla="*/ 7848065 w 8784955"/>
                        <a:gd name="connsiteY21" fmla="*/ 763353 h 763353"/>
                        <a:gd name="connsiteX22" fmla="*/ 7033399 w 8784955"/>
                        <a:gd name="connsiteY22" fmla="*/ 763353 h 763353"/>
                        <a:gd name="connsiteX23" fmla="*/ 6318780 w 8784955"/>
                        <a:gd name="connsiteY23" fmla="*/ 763353 h 763353"/>
                        <a:gd name="connsiteX24" fmla="*/ 5554137 w 8784955"/>
                        <a:gd name="connsiteY24" fmla="*/ 763353 h 763353"/>
                        <a:gd name="connsiteX25" fmla="*/ 4739471 w 8784955"/>
                        <a:gd name="connsiteY25" fmla="*/ 763353 h 763353"/>
                        <a:gd name="connsiteX26" fmla="*/ 3660397 w 8784955"/>
                        <a:gd name="connsiteY26" fmla="*/ 763353 h 763353"/>
                        <a:gd name="connsiteX27" fmla="*/ 2884392 w 8784955"/>
                        <a:gd name="connsiteY27" fmla="*/ 763353 h 763353"/>
                        <a:gd name="connsiteX28" fmla="*/ 2108388 w 8784955"/>
                        <a:gd name="connsiteY28" fmla="*/ 763353 h 763353"/>
                        <a:gd name="connsiteX29" fmla="*/ 1464158 w 8784955"/>
                        <a:gd name="connsiteY29" fmla="*/ 763353 h 763353"/>
                        <a:gd name="connsiteX30" fmla="*/ 1464158 w 8784955"/>
                        <a:gd name="connsiteY30" fmla="*/ 763353 h 763353"/>
                        <a:gd name="connsiteX31" fmla="*/ 833449 w 8784955"/>
                        <a:gd name="connsiteY31" fmla="*/ 763353 h 763353"/>
                        <a:gd name="connsiteX32" fmla="*/ 122223 w 8784955"/>
                        <a:gd name="connsiteY32" fmla="*/ 763353 h 763353"/>
                        <a:gd name="connsiteX33" fmla="*/ 0 w 8784955"/>
                        <a:gd name="connsiteY33" fmla="*/ 636124 h 763353"/>
                        <a:gd name="connsiteX34" fmla="*/ 0 w 8784955"/>
                        <a:gd name="connsiteY34" fmla="*/ 318063 h 763353"/>
                        <a:gd name="connsiteX35" fmla="*/ 0 w 8784955"/>
                        <a:gd name="connsiteY35" fmla="*/ 246501 h 763353"/>
                        <a:gd name="connsiteX36" fmla="*/ 0 w 8784955"/>
                        <a:gd name="connsiteY36" fmla="*/ 127225 h 763353"/>
                        <a:gd name="connsiteX37" fmla="*/ 0 w 8784955"/>
                        <a:gd name="connsiteY37" fmla="*/ 127228 h 7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84955" h="763353" fill="none" extrusionOk="0">
                          <a:moveTo>
                            <a:pt x="0" y="127228"/>
                          </a:moveTo>
                          <a:cubicBezTo>
                            <a:pt x="29557" y="58680"/>
                            <a:pt x="34480" y="-3925"/>
                            <a:pt x="122223" y="0"/>
                          </a:cubicBezTo>
                          <a:cubicBezTo>
                            <a:pt x="261698" y="-61720"/>
                            <a:pt x="530051" y="84231"/>
                            <a:pt x="820029" y="0"/>
                          </a:cubicBezTo>
                          <a:cubicBezTo>
                            <a:pt x="1063577" y="-39160"/>
                            <a:pt x="1352286" y="345"/>
                            <a:pt x="1464158" y="0"/>
                          </a:cubicBezTo>
                          <a:lnTo>
                            <a:pt x="1464158" y="0"/>
                          </a:lnTo>
                          <a:cubicBezTo>
                            <a:pt x="1677053" y="2836"/>
                            <a:pt x="1938126" y="-53173"/>
                            <a:pt x="2130350" y="0"/>
                          </a:cubicBezTo>
                          <a:cubicBezTo>
                            <a:pt x="2360317" y="76983"/>
                            <a:pt x="2529024" y="7181"/>
                            <a:pt x="2818505" y="0"/>
                          </a:cubicBezTo>
                          <a:cubicBezTo>
                            <a:pt x="3085885" y="-61164"/>
                            <a:pt x="3370907" y="-59834"/>
                            <a:pt x="3660397" y="0"/>
                          </a:cubicBezTo>
                          <a:cubicBezTo>
                            <a:pt x="3867141" y="-45227"/>
                            <a:pt x="4086447" y="-37530"/>
                            <a:pt x="4224945" y="0"/>
                          </a:cubicBezTo>
                          <a:cubicBezTo>
                            <a:pt x="4382475" y="-37249"/>
                            <a:pt x="4839556" y="-49907"/>
                            <a:pt x="5039611" y="0"/>
                          </a:cubicBezTo>
                          <a:cubicBezTo>
                            <a:pt x="5388045" y="-30426"/>
                            <a:pt x="5542763" y="-49834"/>
                            <a:pt x="5704207" y="0"/>
                          </a:cubicBezTo>
                          <a:cubicBezTo>
                            <a:pt x="5884044" y="47167"/>
                            <a:pt x="6143941" y="30681"/>
                            <a:pt x="6368804" y="0"/>
                          </a:cubicBezTo>
                          <a:cubicBezTo>
                            <a:pt x="6567751" y="-92914"/>
                            <a:pt x="6993544" y="69019"/>
                            <a:pt x="7183469" y="0"/>
                          </a:cubicBezTo>
                          <a:cubicBezTo>
                            <a:pt x="7454391" y="-29035"/>
                            <a:pt x="7542268" y="-31875"/>
                            <a:pt x="7748019" y="0"/>
                          </a:cubicBezTo>
                          <a:cubicBezTo>
                            <a:pt x="8016960" y="30319"/>
                            <a:pt x="8265017" y="33098"/>
                            <a:pt x="8662730" y="0"/>
                          </a:cubicBezTo>
                          <a:cubicBezTo>
                            <a:pt x="8704915" y="-14724"/>
                            <a:pt x="8816143" y="43593"/>
                            <a:pt x="8784955" y="127228"/>
                          </a:cubicBezTo>
                          <a:lnTo>
                            <a:pt x="8784955" y="127225"/>
                          </a:lnTo>
                          <a:lnTo>
                            <a:pt x="8784955" y="127225"/>
                          </a:lnTo>
                          <a:cubicBezTo>
                            <a:pt x="8750047" y="205264"/>
                            <a:pt x="8774576" y="263286"/>
                            <a:pt x="8784955" y="318063"/>
                          </a:cubicBezTo>
                          <a:cubicBezTo>
                            <a:pt x="8778879" y="477775"/>
                            <a:pt x="8786637" y="512590"/>
                            <a:pt x="8784955" y="636124"/>
                          </a:cubicBezTo>
                          <a:cubicBezTo>
                            <a:pt x="8788579" y="706851"/>
                            <a:pt x="8737264" y="761603"/>
                            <a:pt x="8662730" y="763353"/>
                          </a:cubicBezTo>
                          <a:cubicBezTo>
                            <a:pt x="8357907" y="811283"/>
                            <a:pt x="8135238" y="781531"/>
                            <a:pt x="7848065" y="763353"/>
                          </a:cubicBezTo>
                          <a:cubicBezTo>
                            <a:pt x="7680439" y="753483"/>
                            <a:pt x="7253779" y="700292"/>
                            <a:pt x="7033399" y="763353"/>
                          </a:cubicBezTo>
                          <a:cubicBezTo>
                            <a:pt x="6932325" y="776212"/>
                            <a:pt x="6610918" y="781137"/>
                            <a:pt x="6318780" y="763353"/>
                          </a:cubicBezTo>
                          <a:cubicBezTo>
                            <a:pt x="6026034" y="722498"/>
                            <a:pt x="5714413" y="788584"/>
                            <a:pt x="5554137" y="763353"/>
                          </a:cubicBezTo>
                          <a:cubicBezTo>
                            <a:pt x="5388982" y="832065"/>
                            <a:pt x="4976358" y="748037"/>
                            <a:pt x="4739471" y="763353"/>
                          </a:cubicBezTo>
                          <a:cubicBezTo>
                            <a:pt x="4469435" y="664329"/>
                            <a:pt x="4008078" y="740428"/>
                            <a:pt x="3660397" y="763353"/>
                          </a:cubicBezTo>
                          <a:cubicBezTo>
                            <a:pt x="3383831" y="768916"/>
                            <a:pt x="3269921" y="768587"/>
                            <a:pt x="2884392" y="763353"/>
                          </a:cubicBezTo>
                          <a:cubicBezTo>
                            <a:pt x="2589122" y="749872"/>
                            <a:pt x="2462281" y="830042"/>
                            <a:pt x="2108388" y="763353"/>
                          </a:cubicBezTo>
                          <a:cubicBezTo>
                            <a:pt x="1801900" y="729155"/>
                            <a:pt x="1778879" y="806851"/>
                            <a:pt x="1464158" y="763353"/>
                          </a:cubicBezTo>
                          <a:lnTo>
                            <a:pt x="1464158" y="763353"/>
                          </a:lnTo>
                          <a:cubicBezTo>
                            <a:pt x="1330702" y="823057"/>
                            <a:pt x="1167241" y="779551"/>
                            <a:pt x="833449" y="763353"/>
                          </a:cubicBezTo>
                          <a:cubicBezTo>
                            <a:pt x="507388" y="715043"/>
                            <a:pt x="282580" y="780578"/>
                            <a:pt x="122223" y="763353"/>
                          </a:cubicBezTo>
                          <a:cubicBezTo>
                            <a:pt x="60204" y="738648"/>
                            <a:pt x="-15658" y="696120"/>
                            <a:pt x="0" y="636124"/>
                          </a:cubicBezTo>
                          <a:cubicBezTo>
                            <a:pt x="-30974" y="492887"/>
                            <a:pt x="34940" y="416113"/>
                            <a:pt x="0" y="318063"/>
                          </a:cubicBezTo>
                          <a:cubicBezTo>
                            <a:pt x="6930" y="291924"/>
                            <a:pt x="-3661" y="270090"/>
                            <a:pt x="0" y="246501"/>
                          </a:cubicBezTo>
                          <a:cubicBezTo>
                            <a:pt x="7964" y="240344"/>
                            <a:pt x="23542" y="173689"/>
                            <a:pt x="0" y="127225"/>
                          </a:cubicBezTo>
                          <a:lnTo>
                            <a:pt x="0" y="127228"/>
                          </a:lnTo>
                          <a:close/>
                        </a:path>
                        <a:path w="8784955" h="763353" stroke="0" extrusionOk="0">
                          <a:moveTo>
                            <a:pt x="0" y="127228"/>
                          </a:moveTo>
                          <a:cubicBezTo>
                            <a:pt x="13932" y="40484"/>
                            <a:pt x="47870" y="-8681"/>
                            <a:pt x="122223" y="0"/>
                          </a:cubicBezTo>
                          <a:cubicBezTo>
                            <a:pt x="360986" y="20726"/>
                            <a:pt x="576396" y="2995"/>
                            <a:pt x="779771" y="0"/>
                          </a:cubicBezTo>
                          <a:cubicBezTo>
                            <a:pt x="1014218" y="15607"/>
                            <a:pt x="1110938" y="12983"/>
                            <a:pt x="1464158" y="0"/>
                          </a:cubicBezTo>
                          <a:lnTo>
                            <a:pt x="1464158" y="0"/>
                          </a:lnTo>
                          <a:cubicBezTo>
                            <a:pt x="1734772" y="-16587"/>
                            <a:pt x="1898955" y="9588"/>
                            <a:pt x="2152313" y="0"/>
                          </a:cubicBezTo>
                          <a:cubicBezTo>
                            <a:pt x="2448442" y="-5405"/>
                            <a:pt x="2545101" y="43215"/>
                            <a:pt x="2906354" y="0"/>
                          </a:cubicBezTo>
                          <a:cubicBezTo>
                            <a:pt x="3248075" y="-34432"/>
                            <a:pt x="3437305" y="60925"/>
                            <a:pt x="3660397" y="0"/>
                          </a:cubicBezTo>
                          <a:cubicBezTo>
                            <a:pt x="3727916" y="-50006"/>
                            <a:pt x="4001076" y="-16313"/>
                            <a:pt x="4324992" y="0"/>
                          </a:cubicBezTo>
                          <a:cubicBezTo>
                            <a:pt x="4549028" y="-39675"/>
                            <a:pt x="4850097" y="-26365"/>
                            <a:pt x="5039611" y="0"/>
                          </a:cubicBezTo>
                          <a:cubicBezTo>
                            <a:pt x="5178130" y="-5926"/>
                            <a:pt x="5517154" y="25058"/>
                            <a:pt x="5654184" y="0"/>
                          </a:cubicBezTo>
                          <a:cubicBezTo>
                            <a:pt x="5778905" y="10624"/>
                            <a:pt x="6064933" y="-5959"/>
                            <a:pt x="6268757" y="0"/>
                          </a:cubicBezTo>
                          <a:cubicBezTo>
                            <a:pt x="6460419" y="48084"/>
                            <a:pt x="6563767" y="-15655"/>
                            <a:pt x="6833305" y="0"/>
                          </a:cubicBezTo>
                          <a:cubicBezTo>
                            <a:pt x="7068464" y="-304"/>
                            <a:pt x="7194911" y="-22771"/>
                            <a:pt x="7397855" y="0"/>
                          </a:cubicBezTo>
                          <a:cubicBezTo>
                            <a:pt x="7585990" y="-13637"/>
                            <a:pt x="7692195" y="-29211"/>
                            <a:pt x="8012426" y="0"/>
                          </a:cubicBezTo>
                          <a:cubicBezTo>
                            <a:pt x="8323776" y="-7493"/>
                            <a:pt x="8388294" y="-43542"/>
                            <a:pt x="8662730" y="0"/>
                          </a:cubicBezTo>
                          <a:cubicBezTo>
                            <a:pt x="8745525" y="6081"/>
                            <a:pt x="8761870" y="45799"/>
                            <a:pt x="8784955" y="127228"/>
                          </a:cubicBezTo>
                          <a:lnTo>
                            <a:pt x="8784955" y="127225"/>
                          </a:lnTo>
                          <a:lnTo>
                            <a:pt x="8784955" y="127225"/>
                          </a:lnTo>
                          <a:cubicBezTo>
                            <a:pt x="8798370" y="208152"/>
                            <a:pt x="8804429" y="227342"/>
                            <a:pt x="8784955" y="318063"/>
                          </a:cubicBezTo>
                          <a:cubicBezTo>
                            <a:pt x="8823281" y="374670"/>
                            <a:pt x="8813812" y="526393"/>
                            <a:pt x="8784955" y="636124"/>
                          </a:cubicBezTo>
                          <a:cubicBezTo>
                            <a:pt x="8780582" y="706789"/>
                            <a:pt x="8727377" y="757425"/>
                            <a:pt x="8662730" y="763353"/>
                          </a:cubicBezTo>
                          <a:cubicBezTo>
                            <a:pt x="8332987" y="747444"/>
                            <a:pt x="8169358" y="764453"/>
                            <a:pt x="7948111" y="763353"/>
                          </a:cubicBezTo>
                          <a:cubicBezTo>
                            <a:pt x="7716492" y="746592"/>
                            <a:pt x="7492872" y="767998"/>
                            <a:pt x="7383563" y="763353"/>
                          </a:cubicBezTo>
                          <a:cubicBezTo>
                            <a:pt x="7317937" y="825172"/>
                            <a:pt x="6942582" y="760644"/>
                            <a:pt x="6718967" y="763353"/>
                          </a:cubicBezTo>
                          <a:cubicBezTo>
                            <a:pt x="6457701" y="782576"/>
                            <a:pt x="6273148" y="769752"/>
                            <a:pt x="5904301" y="763353"/>
                          </a:cubicBezTo>
                          <a:cubicBezTo>
                            <a:pt x="5629927" y="796275"/>
                            <a:pt x="5285504" y="821238"/>
                            <a:pt x="5089634" y="763353"/>
                          </a:cubicBezTo>
                          <a:cubicBezTo>
                            <a:pt x="4892060" y="773002"/>
                            <a:pt x="4594736" y="841772"/>
                            <a:pt x="4375016" y="763353"/>
                          </a:cubicBezTo>
                          <a:cubicBezTo>
                            <a:pt x="4161416" y="736930"/>
                            <a:pt x="3881915" y="713702"/>
                            <a:pt x="3660397" y="763353"/>
                          </a:cubicBezTo>
                          <a:cubicBezTo>
                            <a:pt x="3415152" y="782221"/>
                            <a:pt x="3108755" y="773352"/>
                            <a:pt x="2994204" y="763353"/>
                          </a:cubicBezTo>
                          <a:cubicBezTo>
                            <a:pt x="2824732" y="794606"/>
                            <a:pt x="2425764" y="801997"/>
                            <a:pt x="2284088" y="763353"/>
                          </a:cubicBezTo>
                          <a:cubicBezTo>
                            <a:pt x="2135927" y="781787"/>
                            <a:pt x="1864745" y="781260"/>
                            <a:pt x="1464158" y="763353"/>
                          </a:cubicBezTo>
                          <a:lnTo>
                            <a:pt x="1464158" y="763353"/>
                          </a:lnTo>
                          <a:cubicBezTo>
                            <a:pt x="1159923" y="775628"/>
                            <a:pt x="1069742" y="761369"/>
                            <a:pt x="820029" y="763353"/>
                          </a:cubicBezTo>
                          <a:cubicBezTo>
                            <a:pt x="626366" y="803006"/>
                            <a:pt x="366713" y="748554"/>
                            <a:pt x="122223" y="763353"/>
                          </a:cubicBezTo>
                          <a:cubicBezTo>
                            <a:pt x="63640" y="735122"/>
                            <a:pt x="-5891" y="700580"/>
                            <a:pt x="0" y="636124"/>
                          </a:cubicBezTo>
                          <a:cubicBezTo>
                            <a:pt x="7175" y="480361"/>
                            <a:pt x="29308" y="421108"/>
                            <a:pt x="0" y="318063"/>
                          </a:cubicBezTo>
                          <a:cubicBezTo>
                            <a:pt x="4723" y="278458"/>
                            <a:pt x="8084" y="259614"/>
                            <a:pt x="0" y="246501"/>
                          </a:cubicBezTo>
                          <a:cubicBezTo>
                            <a:pt x="9940" y="191865"/>
                            <a:pt x="-18739" y="173554"/>
                            <a:pt x="0" y="127225"/>
                          </a:cubicBezTo>
                          <a:lnTo>
                            <a:pt x="0" y="127228"/>
                          </a:lnTo>
                          <a:close/>
                        </a:path>
                        <a:path w="8784955" h="763353" fill="none" stroke="0" extrusionOk="0">
                          <a:moveTo>
                            <a:pt x="0" y="127228"/>
                          </a:moveTo>
                          <a:cubicBezTo>
                            <a:pt x="1211" y="43996"/>
                            <a:pt x="59144" y="-15226"/>
                            <a:pt x="122223" y="0"/>
                          </a:cubicBezTo>
                          <a:cubicBezTo>
                            <a:pt x="229139" y="-26092"/>
                            <a:pt x="633857" y="38272"/>
                            <a:pt x="820029" y="0"/>
                          </a:cubicBezTo>
                          <a:cubicBezTo>
                            <a:pt x="1033558" y="-15049"/>
                            <a:pt x="1313372" y="30968"/>
                            <a:pt x="1464158" y="0"/>
                          </a:cubicBezTo>
                          <a:lnTo>
                            <a:pt x="1464158" y="0"/>
                          </a:lnTo>
                          <a:cubicBezTo>
                            <a:pt x="1719742" y="-51400"/>
                            <a:pt x="1959367" y="-17863"/>
                            <a:pt x="2130350" y="0"/>
                          </a:cubicBezTo>
                          <a:cubicBezTo>
                            <a:pt x="2336114" y="44764"/>
                            <a:pt x="2561785" y="23793"/>
                            <a:pt x="2818505" y="0"/>
                          </a:cubicBezTo>
                          <a:cubicBezTo>
                            <a:pt x="3058122" y="10103"/>
                            <a:pt x="3316615" y="-79426"/>
                            <a:pt x="3660397" y="0"/>
                          </a:cubicBezTo>
                          <a:cubicBezTo>
                            <a:pt x="3860453" y="-15113"/>
                            <a:pt x="4103092" y="8768"/>
                            <a:pt x="4224945" y="0"/>
                          </a:cubicBezTo>
                          <a:cubicBezTo>
                            <a:pt x="4292997" y="-26868"/>
                            <a:pt x="4671274" y="-34628"/>
                            <a:pt x="5039611" y="0"/>
                          </a:cubicBezTo>
                          <a:cubicBezTo>
                            <a:pt x="5181849" y="20347"/>
                            <a:pt x="5419644" y="8979"/>
                            <a:pt x="5704207" y="0"/>
                          </a:cubicBezTo>
                          <a:cubicBezTo>
                            <a:pt x="5925415" y="-31604"/>
                            <a:pt x="6111025" y="31122"/>
                            <a:pt x="6368804" y="0"/>
                          </a:cubicBezTo>
                          <a:cubicBezTo>
                            <a:pt x="6693239" y="33250"/>
                            <a:pt x="6848141" y="59522"/>
                            <a:pt x="7183469" y="0"/>
                          </a:cubicBezTo>
                          <a:cubicBezTo>
                            <a:pt x="7463369" y="-20801"/>
                            <a:pt x="7528888" y="-21868"/>
                            <a:pt x="7748019" y="0"/>
                          </a:cubicBezTo>
                          <a:cubicBezTo>
                            <a:pt x="7938028" y="20584"/>
                            <a:pt x="8174510" y="37113"/>
                            <a:pt x="8662730" y="0"/>
                          </a:cubicBezTo>
                          <a:cubicBezTo>
                            <a:pt x="8747810" y="5268"/>
                            <a:pt x="8824672" y="61596"/>
                            <a:pt x="8784955" y="127228"/>
                          </a:cubicBezTo>
                          <a:lnTo>
                            <a:pt x="8784955" y="127225"/>
                          </a:lnTo>
                          <a:lnTo>
                            <a:pt x="8784955" y="127225"/>
                          </a:lnTo>
                          <a:cubicBezTo>
                            <a:pt x="8758111" y="201028"/>
                            <a:pt x="8783100" y="261133"/>
                            <a:pt x="8784955" y="318063"/>
                          </a:cubicBezTo>
                          <a:cubicBezTo>
                            <a:pt x="8798976" y="471347"/>
                            <a:pt x="8792911" y="531139"/>
                            <a:pt x="8784955" y="636124"/>
                          </a:cubicBezTo>
                          <a:cubicBezTo>
                            <a:pt x="8777862" y="721903"/>
                            <a:pt x="8711009" y="753150"/>
                            <a:pt x="8662730" y="763353"/>
                          </a:cubicBezTo>
                          <a:cubicBezTo>
                            <a:pt x="8255670" y="802156"/>
                            <a:pt x="8029313" y="772249"/>
                            <a:pt x="7848065" y="763353"/>
                          </a:cubicBezTo>
                          <a:cubicBezTo>
                            <a:pt x="7608899" y="788609"/>
                            <a:pt x="7209133" y="773346"/>
                            <a:pt x="7033399" y="763353"/>
                          </a:cubicBezTo>
                          <a:cubicBezTo>
                            <a:pt x="6840291" y="782473"/>
                            <a:pt x="6528322" y="838623"/>
                            <a:pt x="6318780" y="763353"/>
                          </a:cubicBezTo>
                          <a:cubicBezTo>
                            <a:pt x="6103806" y="734779"/>
                            <a:pt x="5710025" y="807310"/>
                            <a:pt x="5554137" y="763353"/>
                          </a:cubicBezTo>
                          <a:cubicBezTo>
                            <a:pt x="5361862" y="710812"/>
                            <a:pt x="5026895" y="800243"/>
                            <a:pt x="4739471" y="763353"/>
                          </a:cubicBezTo>
                          <a:cubicBezTo>
                            <a:pt x="4525307" y="753758"/>
                            <a:pt x="4120737" y="733366"/>
                            <a:pt x="3660397" y="763353"/>
                          </a:cubicBezTo>
                          <a:cubicBezTo>
                            <a:pt x="3385321" y="828170"/>
                            <a:pt x="3220791" y="831165"/>
                            <a:pt x="2884392" y="763353"/>
                          </a:cubicBezTo>
                          <a:cubicBezTo>
                            <a:pt x="2597105" y="746236"/>
                            <a:pt x="2426763" y="829088"/>
                            <a:pt x="2108388" y="763353"/>
                          </a:cubicBezTo>
                          <a:cubicBezTo>
                            <a:pt x="1816905" y="713043"/>
                            <a:pt x="1729739" y="764596"/>
                            <a:pt x="1464158" y="763353"/>
                          </a:cubicBezTo>
                          <a:lnTo>
                            <a:pt x="1464158" y="763353"/>
                          </a:lnTo>
                          <a:cubicBezTo>
                            <a:pt x="1330836" y="818263"/>
                            <a:pt x="1085376" y="718315"/>
                            <a:pt x="833449" y="763353"/>
                          </a:cubicBezTo>
                          <a:cubicBezTo>
                            <a:pt x="533976" y="762301"/>
                            <a:pt x="283628" y="774870"/>
                            <a:pt x="122223" y="763353"/>
                          </a:cubicBezTo>
                          <a:cubicBezTo>
                            <a:pt x="54423" y="786663"/>
                            <a:pt x="-3875" y="690648"/>
                            <a:pt x="0" y="636124"/>
                          </a:cubicBezTo>
                          <a:cubicBezTo>
                            <a:pt x="15038" y="505879"/>
                            <a:pt x="11557" y="389763"/>
                            <a:pt x="0" y="318063"/>
                          </a:cubicBezTo>
                          <a:cubicBezTo>
                            <a:pt x="7298" y="298869"/>
                            <a:pt x="2364" y="264999"/>
                            <a:pt x="0" y="246501"/>
                          </a:cubicBezTo>
                          <a:cubicBezTo>
                            <a:pt x="9346" y="232256"/>
                            <a:pt x="-4252" y="172185"/>
                            <a:pt x="0" y="127225"/>
                          </a:cubicBezTo>
                          <a:lnTo>
                            <a:pt x="0" y="127228"/>
                          </a:lnTo>
                          <a:close/>
                        </a:path>
                        <a:path w="8784955" h="763353" fill="none" stroke="0" extrusionOk="0">
                          <a:moveTo>
                            <a:pt x="0" y="127228"/>
                          </a:moveTo>
                          <a:cubicBezTo>
                            <a:pt x="22867" y="46710"/>
                            <a:pt x="46959" y="-4452"/>
                            <a:pt x="122223" y="0"/>
                          </a:cubicBezTo>
                          <a:cubicBezTo>
                            <a:pt x="246855" y="-42257"/>
                            <a:pt x="612386" y="38398"/>
                            <a:pt x="820029" y="0"/>
                          </a:cubicBezTo>
                          <a:cubicBezTo>
                            <a:pt x="1055816" y="-19419"/>
                            <a:pt x="1336347" y="24444"/>
                            <a:pt x="1464158" y="0"/>
                          </a:cubicBezTo>
                          <a:lnTo>
                            <a:pt x="1464158" y="0"/>
                          </a:lnTo>
                          <a:cubicBezTo>
                            <a:pt x="1722142" y="-47212"/>
                            <a:pt x="1958219" y="-19883"/>
                            <a:pt x="2130350" y="0"/>
                          </a:cubicBezTo>
                          <a:cubicBezTo>
                            <a:pt x="2359656" y="63789"/>
                            <a:pt x="2562406" y="698"/>
                            <a:pt x="2818505" y="0"/>
                          </a:cubicBezTo>
                          <a:cubicBezTo>
                            <a:pt x="3082811" y="-76859"/>
                            <a:pt x="3360045" y="-52746"/>
                            <a:pt x="3660397" y="0"/>
                          </a:cubicBezTo>
                          <a:cubicBezTo>
                            <a:pt x="3872423" y="-33995"/>
                            <a:pt x="4104311" y="-30321"/>
                            <a:pt x="4224945" y="0"/>
                          </a:cubicBezTo>
                          <a:cubicBezTo>
                            <a:pt x="4367161" y="-15692"/>
                            <a:pt x="4790647" y="-70490"/>
                            <a:pt x="5039611" y="0"/>
                          </a:cubicBezTo>
                          <a:cubicBezTo>
                            <a:pt x="5335078" y="-6781"/>
                            <a:pt x="5522910" y="-20797"/>
                            <a:pt x="5704207" y="0"/>
                          </a:cubicBezTo>
                          <a:cubicBezTo>
                            <a:pt x="5877708" y="-13196"/>
                            <a:pt x="6108373" y="15864"/>
                            <a:pt x="6368804" y="0"/>
                          </a:cubicBezTo>
                          <a:cubicBezTo>
                            <a:pt x="6606718" y="-33667"/>
                            <a:pt x="6923756" y="8087"/>
                            <a:pt x="7183469" y="0"/>
                          </a:cubicBezTo>
                          <a:cubicBezTo>
                            <a:pt x="7456435" y="-27984"/>
                            <a:pt x="7542493" y="-30861"/>
                            <a:pt x="7748019" y="0"/>
                          </a:cubicBezTo>
                          <a:cubicBezTo>
                            <a:pt x="7996261" y="16744"/>
                            <a:pt x="8217574" y="32363"/>
                            <a:pt x="8662730" y="0"/>
                          </a:cubicBezTo>
                          <a:cubicBezTo>
                            <a:pt x="8717683" y="9247"/>
                            <a:pt x="8812665" y="50974"/>
                            <a:pt x="8784955" y="127228"/>
                          </a:cubicBezTo>
                          <a:lnTo>
                            <a:pt x="8784955" y="127225"/>
                          </a:lnTo>
                          <a:lnTo>
                            <a:pt x="8784955" y="127225"/>
                          </a:lnTo>
                          <a:cubicBezTo>
                            <a:pt x="8759134" y="203916"/>
                            <a:pt x="8783394" y="263240"/>
                            <a:pt x="8784955" y="318063"/>
                          </a:cubicBezTo>
                          <a:cubicBezTo>
                            <a:pt x="8783111" y="475871"/>
                            <a:pt x="8786211" y="515050"/>
                            <a:pt x="8784955" y="636124"/>
                          </a:cubicBezTo>
                          <a:cubicBezTo>
                            <a:pt x="8784031" y="704359"/>
                            <a:pt x="8729380" y="757401"/>
                            <a:pt x="8662730" y="763353"/>
                          </a:cubicBezTo>
                          <a:cubicBezTo>
                            <a:pt x="8366223" y="758419"/>
                            <a:pt x="8064192" y="751075"/>
                            <a:pt x="7848065" y="763353"/>
                          </a:cubicBezTo>
                          <a:cubicBezTo>
                            <a:pt x="7618560" y="760831"/>
                            <a:pt x="7248092" y="702452"/>
                            <a:pt x="7033399" y="763353"/>
                          </a:cubicBezTo>
                          <a:cubicBezTo>
                            <a:pt x="6887049" y="779754"/>
                            <a:pt x="6579992" y="817439"/>
                            <a:pt x="6318780" y="763353"/>
                          </a:cubicBezTo>
                          <a:cubicBezTo>
                            <a:pt x="6058478" y="733791"/>
                            <a:pt x="5731361" y="789701"/>
                            <a:pt x="5554137" y="763353"/>
                          </a:cubicBezTo>
                          <a:cubicBezTo>
                            <a:pt x="5409660" y="723668"/>
                            <a:pt x="5003300" y="793279"/>
                            <a:pt x="4739471" y="763353"/>
                          </a:cubicBezTo>
                          <a:cubicBezTo>
                            <a:pt x="4403713" y="789913"/>
                            <a:pt x="4056682" y="747486"/>
                            <a:pt x="3660397" y="763353"/>
                          </a:cubicBezTo>
                          <a:cubicBezTo>
                            <a:pt x="3383546" y="765785"/>
                            <a:pt x="3248931" y="784079"/>
                            <a:pt x="2884392" y="763353"/>
                          </a:cubicBezTo>
                          <a:cubicBezTo>
                            <a:pt x="2584598" y="739662"/>
                            <a:pt x="2455806" y="824048"/>
                            <a:pt x="2108388" y="763353"/>
                          </a:cubicBezTo>
                          <a:cubicBezTo>
                            <a:pt x="1806057" y="722961"/>
                            <a:pt x="1765869" y="791801"/>
                            <a:pt x="1464158" y="763353"/>
                          </a:cubicBezTo>
                          <a:lnTo>
                            <a:pt x="1464158" y="763353"/>
                          </a:lnTo>
                          <a:cubicBezTo>
                            <a:pt x="1325142" y="806537"/>
                            <a:pt x="1118867" y="740711"/>
                            <a:pt x="833449" y="763353"/>
                          </a:cubicBezTo>
                          <a:cubicBezTo>
                            <a:pt x="532647" y="752818"/>
                            <a:pt x="294579" y="772907"/>
                            <a:pt x="122223" y="763353"/>
                          </a:cubicBezTo>
                          <a:cubicBezTo>
                            <a:pt x="54699" y="760249"/>
                            <a:pt x="-19671" y="702878"/>
                            <a:pt x="0" y="636124"/>
                          </a:cubicBezTo>
                          <a:cubicBezTo>
                            <a:pt x="-5996" y="484142"/>
                            <a:pt x="30474" y="395560"/>
                            <a:pt x="0" y="318063"/>
                          </a:cubicBezTo>
                          <a:cubicBezTo>
                            <a:pt x="6727" y="295982"/>
                            <a:pt x="-3983" y="270568"/>
                            <a:pt x="0" y="246501"/>
                          </a:cubicBezTo>
                          <a:cubicBezTo>
                            <a:pt x="9006" y="232686"/>
                            <a:pt x="8505" y="176807"/>
                            <a:pt x="0" y="127225"/>
                          </a:cubicBezTo>
                          <a:lnTo>
                            <a:pt x="0" y="127228"/>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8" name="TextBox 7">
              <a:extLst>
                <a:ext uri="{FF2B5EF4-FFF2-40B4-BE49-F238E27FC236}">
                  <a16:creationId xmlns:a16="http://schemas.microsoft.com/office/drawing/2014/main" id="{8F29902C-ACC9-4634-CE0B-FC64EFBDABA3}"/>
                </a:ext>
              </a:extLst>
            </p:cNvPr>
            <p:cNvSpPr txBox="1"/>
            <p:nvPr/>
          </p:nvSpPr>
          <p:spPr>
            <a:xfrm>
              <a:off x="101059" y="336929"/>
              <a:ext cx="10320089" cy="841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Bộ đội hải quân tuần tra bảo vệ biển, đảo</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5122" name="Picture 2" descr="Bộ đội Hải quân - trọn lời thề giữ biển... | BAN THỜI SỰ - VOV1">
            <a:extLst>
              <a:ext uri="{FF2B5EF4-FFF2-40B4-BE49-F238E27FC236}">
                <a16:creationId xmlns:a16="http://schemas.microsoft.com/office/drawing/2014/main" id="{9C904F51-7625-84BD-04F8-887DB43B1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854" y="1179195"/>
            <a:ext cx="7677785" cy="512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143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3E44A8C-9FBE-283A-AC91-A4B4AAF61737}"/>
              </a:ext>
            </a:extLst>
          </p:cNvPr>
          <p:cNvSpPr/>
          <p:nvPr/>
        </p:nvSpPr>
        <p:spPr>
          <a:xfrm>
            <a:off x="283124" y="152401"/>
            <a:ext cx="11625752" cy="6440586"/>
          </a:xfrm>
          <a:custGeom>
            <a:avLst/>
            <a:gdLst>
              <a:gd name="connsiteX0" fmla="*/ 0 w 11625752"/>
              <a:gd name="connsiteY0" fmla="*/ 642255 h 6440586"/>
              <a:gd name="connsiteX1" fmla="*/ 642255 w 11625752"/>
              <a:gd name="connsiteY1" fmla="*/ 0 h 6440586"/>
              <a:gd name="connsiteX2" fmla="*/ 10983497 w 11625752"/>
              <a:gd name="connsiteY2" fmla="*/ 0 h 6440586"/>
              <a:gd name="connsiteX3" fmla="*/ 11625752 w 11625752"/>
              <a:gd name="connsiteY3" fmla="*/ 642255 h 6440586"/>
              <a:gd name="connsiteX4" fmla="*/ 11625752 w 11625752"/>
              <a:gd name="connsiteY4" fmla="*/ 5798331 h 6440586"/>
              <a:gd name="connsiteX5" fmla="*/ 10983497 w 11625752"/>
              <a:gd name="connsiteY5" fmla="*/ 6440586 h 6440586"/>
              <a:gd name="connsiteX6" fmla="*/ 642255 w 11625752"/>
              <a:gd name="connsiteY6" fmla="*/ 6440586 h 6440586"/>
              <a:gd name="connsiteX7" fmla="*/ 0 w 11625752"/>
              <a:gd name="connsiteY7" fmla="*/ 5798331 h 6440586"/>
              <a:gd name="connsiteX8" fmla="*/ 0 w 11625752"/>
              <a:gd name="connsiteY8" fmla="*/ 642255 h 64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6440586" fill="none" extrusionOk="0">
                <a:moveTo>
                  <a:pt x="0" y="642255"/>
                </a:moveTo>
                <a:cubicBezTo>
                  <a:pt x="2114" y="344763"/>
                  <a:pt x="310553" y="38612"/>
                  <a:pt x="642255" y="0"/>
                </a:cubicBezTo>
                <a:cubicBezTo>
                  <a:pt x="2726150" y="72427"/>
                  <a:pt x="7807012" y="61419"/>
                  <a:pt x="10983497" y="0"/>
                </a:cubicBezTo>
                <a:cubicBezTo>
                  <a:pt x="11330092" y="-55851"/>
                  <a:pt x="11571036" y="270997"/>
                  <a:pt x="11625752" y="642255"/>
                </a:cubicBezTo>
                <a:cubicBezTo>
                  <a:pt x="11726628" y="1460979"/>
                  <a:pt x="11518439" y="4080469"/>
                  <a:pt x="11625752" y="5798331"/>
                </a:cubicBezTo>
                <a:cubicBezTo>
                  <a:pt x="11636321" y="6099399"/>
                  <a:pt x="11303671" y="6401873"/>
                  <a:pt x="10983497" y="6440586"/>
                </a:cubicBezTo>
                <a:cubicBezTo>
                  <a:pt x="9471163" y="6470413"/>
                  <a:pt x="1867330" y="6361280"/>
                  <a:pt x="642255" y="6440586"/>
                </a:cubicBezTo>
                <a:cubicBezTo>
                  <a:pt x="349798" y="6433549"/>
                  <a:pt x="-16080" y="6156219"/>
                  <a:pt x="0" y="5798331"/>
                </a:cubicBezTo>
                <a:cubicBezTo>
                  <a:pt x="50037" y="4606533"/>
                  <a:pt x="770" y="1926485"/>
                  <a:pt x="0" y="642255"/>
                </a:cubicBezTo>
                <a:close/>
              </a:path>
              <a:path w="11625752" h="6440586" stroke="0" extrusionOk="0">
                <a:moveTo>
                  <a:pt x="0" y="642255"/>
                </a:moveTo>
                <a:cubicBezTo>
                  <a:pt x="38772" y="298116"/>
                  <a:pt x="302969" y="32132"/>
                  <a:pt x="642255" y="0"/>
                </a:cubicBezTo>
                <a:cubicBezTo>
                  <a:pt x="4316112" y="123000"/>
                  <a:pt x="7252951" y="-96860"/>
                  <a:pt x="10983497" y="0"/>
                </a:cubicBezTo>
                <a:cubicBezTo>
                  <a:pt x="11334099" y="-3129"/>
                  <a:pt x="11642651" y="253477"/>
                  <a:pt x="11625752" y="642255"/>
                </a:cubicBezTo>
                <a:cubicBezTo>
                  <a:pt x="11628925" y="1374125"/>
                  <a:pt x="11720019" y="4065808"/>
                  <a:pt x="11625752" y="5798331"/>
                </a:cubicBezTo>
                <a:cubicBezTo>
                  <a:pt x="11586238" y="6167354"/>
                  <a:pt x="11305727" y="6435271"/>
                  <a:pt x="10983497" y="6440586"/>
                </a:cubicBezTo>
                <a:cubicBezTo>
                  <a:pt x="6937073" y="6279879"/>
                  <a:pt x="2680322" y="6480253"/>
                  <a:pt x="642255" y="6440586"/>
                </a:cubicBezTo>
                <a:cubicBezTo>
                  <a:pt x="259545" y="6434930"/>
                  <a:pt x="-53971" y="6128588"/>
                  <a:pt x="0" y="5798331"/>
                </a:cubicBezTo>
                <a:cubicBezTo>
                  <a:pt x="32216" y="4259268"/>
                  <a:pt x="57206" y="2367836"/>
                  <a:pt x="0" y="642255"/>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343E24FE-D578-9CD6-BEB0-B53C80DC30C9}"/>
              </a:ext>
            </a:extLst>
          </p:cNvPr>
          <p:cNvGrpSpPr/>
          <p:nvPr/>
        </p:nvGrpSpPr>
        <p:grpSpPr>
          <a:xfrm>
            <a:off x="1964325" y="222167"/>
            <a:ext cx="8784955" cy="763353"/>
            <a:chOff x="-222790" y="232396"/>
            <a:chExt cx="10909881" cy="1837155"/>
          </a:xfrm>
        </p:grpSpPr>
        <p:sp>
          <p:nvSpPr>
            <p:cNvPr id="7" name="Hình chữ nhật: Góc Tròn 38">
              <a:extLst>
                <a:ext uri="{FF2B5EF4-FFF2-40B4-BE49-F238E27FC236}">
                  <a16:creationId xmlns:a16="http://schemas.microsoft.com/office/drawing/2014/main" id="{237EFA6F-739A-C02C-B102-6486B8064562}"/>
                </a:ext>
              </a:extLst>
            </p:cNvPr>
            <p:cNvSpPr/>
            <p:nvPr/>
          </p:nvSpPr>
          <p:spPr>
            <a:xfrm>
              <a:off x="-222790" y="232396"/>
              <a:ext cx="10909881" cy="1837155"/>
            </a:xfrm>
            <a:custGeom>
              <a:avLst/>
              <a:gdLst>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4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1 w 10909881"/>
                <a:gd name="connsiteY14" fmla="*/ 0 h 1837155"/>
                <a:gd name="connsiteX15" fmla="*/ 10909881 w 10909881"/>
                <a:gd name="connsiteY15" fmla="*/ 306198 h 1837155"/>
                <a:gd name="connsiteX16" fmla="*/ 10909881 w 10909881"/>
                <a:gd name="connsiteY16" fmla="*/ 306191 h 1837155"/>
                <a:gd name="connsiteX17" fmla="*/ 10909881 w 10909881"/>
                <a:gd name="connsiteY17" fmla="*/ 306191 h 1837155"/>
                <a:gd name="connsiteX18" fmla="*/ 10909881 w 10909881"/>
                <a:gd name="connsiteY18" fmla="*/ 765479 h 1837155"/>
                <a:gd name="connsiteX19" fmla="*/ 10909881 w 10909881"/>
                <a:gd name="connsiteY19" fmla="*/ 1530954 h 1837155"/>
                <a:gd name="connsiteX20" fmla="*/ 10758091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4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5 w 10909881"/>
                <a:gd name="connsiteY31" fmla="*/ 1837155 h 1837155"/>
                <a:gd name="connsiteX32" fmla="*/ 151786 w 10909881"/>
                <a:gd name="connsiteY32" fmla="*/ 1837155 h 1837155"/>
                <a:gd name="connsiteX33" fmla="*/ 0 w 10909881"/>
                <a:gd name="connsiteY33" fmla="*/ 1530954 h 1837155"/>
                <a:gd name="connsiteX34" fmla="*/ 0 w 10909881"/>
                <a:gd name="connsiteY34" fmla="*/ 765479 h 1837155"/>
                <a:gd name="connsiteX35" fmla="*/ 0 w 10909881"/>
                <a:gd name="connsiteY35" fmla="*/ 593251 h 1837155"/>
                <a:gd name="connsiteX36" fmla="*/ 0 w 10909881"/>
                <a:gd name="connsiteY36" fmla="*/ 306191 h 1837155"/>
                <a:gd name="connsiteX37" fmla="*/ 0 w 10909881"/>
                <a:gd name="connsiteY37" fmla="*/ 306198 h 1837155"/>
                <a:gd name="connsiteX0" fmla="*/ 0 w 10909881"/>
                <a:gd name="connsiteY0" fmla="*/ 306198 h 1837155"/>
                <a:gd name="connsiteX1" fmla="*/ 151786 w 10909881"/>
                <a:gd name="connsiteY1" fmla="*/ 0 h 1837155"/>
                <a:gd name="connsiteX2" fmla="*/ 968383 w 10909881"/>
                <a:gd name="connsiteY2" fmla="*/ 0 h 1837155"/>
                <a:gd name="connsiteX3" fmla="*/ 1818312 w 10909881"/>
                <a:gd name="connsiteY3" fmla="*/ 0 h 1837155"/>
                <a:gd name="connsiteX4" fmla="*/ 1818312 w 10909881"/>
                <a:gd name="connsiteY4" fmla="*/ 0 h 1837155"/>
                <a:gd name="connsiteX5" fmla="*/ 2672919 w 10909881"/>
                <a:gd name="connsiteY5" fmla="*/ 0 h 1837155"/>
                <a:gd name="connsiteX6" fmla="*/ 3609349 w 10909881"/>
                <a:gd name="connsiteY6" fmla="*/ 0 h 1837155"/>
                <a:gd name="connsiteX7" fmla="*/ 4545782 w 10909881"/>
                <a:gd name="connsiteY7" fmla="*/ 0 h 1837155"/>
                <a:gd name="connsiteX8" fmla="*/ 5371131 w 10909881"/>
                <a:gd name="connsiteY8" fmla="*/ 0 h 1837155"/>
                <a:gd name="connsiteX9" fmla="*/ 6258604 w 10909881"/>
                <a:gd name="connsiteY9" fmla="*/ 0 h 1837155"/>
                <a:gd name="connsiteX10" fmla="*/ 7021831 w 10909881"/>
                <a:gd name="connsiteY10" fmla="*/ 0 h 1837155"/>
                <a:gd name="connsiteX11" fmla="*/ 7785058 w 10909881"/>
                <a:gd name="connsiteY11" fmla="*/ 0 h 1837155"/>
                <a:gd name="connsiteX12" fmla="*/ 8486161 w 10909881"/>
                <a:gd name="connsiteY12" fmla="*/ 0 h 1837155"/>
                <a:gd name="connsiteX13" fmla="*/ 9187265 w 10909881"/>
                <a:gd name="connsiteY13" fmla="*/ 0 h 1837155"/>
                <a:gd name="connsiteX14" fmla="*/ 9950490 w 10909881"/>
                <a:gd name="connsiteY14" fmla="*/ 0 h 1837155"/>
                <a:gd name="connsiteX15" fmla="*/ 10758091 w 10909881"/>
                <a:gd name="connsiteY15" fmla="*/ 0 h 1837155"/>
                <a:gd name="connsiteX16" fmla="*/ 10909881 w 10909881"/>
                <a:gd name="connsiteY16" fmla="*/ 306198 h 1837155"/>
                <a:gd name="connsiteX17" fmla="*/ 10909881 w 10909881"/>
                <a:gd name="connsiteY17" fmla="*/ 306191 h 1837155"/>
                <a:gd name="connsiteX18" fmla="*/ 10909881 w 10909881"/>
                <a:gd name="connsiteY18" fmla="*/ 306191 h 1837155"/>
                <a:gd name="connsiteX19" fmla="*/ 10909881 w 10909881"/>
                <a:gd name="connsiteY19" fmla="*/ 765479 h 1837155"/>
                <a:gd name="connsiteX20" fmla="*/ 10909881 w 10909881"/>
                <a:gd name="connsiteY20" fmla="*/ 1530954 h 1837155"/>
                <a:gd name="connsiteX21" fmla="*/ 10758091 w 10909881"/>
                <a:gd name="connsiteY21" fmla="*/ 1837155 h 1837155"/>
                <a:gd name="connsiteX22" fmla="*/ 9870619 w 10909881"/>
                <a:gd name="connsiteY22" fmla="*/ 1837155 h 1837155"/>
                <a:gd name="connsiteX23" fmla="*/ 9169516 w 10909881"/>
                <a:gd name="connsiteY23" fmla="*/ 1837155 h 1837155"/>
                <a:gd name="connsiteX24" fmla="*/ 8344166 w 10909881"/>
                <a:gd name="connsiteY24" fmla="*/ 1837155 h 1837155"/>
                <a:gd name="connsiteX25" fmla="*/ 7332447 w 10909881"/>
                <a:gd name="connsiteY25" fmla="*/ 1837155 h 1837155"/>
                <a:gd name="connsiteX26" fmla="*/ 6320726 w 10909881"/>
                <a:gd name="connsiteY26" fmla="*/ 1837155 h 1837155"/>
                <a:gd name="connsiteX27" fmla="*/ 5433255 w 10909881"/>
                <a:gd name="connsiteY27" fmla="*/ 1837155 h 1837155"/>
                <a:gd name="connsiteX28" fmla="*/ 4545782 w 10909881"/>
                <a:gd name="connsiteY28" fmla="*/ 1837155 h 1837155"/>
                <a:gd name="connsiteX29" fmla="*/ 3718449 w 10909881"/>
                <a:gd name="connsiteY29" fmla="*/ 1837155 h 1837155"/>
                <a:gd name="connsiteX30" fmla="*/ 2836568 w 10909881"/>
                <a:gd name="connsiteY30" fmla="*/ 1837155 h 1837155"/>
                <a:gd name="connsiteX31" fmla="*/ 1818312 w 10909881"/>
                <a:gd name="connsiteY31" fmla="*/ 1837155 h 1837155"/>
                <a:gd name="connsiteX32" fmla="*/ 1818312 w 10909881"/>
                <a:gd name="connsiteY32" fmla="*/ 1837155 h 1837155"/>
                <a:gd name="connsiteX33" fmla="*/ 1018379 w 10909881"/>
                <a:gd name="connsiteY33" fmla="*/ 1837155 h 1837155"/>
                <a:gd name="connsiteX34" fmla="*/ 151786 w 10909881"/>
                <a:gd name="connsiteY34" fmla="*/ 1837155 h 1837155"/>
                <a:gd name="connsiteX35" fmla="*/ 0 w 10909881"/>
                <a:gd name="connsiteY35" fmla="*/ 1530954 h 1837155"/>
                <a:gd name="connsiteX36" fmla="*/ 0 w 10909881"/>
                <a:gd name="connsiteY36" fmla="*/ 765479 h 1837155"/>
                <a:gd name="connsiteX37" fmla="*/ 0 w 10909881"/>
                <a:gd name="connsiteY37" fmla="*/ 593251 h 1837155"/>
                <a:gd name="connsiteX38" fmla="*/ 0 w 10909881"/>
                <a:gd name="connsiteY38" fmla="*/ 306191 h 1837155"/>
                <a:gd name="connsiteX39" fmla="*/ 0 w 10909881"/>
                <a:gd name="connsiteY39"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4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1 w 10909881"/>
                <a:gd name="connsiteY14" fmla="*/ 0 h 1837155"/>
                <a:gd name="connsiteX15" fmla="*/ 10909881 w 10909881"/>
                <a:gd name="connsiteY15" fmla="*/ 306198 h 1837155"/>
                <a:gd name="connsiteX16" fmla="*/ 10909881 w 10909881"/>
                <a:gd name="connsiteY16" fmla="*/ 306191 h 1837155"/>
                <a:gd name="connsiteX17" fmla="*/ 10909881 w 10909881"/>
                <a:gd name="connsiteY17" fmla="*/ 306191 h 1837155"/>
                <a:gd name="connsiteX18" fmla="*/ 10909881 w 10909881"/>
                <a:gd name="connsiteY18" fmla="*/ 765479 h 1837155"/>
                <a:gd name="connsiteX19" fmla="*/ 10909881 w 10909881"/>
                <a:gd name="connsiteY19" fmla="*/ 1530954 h 1837155"/>
                <a:gd name="connsiteX20" fmla="*/ 10758091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4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5 w 10909881"/>
                <a:gd name="connsiteY31" fmla="*/ 1837155 h 1837155"/>
                <a:gd name="connsiteX32" fmla="*/ 151786 w 10909881"/>
                <a:gd name="connsiteY32" fmla="*/ 1837155 h 1837155"/>
                <a:gd name="connsiteX33" fmla="*/ 0 w 10909881"/>
                <a:gd name="connsiteY33" fmla="*/ 1530954 h 1837155"/>
                <a:gd name="connsiteX34" fmla="*/ 0 w 10909881"/>
                <a:gd name="connsiteY34" fmla="*/ 765479 h 1837155"/>
                <a:gd name="connsiteX35" fmla="*/ 0 w 10909881"/>
                <a:gd name="connsiteY35" fmla="*/ 593251 h 1837155"/>
                <a:gd name="connsiteX36" fmla="*/ 0 w 10909881"/>
                <a:gd name="connsiteY36" fmla="*/ 306191 h 1837155"/>
                <a:gd name="connsiteX37" fmla="*/ 0 w 10909881"/>
                <a:gd name="connsiteY37"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4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1 w 10909881"/>
                <a:gd name="connsiteY14" fmla="*/ 0 h 1837155"/>
                <a:gd name="connsiteX15" fmla="*/ 10909881 w 10909881"/>
                <a:gd name="connsiteY15" fmla="*/ 306198 h 1837155"/>
                <a:gd name="connsiteX16" fmla="*/ 10909881 w 10909881"/>
                <a:gd name="connsiteY16" fmla="*/ 306191 h 1837155"/>
                <a:gd name="connsiteX17" fmla="*/ 10909881 w 10909881"/>
                <a:gd name="connsiteY17" fmla="*/ 306191 h 1837155"/>
                <a:gd name="connsiteX18" fmla="*/ 10909881 w 10909881"/>
                <a:gd name="connsiteY18" fmla="*/ 765479 h 1837155"/>
                <a:gd name="connsiteX19" fmla="*/ 10909881 w 10909881"/>
                <a:gd name="connsiteY19" fmla="*/ 1530954 h 1837155"/>
                <a:gd name="connsiteX20" fmla="*/ 10758091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4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5 w 10909881"/>
                <a:gd name="connsiteY31" fmla="*/ 1837155 h 1837155"/>
                <a:gd name="connsiteX32" fmla="*/ 151786 w 10909881"/>
                <a:gd name="connsiteY32" fmla="*/ 1837155 h 1837155"/>
                <a:gd name="connsiteX33" fmla="*/ 0 w 10909881"/>
                <a:gd name="connsiteY33" fmla="*/ 1530954 h 1837155"/>
                <a:gd name="connsiteX34" fmla="*/ 0 w 10909881"/>
                <a:gd name="connsiteY34" fmla="*/ 765479 h 1837155"/>
                <a:gd name="connsiteX35" fmla="*/ 0 w 10909881"/>
                <a:gd name="connsiteY35" fmla="*/ 593251 h 1837155"/>
                <a:gd name="connsiteX36" fmla="*/ 0 w 10909881"/>
                <a:gd name="connsiteY36" fmla="*/ 306191 h 1837155"/>
                <a:gd name="connsiteX37" fmla="*/ 0 w 10909881"/>
                <a:gd name="connsiteY37" fmla="*/ 306198 h 18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09881" h="1837155" fill="none" extrusionOk="0">
                  <a:moveTo>
                    <a:pt x="0" y="306198"/>
                  </a:moveTo>
                  <a:cubicBezTo>
                    <a:pt x="51322" y="142383"/>
                    <a:pt x="17222" y="-14685"/>
                    <a:pt x="151786" y="0"/>
                  </a:cubicBezTo>
                  <a:cubicBezTo>
                    <a:pt x="311441" y="-211132"/>
                    <a:pt x="608896" y="254385"/>
                    <a:pt x="1018379" y="0"/>
                  </a:cubicBezTo>
                  <a:cubicBezTo>
                    <a:pt x="1344196" y="-113530"/>
                    <a:pt x="1694007" y="-7053"/>
                    <a:pt x="1818312" y="0"/>
                  </a:cubicBezTo>
                  <a:lnTo>
                    <a:pt x="1818312" y="0"/>
                  </a:lnTo>
                  <a:cubicBezTo>
                    <a:pt x="2060818" y="29323"/>
                    <a:pt x="2408220" y="-161830"/>
                    <a:pt x="2645644" y="0"/>
                  </a:cubicBezTo>
                  <a:cubicBezTo>
                    <a:pt x="2935057" y="193644"/>
                    <a:pt x="3131191" y="8060"/>
                    <a:pt x="3500251" y="0"/>
                  </a:cubicBezTo>
                  <a:cubicBezTo>
                    <a:pt x="3834651" y="-228566"/>
                    <a:pt x="4254672" y="-197565"/>
                    <a:pt x="4545782" y="0"/>
                  </a:cubicBezTo>
                  <a:cubicBezTo>
                    <a:pt x="4813385" y="-139043"/>
                    <a:pt x="5060607" y="-121876"/>
                    <a:pt x="5246884" y="0"/>
                  </a:cubicBezTo>
                  <a:cubicBezTo>
                    <a:pt x="5447207" y="-97721"/>
                    <a:pt x="6053045" y="-145454"/>
                    <a:pt x="6258604" y="0"/>
                  </a:cubicBezTo>
                  <a:cubicBezTo>
                    <a:pt x="6704067" y="-84902"/>
                    <a:pt x="6895549" y="-151489"/>
                    <a:pt x="7083954" y="0"/>
                  </a:cubicBezTo>
                  <a:cubicBezTo>
                    <a:pt x="7298238" y="171042"/>
                    <a:pt x="7644828" y="74904"/>
                    <a:pt x="7909305" y="0"/>
                  </a:cubicBezTo>
                  <a:cubicBezTo>
                    <a:pt x="8113233" y="-270938"/>
                    <a:pt x="8700543" y="175178"/>
                    <a:pt x="8921023" y="0"/>
                  </a:cubicBezTo>
                  <a:cubicBezTo>
                    <a:pt x="9253702" y="-69787"/>
                    <a:pt x="9387677" y="-85302"/>
                    <a:pt x="9622128" y="0"/>
                  </a:cubicBezTo>
                  <a:cubicBezTo>
                    <a:pt x="9989292" y="77302"/>
                    <a:pt x="10254704" y="153712"/>
                    <a:pt x="10758091" y="0"/>
                  </a:cubicBezTo>
                  <a:cubicBezTo>
                    <a:pt x="10769647" y="-54266"/>
                    <a:pt x="10982478" y="69393"/>
                    <a:pt x="10909881" y="306198"/>
                  </a:cubicBezTo>
                  <a:lnTo>
                    <a:pt x="10909881" y="306191"/>
                  </a:lnTo>
                  <a:lnTo>
                    <a:pt x="10909881" y="306191"/>
                  </a:lnTo>
                  <a:cubicBezTo>
                    <a:pt x="10844757" y="493979"/>
                    <a:pt x="10879757" y="655750"/>
                    <a:pt x="10909881" y="765479"/>
                  </a:cubicBezTo>
                  <a:cubicBezTo>
                    <a:pt x="10885185" y="1154560"/>
                    <a:pt x="10905925" y="1227576"/>
                    <a:pt x="10909881" y="1530954"/>
                  </a:cubicBezTo>
                  <a:cubicBezTo>
                    <a:pt x="10927051" y="1697518"/>
                    <a:pt x="10857758" y="1835935"/>
                    <a:pt x="10758091" y="1837155"/>
                  </a:cubicBezTo>
                  <a:cubicBezTo>
                    <a:pt x="10397205" y="1955098"/>
                    <a:pt x="10165582" y="1900353"/>
                    <a:pt x="9746373" y="1837155"/>
                  </a:cubicBezTo>
                  <a:cubicBezTo>
                    <a:pt x="9610618" y="1788872"/>
                    <a:pt x="9036998" y="1631844"/>
                    <a:pt x="8734654" y="1837155"/>
                  </a:cubicBezTo>
                  <a:cubicBezTo>
                    <a:pt x="8684520" y="1848038"/>
                    <a:pt x="8257227" y="1862831"/>
                    <a:pt x="7847181" y="1837155"/>
                  </a:cubicBezTo>
                  <a:cubicBezTo>
                    <a:pt x="7444389" y="1713151"/>
                    <a:pt x="7103612" y="1937585"/>
                    <a:pt x="6897584" y="1837155"/>
                  </a:cubicBezTo>
                  <a:cubicBezTo>
                    <a:pt x="6690887" y="2024102"/>
                    <a:pt x="6170326" y="1787596"/>
                    <a:pt x="5885865" y="1837155"/>
                  </a:cubicBezTo>
                  <a:cubicBezTo>
                    <a:pt x="5552458" y="1554561"/>
                    <a:pt x="4885405" y="1770459"/>
                    <a:pt x="4545782" y="1837155"/>
                  </a:cubicBezTo>
                  <a:cubicBezTo>
                    <a:pt x="4194747" y="1828667"/>
                    <a:pt x="4077777" y="1828104"/>
                    <a:pt x="3582075" y="1837155"/>
                  </a:cubicBezTo>
                  <a:cubicBezTo>
                    <a:pt x="3225274" y="1809834"/>
                    <a:pt x="3098701" y="2030650"/>
                    <a:pt x="2618369" y="1837155"/>
                  </a:cubicBezTo>
                  <a:cubicBezTo>
                    <a:pt x="2198395" y="1768066"/>
                    <a:pt x="2217839" y="1948250"/>
                    <a:pt x="1818312" y="1837155"/>
                  </a:cubicBezTo>
                  <a:lnTo>
                    <a:pt x="1818312" y="1837155"/>
                  </a:lnTo>
                  <a:cubicBezTo>
                    <a:pt x="1653533" y="2033482"/>
                    <a:pt x="1460137" y="1882337"/>
                    <a:pt x="1035045" y="1837155"/>
                  </a:cubicBezTo>
                  <a:cubicBezTo>
                    <a:pt x="615866" y="1689056"/>
                    <a:pt x="339407" y="1874953"/>
                    <a:pt x="151786" y="1837155"/>
                  </a:cubicBezTo>
                  <a:cubicBezTo>
                    <a:pt x="77444" y="1767035"/>
                    <a:pt x="-41367" y="1676690"/>
                    <a:pt x="0" y="1530954"/>
                  </a:cubicBezTo>
                  <a:cubicBezTo>
                    <a:pt x="-72747" y="1164142"/>
                    <a:pt x="78749" y="1007382"/>
                    <a:pt x="0" y="765479"/>
                  </a:cubicBezTo>
                  <a:cubicBezTo>
                    <a:pt x="14359" y="693364"/>
                    <a:pt x="-8737" y="653624"/>
                    <a:pt x="0" y="593251"/>
                  </a:cubicBezTo>
                  <a:cubicBezTo>
                    <a:pt x="16445" y="600769"/>
                    <a:pt x="37125" y="416248"/>
                    <a:pt x="0" y="306191"/>
                  </a:cubicBezTo>
                  <a:lnTo>
                    <a:pt x="0" y="306198"/>
                  </a:lnTo>
                  <a:close/>
                </a:path>
                <a:path w="10909881" h="1837155" stroke="0" extrusionOk="0">
                  <a:moveTo>
                    <a:pt x="0" y="306198"/>
                  </a:moveTo>
                  <a:cubicBezTo>
                    <a:pt x="19929" y="93925"/>
                    <a:pt x="43006" y="-21228"/>
                    <a:pt x="151786" y="0"/>
                  </a:cubicBezTo>
                  <a:cubicBezTo>
                    <a:pt x="493153" y="61957"/>
                    <a:pt x="721387" y="17534"/>
                    <a:pt x="968383" y="0"/>
                  </a:cubicBezTo>
                  <a:cubicBezTo>
                    <a:pt x="1266752" y="16821"/>
                    <a:pt x="1371036" y="28378"/>
                    <a:pt x="1818312" y="0"/>
                  </a:cubicBezTo>
                  <a:lnTo>
                    <a:pt x="1818312" y="0"/>
                  </a:lnTo>
                  <a:cubicBezTo>
                    <a:pt x="2127333" y="-37864"/>
                    <a:pt x="2377113" y="43036"/>
                    <a:pt x="2672919" y="0"/>
                  </a:cubicBezTo>
                  <a:cubicBezTo>
                    <a:pt x="3064424" y="-37699"/>
                    <a:pt x="3162819" y="112007"/>
                    <a:pt x="3609349" y="0"/>
                  </a:cubicBezTo>
                  <a:cubicBezTo>
                    <a:pt x="4022350" y="-93943"/>
                    <a:pt x="4281763" y="205865"/>
                    <a:pt x="4545782" y="0"/>
                  </a:cubicBezTo>
                  <a:cubicBezTo>
                    <a:pt x="4590071" y="-148194"/>
                    <a:pt x="4914042" y="-104630"/>
                    <a:pt x="5371131" y="0"/>
                  </a:cubicBezTo>
                  <a:cubicBezTo>
                    <a:pt x="5625436" y="-103788"/>
                    <a:pt x="6008550" y="-62236"/>
                    <a:pt x="6258604" y="0"/>
                  </a:cubicBezTo>
                  <a:cubicBezTo>
                    <a:pt x="6424895" y="-31660"/>
                    <a:pt x="6859875" y="62232"/>
                    <a:pt x="7021831" y="0"/>
                  </a:cubicBezTo>
                  <a:cubicBezTo>
                    <a:pt x="7159308" y="57660"/>
                    <a:pt x="7487713" y="-5150"/>
                    <a:pt x="7785058" y="0"/>
                  </a:cubicBezTo>
                  <a:cubicBezTo>
                    <a:pt x="8031661" y="124404"/>
                    <a:pt x="8153803" y="-5305"/>
                    <a:pt x="8486161" y="0"/>
                  </a:cubicBezTo>
                  <a:cubicBezTo>
                    <a:pt x="8751779" y="-30243"/>
                    <a:pt x="8914051" y="-54736"/>
                    <a:pt x="9187265" y="0"/>
                  </a:cubicBezTo>
                  <a:cubicBezTo>
                    <a:pt x="9419374" y="-49617"/>
                    <a:pt x="9549780" y="-76067"/>
                    <a:pt x="9950490" y="0"/>
                  </a:cubicBezTo>
                  <a:cubicBezTo>
                    <a:pt x="10345371" y="-30034"/>
                    <a:pt x="10415991" y="-108090"/>
                    <a:pt x="10758091" y="0"/>
                  </a:cubicBezTo>
                  <a:cubicBezTo>
                    <a:pt x="10868921" y="25258"/>
                    <a:pt x="10878828" y="106683"/>
                    <a:pt x="10909881" y="306198"/>
                  </a:cubicBezTo>
                  <a:lnTo>
                    <a:pt x="10909881" y="306191"/>
                  </a:lnTo>
                  <a:lnTo>
                    <a:pt x="10909881" y="306191"/>
                  </a:lnTo>
                  <a:cubicBezTo>
                    <a:pt x="10929749" y="502553"/>
                    <a:pt x="10937398" y="548014"/>
                    <a:pt x="10909881" y="765479"/>
                  </a:cubicBezTo>
                  <a:cubicBezTo>
                    <a:pt x="10973871" y="897779"/>
                    <a:pt x="10952181" y="1265299"/>
                    <a:pt x="10909881" y="1530954"/>
                  </a:cubicBezTo>
                  <a:cubicBezTo>
                    <a:pt x="10892657" y="1700526"/>
                    <a:pt x="10833746" y="1815453"/>
                    <a:pt x="10758091" y="1837155"/>
                  </a:cubicBezTo>
                  <a:cubicBezTo>
                    <a:pt x="10311374" y="1798291"/>
                    <a:pt x="10124569" y="1837602"/>
                    <a:pt x="9870619" y="1837155"/>
                  </a:cubicBezTo>
                  <a:cubicBezTo>
                    <a:pt x="9606015" y="1779606"/>
                    <a:pt x="9299415" y="1877306"/>
                    <a:pt x="9169516" y="1837155"/>
                  </a:cubicBezTo>
                  <a:cubicBezTo>
                    <a:pt x="9123643" y="2020439"/>
                    <a:pt x="8588478" y="1835275"/>
                    <a:pt x="8344166" y="1837155"/>
                  </a:cubicBezTo>
                  <a:cubicBezTo>
                    <a:pt x="8028512" y="1885999"/>
                    <a:pt x="7807661" y="1867893"/>
                    <a:pt x="7332447" y="1837155"/>
                  </a:cubicBezTo>
                  <a:cubicBezTo>
                    <a:pt x="7027010" y="1934179"/>
                    <a:pt x="6532962" y="2000079"/>
                    <a:pt x="6320726" y="1837155"/>
                  </a:cubicBezTo>
                  <a:cubicBezTo>
                    <a:pt x="6092004" y="1879059"/>
                    <a:pt x="5695768" y="2076271"/>
                    <a:pt x="5433255" y="1837155"/>
                  </a:cubicBezTo>
                  <a:cubicBezTo>
                    <a:pt x="5198256" y="1796944"/>
                    <a:pt x="4809527" y="1694058"/>
                    <a:pt x="4545782" y="1837155"/>
                  </a:cubicBezTo>
                  <a:cubicBezTo>
                    <a:pt x="4248374" y="1914054"/>
                    <a:pt x="3854630" y="1861255"/>
                    <a:pt x="3718449" y="1837155"/>
                  </a:cubicBezTo>
                  <a:cubicBezTo>
                    <a:pt x="3506426" y="1947143"/>
                    <a:pt x="2982810" y="1936285"/>
                    <a:pt x="2836568" y="1837155"/>
                  </a:cubicBezTo>
                  <a:cubicBezTo>
                    <a:pt x="2708645" y="1933712"/>
                    <a:pt x="2361495" y="1949699"/>
                    <a:pt x="1818312" y="1837155"/>
                  </a:cubicBezTo>
                  <a:lnTo>
                    <a:pt x="1818312" y="1837155"/>
                  </a:lnTo>
                  <a:cubicBezTo>
                    <a:pt x="1433354" y="1856998"/>
                    <a:pt x="1311886" y="1843470"/>
                    <a:pt x="1018379" y="1837155"/>
                  </a:cubicBezTo>
                  <a:cubicBezTo>
                    <a:pt x="825267" y="1962704"/>
                    <a:pt x="464298" y="1800714"/>
                    <a:pt x="151786" y="1837155"/>
                  </a:cubicBezTo>
                  <a:cubicBezTo>
                    <a:pt x="80068" y="1763837"/>
                    <a:pt x="-16291" y="1688167"/>
                    <a:pt x="0" y="1530954"/>
                  </a:cubicBezTo>
                  <a:cubicBezTo>
                    <a:pt x="26157" y="1163202"/>
                    <a:pt x="63720" y="1030047"/>
                    <a:pt x="0" y="765479"/>
                  </a:cubicBezTo>
                  <a:cubicBezTo>
                    <a:pt x="7804" y="666890"/>
                    <a:pt x="13962" y="619167"/>
                    <a:pt x="0" y="593251"/>
                  </a:cubicBezTo>
                  <a:cubicBezTo>
                    <a:pt x="21118" y="455080"/>
                    <a:pt x="-29515" y="415153"/>
                    <a:pt x="0" y="306191"/>
                  </a:cubicBezTo>
                  <a:lnTo>
                    <a:pt x="0" y="306198"/>
                  </a:lnTo>
                  <a:close/>
                </a:path>
                <a:path w="10909881" h="1837155" fill="none" stroke="0" extrusionOk="0">
                  <a:moveTo>
                    <a:pt x="0" y="306198"/>
                  </a:moveTo>
                  <a:cubicBezTo>
                    <a:pt x="-5572" y="97836"/>
                    <a:pt x="77698" y="-49321"/>
                    <a:pt x="151786" y="0"/>
                  </a:cubicBezTo>
                  <a:cubicBezTo>
                    <a:pt x="273237" y="-25481"/>
                    <a:pt x="751865" y="118700"/>
                    <a:pt x="1018379" y="0"/>
                  </a:cubicBezTo>
                  <a:cubicBezTo>
                    <a:pt x="1261891" y="-35654"/>
                    <a:pt x="1640933" y="76743"/>
                    <a:pt x="1818312" y="0"/>
                  </a:cubicBezTo>
                  <a:lnTo>
                    <a:pt x="1818312" y="0"/>
                  </a:lnTo>
                  <a:cubicBezTo>
                    <a:pt x="2127831" y="-158507"/>
                    <a:pt x="2411776" y="-81941"/>
                    <a:pt x="2645644" y="0"/>
                  </a:cubicBezTo>
                  <a:cubicBezTo>
                    <a:pt x="2895911" y="133462"/>
                    <a:pt x="3114038" y="79820"/>
                    <a:pt x="3500251" y="0"/>
                  </a:cubicBezTo>
                  <a:cubicBezTo>
                    <a:pt x="3787533" y="46929"/>
                    <a:pt x="4094887" y="-205980"/>
                    <a:pt x="4545782" y="0"/>
                  </a:cubicBezTo>
                  <a:cubicBezTo>
                    <a:pt x="4770777" y="-21664"/>
                    <a:pt x="5091119" y="38756"/>
                    <a:pt x="5246884" y="0"/>
                  </a:cubicBezTo>
                  <a:cubicBezTo>
                    <a:pt x="5248066" y="-107184"/>
                    <a:pt x="5775049" y="-84574"/>
                    <a:pt x="6258604" y="0"/>
                  </a:cubicBezTo>
                  <a:cubicBezTo>
                    <a:pt x="6403293" y="8089"/>
                    <a:pt x="6689563" y="-8950"/>
                    <a:pt x="7083954" y="0"/>
                  </a:cubicBezTo>
                  <a:cubicBezTo>
                    <a:pt x="7333933" y="-105278"/>
                    <a:pt x="7623273" y="40280"/>
                    <a:pt x="7909305" y="0"/>
                  </a:cubicBezTo>
                  <a:cubicBezTo>
                    <a:pt x="8328322" y="89813"/>
                    <a:pt x="8510382" y="126597"/>
                    <a:pt x="8921023" y="0"/>
                  </a:cubicBezTo>
                  <a:cubicBezTo>
                    <a:pt x="9263997" y="-56099"/>
                    <a:pt x="9363228" y="-43749"/>
                    <a:pt x="9622128" y="0"/>
                  </a:cubicBezTo>
                  <a:cubicBezTo>
                    <a:pt x="9854869" y="61655"/>
                    <a:pt x="10166227" y="141607"/>
                    <a:pt x="10758091" y="0"/>
                  </a:cubicBezTo>
                  <a:cubicBezTo>
                    <a:pt x="10852245" y="-8539"/>
                    <a:pt x="10953306" y="139692"/>
                    <a:pt x="10909881" y="306198"/>
                  </a:cubicBezTo>
                  <a:lnTo>
                    <a:pt x="10909881" y="306191"/>
                  </a:lnTo>
                  <a:lnTo>
                    <a:pt x="10909881" y="306191"/>
                  </a:lnTo>
                  <a:cubicBezTo>
                    <a:pt x="10874763" y="493582"/>
                    <a:pt x="10911268" y="644389"/>
                    <a:pt x="10909881" y="765479"/>
                  </a:cubicBezTo>
                  <a:cubicBezTo>
                    <a:pt x="10931775" y="1131784"/>
                    <a:pt x="10910520" y="1263070"/>
                    <a:pt x="10909881" y="1530954"/>
                  </a:cubicBezTo>
                  <a:cubicBezTo>
                    <a:pt x="10892244" y="1731134"/>
                    <a:pt x="10813358" y="1813427"/>
                    <a:pt x="10758091" y="1837155"/>
                  </a:cubicBezTo>
                  <a:cubicBezTo>
                    <a:pt x="10250820" y="1969787"/>
                    <a:pt x="9980626" y="1821978"/>
                    <a:pt x="9746373" y="1837155"/>
                  </a:cubicBezTo>
                  <a:cubicBezTo>
                    <a:pt x="9453786" y="1901845"/>
                    <a:pt x="8971038" y="1882401"/>
                    <a:pt x="8734654" y="1837155"/>
                  </a:cubicBezTo>
                  <a:cubicBezTo>
                    <a:pt x="8488345" y="1946674"/>
                    <a:pt x="8112232" y="2048119"/>
                    <a:pt x="7847181" y="1837155"/>
                  </a:cubicBezTo>
                  <a:cubicBezTo>
                    <a:pt x="7571882" y="1768905"/>
                    <a:pt x="7083421" y="1961537"/>
                    <a:pt x="6897584" y="1837155"/>
                  </a:cubicBezTo>
                  <a:cubicBezTo>
                    <a:pt x="6700989" y="1645716"/>
                    <a:pt x="6235114" y="1912063"/>
                    <a:pt x="5885865" y="1837155"/>
                  </a:cubicBezTo>
                  <a:cubicBezTo>
                    <a:pt x="5621143" y="1788762"/>
                    <a:pt x="5001188" y="1754540"/>
                    <a:pt x="4545782" y="1837155"/>
                  </a:cubicBezTo>
                  <a:cubicBezTo>
                    <a:pt x="4196072" y="1993609"/>
                    <a:pt x="4023193" y="2004969"/>
                    <a:pt x="3582075" y="1837155"/>
                  </a:cubicBezTo>
                  <a:cubicBezTo>
                    <a:pt x="3228773" y="1813291"/>
                    <a:pt x="2980372" y="1969819"/>
                    <a:pt x="2618369" y="1837155"/>
                  </a:cubicBezTo>
                  <a:cubicBezTo>
                    <a:pt x="2236490" y="1711518"/>
                    <a:pt x="2137032" y="1836127"/>
                    <a:pt x="1818312" y="1837155"/>
                  </a:cubicBezTo>
                  <a:lnTo>
                    <a:pt x="1818312" y="1837155"/>
                  </a:lnTo>
                  <a:cubicBezTo>
                    <a:pt x="1659160" y="1981999"/>
                    <a:pt x="1394707" y="1672193"/>
                    <a:pt x="1035045" y="1837155"/>
                  </a:cubicBezTo>
                  <a:cubicBezTo>
                    <a:pt x="628047" y="1827558"/>
                    <a:pt x="368485" y="1869332"/>
                    <a:pt x="151786" y="1837155"/>
                  </a:cubicBezTo>
                  <a:cubicBezTo>
                    <a:pt x="62495" y="1889775"/>
                    <a:pt x="-4522" y="1677327"/>
                    <a:pt x="0" y="1530954"/>
                  </a:cubicBezTo>
                  <a:cubicBezTo>
                    <a:pt x="44067" y="1246050"/>
                    <a:pt x="3877" y="926145"/>
                    <a:pt x="0" y="765479"/>
                  </a:cubicBezTo>
                  <a:cubicBezTo>
                    <a:pt x="9270" y="722423"/>
                    <a:pt x="9694" y="633848"/>
                    <a:pt x="0" y="593251"/>
                  </a:cubicBezTo>
                  <a:cubicBezTo>
                    <a:pt x="-9490" y="553438"/>
                    <a:pt x="-7873" y="419387"/>
                    <a:pt x="0" y="306191"/>
                  </a:cubicBezTo>
                  <a:lnTo>
                    <a:pt x="0" y="306198"/>
                  </a:lnTo>
                  <a:close/>
                </a:path>
                <a:path w="10909881" h="1837155" fill="none" stroke="0" extrusionOk="0">
                  <a:moveTo>
                    <a:pt x="0" y="306198"/>
                  </a:moveTo>
                  <a:cubicBezTo>
                    <a:pt x="17150" y="132387"/>
                    <a:pt x="59695" y="-31843"/>
                    <a:pt x="151786" y="0"/>
                  </a:cubicBezTo>
                  <a:cubicBezTo>
                    <a:pt x="306016" y="-109636"/>
                    <a:pt x="722769" y="79763"/>
                    <a:pt x="1018379" y="0"/>
                  </a:cubicBezTo>
                  <a:cubicBezTo>
                    <a:pt x="1300439" y="-59175"/>
                    <a:pt x="1673483" y="46247"/>
                    <a:pt x="1818312" y="0"/>
                  </a:cubicBezTo>
                  <a:lnTo>
                    <a:pt x="1818312" y="0"/>
                  </a:lnTo>
                  <a:cubicBezTo>
                    <a:pt x="2111650" y="-104379"/>
                    <a:pt x="2453681" y="-36097"/>
                    <a:pt x="2645644" y="0"/>
                  </a:cubicBezTo>
                  <a:cubicBezTo>
                    <a:pt x="2899588" y="107320"/>
                    <a:pt x="3178885" y="-17780"/>
                    <a:pt x="3500251" y="0"/>
                  </a:cubicBezTo>
                  <a:cubicBezTo>
                    <a:pt x="3836848" y="-231218"/>
                    <a:pt x="4095855" y="-106194"/>
                    <a:pt x="4545782" y="0"/>
                  </a:cubicBezTo>
                  <a:cubicBezTo>
                    <a:pt x="4825914" y="-91546"/>
                    <a:pt x="5115302" y="-101743"/>
                    <a:pt x="5246884" y="0"/>
                  </a:cubicBezTo>
                  <a:cubicBezTo>
                    <a:pt x="5452053" y="13506"/>
                    <a:pt x="5946465" y="-152100"/>
                    <a:pt x="6258604" y="0"/>
                  </a:cubicBezTo>
                  <a:cubicBezTo>
                    <a:pt x="6610846" y="10842"/>
                    <a:pt x="6852991" y="-4462"/>
                    <a:pt x="7083954" y="0"/>
                  </a:cubicBezTo>
                  <a:cubicBezTo>
                    <a:pt x="7246770" y="-66308"/>
                    <a:pt x="7634475" y="45977"/>
                    <a:pt x="7909305" y="0"/>
                  </a:cubicBezTo>
                  <a:cubicBezTo>
                    <a:pt x="8191023" y="-74647"/>
                    <a:pt x="8651074" y="68302"/>
                    <a:pt x="8921023" y="0"/>
                  </a:cubicBezTo>
                  <a:cubicBezTo>
                    <a:pt x="9260700" y="-78183"/>
                    <a:pt x="9375522" y="-93132"/>
                    <a:pt x="9622128" y="0"/>
                  </a:cubicBezTo>
                  <a:cubicBezTo>
                    <a:pt x="9908247" y="22444"/>
                    <a:pt x="10182622" y="97013"/>
                    <a:pt x="10758091" y="0"/>
                  </a:cubicBezTo>
                  <a:cubicBezTo>
                    <a:pt x="10816791" y="48821"/>
                    <a:pt x="10952237" y="142176"/>
                    <a:pt x="10909881" y="306198"/>
                  </a:cubicBezTo>
                  <a:lnTo>
                    <a:pt x="10909881" y="306191"/>
                  </a:lnTo>
                  <a:lnTo>
                    <a:pt x="10909881" y="306191"/>
                  </a:lnTo>
                  <a:cubicBezTo>
                    <a:pt x="10867452" y="502713"/>
                    <a:pt x="10903780" y="631449"/>
                    <a:pt x="10909881" y="765479"/>
                  </a:cubicBezTo>
                  <a:cubicBezTo>
                    <a:pt x="10904198" y="1141982"/>
                    <a:pt x="10890898" y="1248417"/>
                    <a:pt x="10909881" y="1530954"/>
                  </a:cubicBezTo>
                  <a:cubicBezTo>
                    <a:pt x="10922197" y="1704547"/>
                    <a:pt x="10844334" y="1816436"/>
                    <a:pt x="10758091" y="1837155"/>
                  </a:cubicBezTo>
                  <a:cubicBezTo>
                    <a:pt x="10393895" y="1831685"/>
                    <a:pt x="10008084" y="1818686"/>
                    <a:pt x="9746373" y="1837155"/>
                  </a:cubicBezTo>
                  <a:cubicBezTo>
                    <a:pt x="9454779" y="1835286"/>
                    <a:pt x="9036046" y="1715963"/>
                    <a:pt x="8734654" y="1837155"/>
                  </a:cubicBezTo>
                  <a:cubicBezTo>
                    <a:pt x="8614676" y="1914021"/>
                    <a:pt x="8229382" y="1972131"/>
                    <a:pt x="7847181" y="1837155"/>
                  </a:cubicBezTo>
                  <a:cubicBezTo>
                    <a:pt x="7521339" y="1755414"/>
                    <a:pt x="7134866" y="1905478"/>
                    <a:pt x="6897584" y="1837155"/>
                  </a:cubicBezTo>
                  <a:cubicBezTo>
                    <a:pt x="6658121" y="1769055"/>
                    <a:pt x="6150760" y="1954762"/>
                    <a:pt x="5885865" y="1837155"/>
                  </a:cubicBezTo>
                  <a:cubicBezTo>
                    <a:pt x="5474329" y="1854133"/>
                    <a:pt x="5024359" y="1808075"/>
                    <a:pt x="4545782" y="1837155"/>
                  </a:cubicBezTo>
                  <a:cubicBezTo>
                    <a:pt x="4208028" y="1841745"/>
                    <a:pt x="4057155" y="1892371"/>
                    <a:pt x="3582075" y="1837155"/>
                  </a:cubicBezTo>
                  <a:cubicBezTo>
                    <a:pt x="3197796" y="1772966"/>
                    <a:pt x="3040527" y="1978213"/>
                    <a:pt x="2618369" y="1837155"/>
                  </a:cubicBezTo>
                  <a:cubicBezTo>
                    <a:pt x="2273127" y="1758083"/>
                    <a:pt x="2205555" y="1917309"/>
                    <a:pt x="1818312" y="1837155"/>
                  </a:cubicBezTo>
                  <a:lnTo>
                    <a:pt x="1818312" y="1837155"/>
                  </a:lnTo>
                  <a:cubicBezTo>
                    <a:pt x="1622788" y="1937115"/>
                    <a:pt x="1444103" y="1830069"/>
                    <a:pt x="1035045" y="1837155"/>
                  </a:cubicBezTo>
                  <a:cubicBezTo>
                    <a:pt x="705262" y="1780716"/>
                    <a:pt x="386673" y="1839929"/>
                    <a:pt x="151786" y="1837155"/>
                  </a:cubicBezTo>
                  <a:cubicBezTo>
                    <a:pt x="38019" y="1803534"/>
                    <a:pt x="-33639" y="1692283"/>
                    <a:pt x="0" y="1530954"/>
                  </a:cubicBezTo>
                  <a:cubicBezTo>
                    <a:pt x="-17582" y="1187645"/>
                    <a:pt x="61630" y="952925"/>
                    <a:pt x="0" y="765479"/>
                  </a:cubicBezTo>
                  <a:cubicBezTo>
                    <a:pt x="6476" y="718496"/>
                    <a:pt x="-11081" y="641269"/>
                    <a:pt x="0" y="593251"/>
                  </a:cubicBezTo>
                  <a:cubicBezTo>
                    <a:pt x="30303" y="558783"/>
                    <a:pt x="-330" y="449288"/>
                    <a:pt x="0" y="306191"/>
                  </a:cubicBezTo>
                  <a:lnTo>
                    <a:pt x="0" y="306198"/>
                  </a:lnTo>
                  <a:close/>
                </a:path>
                <a:path w="10909881" h="1837155" fill="none" stroke="0" extrusionOk="0">
                  <a:moveTo>
                    <a:pt x="0" y="306198"/>
                  </a:moveTo>
                  <a:cubicBezTo>
                    <a:pt x="40812" y="130751"/>
                    <a:pt x="55611" y="-29819"/>
                    <a:pt x="151786" y="0"/>
                  </a:cubicBezTo>
                  <a:cubicBezTo>
                    <a:pt x="261738" y="-151456"/>
                    <a:pt x="717757" y="199226"/>
                    <a:pt x="1018379" y="0"/>
                  </a:cubicBezTo>
                  <a:cubicBezTo>
                    <a:pt x="1319800" y="-84635"/>
                    <a:pt x="1674339" y="28191"/>
                    <a:pt x="1818312" y="0"/>
                  </a:cubicBezTo>
                  <a:lnTo>
                    <a:pt x="1818312" y="0"/>
                  </a:lnTo>
                  <a:cubicBezTo>
                    <a:pt x="2094869" y="-7363"/>
                    <a:pt x="2433123" y="-104506"/>
                    <a:pt x="2645644" y="0"/>
                  </a:cubicBezTo>
                  <a:cubicBezTo>
                    <a:pt x="2947491" y="209751"/>
                    <a:pt x="3158565" y="9392"/>
                    <a:pt x="3500251" y="0"/>
                  </a:cubicBezTo>
                  <a:cubicBezTo>
                    <a:pt x="3826552" y="-215675"/>
                    <a:pt x="4197057" y="-153380"/>
                    <a:pt x="4545782" y="0"/>
                  </a:cubicBezTo>
                  <a:cubicBezTo>
                    <a:pt x="4835759" y="-125487"/>
                    <a:pt x="5093514" y="-127652"/>
                    <a:pt x="5246884" y="0"/>
                  </a:cubicBezTo>
                  <a:cubicBezTo>
                    <a:pt x="5447377" y="-129017"/>
                    <a:pt x="6014620" y="-172951"/>
                    <a:pt x="6258604" y="0"/>
                  </a:cubicBezTo>
                  <a:cubicBezTo>
                    <a:pt x="6678465" y="-74136"/>
                    <a:pt x="6869461" y="-136393"/>
                    <a:pt x="7083954" y="0"/>
                  </a:cubicBezTo>
                  <a:cubicBezTo>
                    <a:pt x="7297220" y="99473"/>
                    <a:pt x="7664582" y="46497"/>
                    <a:pt x="7909305" y="0"/>
                  </a:cubicBezTo>
                  <a:cubicBezTo>
                    <a:pt x="8157826" y="-183271"/>
                    <a:pt x="8671187" y="148838"/>
                    <a:pt x="8921023" y="0"/>
                  </a:cubicBezTo>
                  <a:cubicBezTo>
                    <a:pt x="9235558" y="-65235"/>
                    <a:pt x="9369195" y="-77553"/>
                    <a:pt x="9622128" y="0"/>
                  </a:cubicBezTo>
                  <a:cubicBezTo>
                    <a:pt x="9930188" y="38344"/>
                    <a:pt x="10246277" y="88063"/>
                    <a:pt x="10758091" y="0"/>
                  </a:cubicBezTo>
                  <a:cubicBezTo>
                    <a:pt x="10808537" y="-7199"/>
                    <a:pt x="10964262" y="96775"/>
                    <a:pt x="10909881" y="306198"/>
                  </a:cubicBezTo>
                  <a:lnTo>
                    <a:pt x="10909881" y="306191"/>
                  </a:lnTo>
                  <a:lnTo>
                    <a:pt x="10909881" y="306191"/>
                  </a:lnTo>
                  <a:cubicBezTo>
                    <a:pt x="10842640" y="484239"/>
                    <a:pt x="10906403" y="650847"/>
                    <a:pt x="10909881" y="765479"/>
                  </a:cubicBezTo>
                  <a:cubicBezTo>
                    <a:pt x="10914453" y="1139049"/>
                    <a:pt x="10905568" y="1245398"/>
                    <a:pt x="10909881" y="1530954"/>
                  </a:cubicBezTo>
                  <a:cubicBezTo>
                    <a:pt x="10917043" y="1688608"/>
                    <a:pt x="10842243" y="1827875"/>
                    <a:pt x="10758091" y="1837155"/>
                  </a:cubicBezTo>
                  <a:cubicBezTo>
                    <a:pt x="10410323" y="1905442"/>
                    <a:pt x="10078985" y="1865430"/>
                    <a:pt x="9746373" y="1837155"/>
                  </a:cubicBezTo>
                  <a:cubicBezTo>
                    <a:pt x="9512917" y="1815176"/>
                    <a:pt x="9007132" y="1657257"/>
                    <a:pt x="8734654" y="1837155"/>
                  </a:cubicBezTo>
                  <a:cubicBezTo>
                    <a:pt x="8588718" y="1818668"/>
                    <a:pt x="8202278" y="1902290"/>
                    <a:pt x="7847181" y="1837155"/>
                  </a:cubicBezTo>
                  <a:cubicBezTo>
                    <a:pt x="7492096" y="1740131"/>
                    <a:pt x="7139849" y="1921690"/>
                    <a:pt x="6897584" y="1837155"/>
                  </a:cubicBezTo>
                  <a:cubicBezTo>
                    <a:pt x="6706161" y="1955763"/>
                    <a:pt x="6170877" y="1833113"/>
                    <a:pt x="5885865" y="1837155"/>
                  </a:cubicBezTo>
                  <a:cubicBezTo>
                    <a:pt x="5503705" y="1653925"/>
                    <a:pt x="4928998" y="1779052"/>
                    <a:pt x="4545782" y="1837155"/>
                  </a:cubicBezTo>
                  <a:cubicBezTo>
                    <a:pt x="4198962" y="1836804"/>
                    <a:pt x="4038954" y="1838903"/>
                    <a:pt x="3582075" y="1837155"/>
                  </a:cubicBezTo>
                  <a:cubicBezTo>
                    <a:pt x="3261728" y="1813159"/>
                    <a:pt x="3078473" y="2013218"/>
                    <a:pt x="2618369" y="1837155"/>
                  </a:cubicBezTo>
                  <a:cubicBezTo>
                    <a:pt x="2241790" y="1718374"/>
                    <a:pt x="2236703" y="1910817"/>
                    <a:pt x="1818312" y="1837155"/>
                  </a:cubicBezTo>
                  <a:lnTo>
                    <a:pt x="1818312" y="1837155"/>
                  </a:lnTo>
                  <a:cubicBezTo>
                    <a:pt x="1650042" y="1992641"/>
                    <a:pt x="1419838" y="1831211"/>
                    <a:pt x="1035045" y="1837155"/>
                  </a:cubicBezTo>
                  <a:cubicBezTo>
                    <a:pt x="646006" y="1727610"/>
                    <a:pt x="317321" y="1854852"/>
                    <a:pt x="151786" y="1837155"/>
                  </a:cubicBezTo>
                  <a:cubicBezTo>
                    <a:pt x="71850" y="1788997"/>
                    <a:pt x="-23036" y="1678896"/>
                    <a:pt x="0" y="1530954"/>
                  </a:cubicBezTo>
                  <a:cubicBezTo>
                    <a:pt x="-7223" y="1159499"/>
                    <a:pt x="48280" y="991458"/>
                    <a:pt x="0" y="765479"/>
                  </a:cubicBezTo>
                  <a:cubicBezTo>
                    <a:pt x="10755" y="704409"/>
                    <a:pt x="-6903" y="652627"/>
                    <a:pt x="0" y="593251"/>
                  </a:cubicBezTo>
                  <a:cubicBezTo>
                    <a:pt x="16584" y="584133"/>
                    <a:pt x="22444" y="419254"/>
                    <a:pt x="0" y="306191"/>
                  </a:cubicBezTo>
                  <a:lnTo>
                    <a:pt x="0" y="306198"/>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8784955"/>
                        <a:gd name="connsiteY0" fmla="*/ 127228 h 763353"/>
                        <a:gd name="connsiteX1" fmla="*/ 122223 w 8784955"/>
                        <a:gd name="connsiteY1" fmla="*/ 0 h 763353"/>
                        <a:gd name="connsiteX2" fmla="*/ 820029 w 8784955"/>
                        <a:gd name="connsiteY2" fmla="*/ 0 h 763353"/>
                        <a:gd name="connsiteX3" fmla="*/ 1464158 w 8784955"/>
                        <a:gd name="connsiteY3" fmla="*/ 0 h 763353"/>
                        <a:gd name="connsiteX4" fmla="*/ 1464158 w 8784955"/>
                        <a:gd name="connsiteY4" fmla="*/ 0 h 763353"/>
                        <a:gd name="connsiteX5" fmla="*/ 2130350 w 8784955"/>
                        <a:gd name="connsiteY5" fmla="*/ 0 h 763353"/>
                        <a:gd name="connsiteX6" fmla="*/ 2818505 w 8784955"/>
                        <a:gd name="connsiteY6" fmla="*/ 0 h 763353"/>
                        <a:gd name="connsiteX7" fmla="*/ 3660397 w 8784955"/>
                        <a:gd name="connsiteY7" fmla="*/ 0 h 763353"/>
                        <a:gd name="connsiteX8" fmla="*/ 4224945 w 8784955"/>
                        <a:gd name="connsiteY8" fmla="*/ 0 h 763353"/>
                        <a:gd name="connsiteX9" fmla="*/ 5039611 w 8784955"/>
                        <a:gd name="connsiteY9" fmla="*/ 0 h 763353"/>
                        <a:gd name="connsiteX10" fmla="*/ 5704207 w 8784955"/>
                        <a:gd name="connsiteY10" fmla="*/ 0 h 763353"/>
                        <a:gd name="connsiteX11" fmla="*/ 6368804 w 8784955"/>
                        <a:gd name="connsiteY11" fmla="*/ 0 h 763353"/>
                        <a:gd name="connsiteX12" fmla="*/ 7183469 w 8784955"/>
                        <a:gd name="connsiteY12" fmla="*/ 0 h 763353"/>
                        <a:gd name="connsiteX13" fmla="*/ 7748019 w 8784955"/>
                        <a:gd name="connsiteY13" fmla="*/ 0 h 763353"/>
                        <a:gd name="connsiteX14" fmla="*/ 8662730 w 8784955"/>
                        <a:gd name="connsiteY14" fmla="*/ 0 h 763353"/>
                        <a:gd name="connsiteX15" fmla="*/ 8784955 w 8784955"/>
                        <a:gd name="connsiteY15" fmla="*/ 127228 h 763353"/>
                        <a:gd name="connsiteX16" fmla="*/ 8784955 w 8784955"/>
                        <a:gd name="connsiteY16" fmla="*/ 127225 h 763353"/>
                        <a:gd name="connsiteX17" fmla="*/ 8784955 w 8784955"/>
                        <a:gd name="connsiteY17" fmla="*/ 127225 h 763353"/>
                        <a:gd name="connsiteX18" fmla="*/ 8784955 w 8784955"/>
                        <a:gd name="connsiteY18" fmla="*/ 318063 h 763353"/>
                        <a:gd name="connsiteX19" fmla="*/ 8784955 w 8784955"/>
                        <a:gd name="connsiteY19" fmla="*/ 636124 h 763353"/>
                        <a:gd name="connsiteX20" fmla="*/ 8662730 w 8784955"/>
                        <a:gd name="connsiteY20" fmla="*/ 763353 h 763353"/>
                        <a:gd name="connsiteX21" fmla="*/ 7848065 w 8784955"/>
                        <a:gd name="connsiteY21" fmla="*/ 763353 h 763353"/>
                        <a:gd name="connsiteX22" fmla="*/ 7033399 w 8784955"/>
                        <a:gd name="connsiteY22" fmla="*/ 763353 h 763353"/>
                        <a:gd name="connsiteX23" fmla="*/ 6318780 w 8784955"/>
                        <a:gd name="connsiteY23" fmla="*/ 763353 h 763353"/>
                        <a:gd name="connsiteX24" fmla="*/ 5554137 w 8784955"/>
                        <a:gd name="connsiteY24" fmla="*/ 763353 h 763353"/>
                        <a:gd name="connsiteX25" fmla="*/ 4739471 w 8784955"/>
                        <a:gd name="connsiteY25" fmla="*/ 763353 h 763353"/>
                        <a:gd name="connsiteX26" fmla="*/ 3660397 w 8784955"/>
                        <a:gd name="connsiteY26" fmla="*/ 763353 h 763353"/>
                        <a:gd name="connsiteX27" fmla="*/ 2884392 w 8784955"/>
                        <a:gd name="connsiteY27" fmla="*/ 763353 h 763353"/>
                        <a:gd name="connsiteX28" fmla="*/ 2108388 w 8784955"/>
                        <a:gd name="connsiteY28" fmla="*/ 763353 h 763353"/>
                        <a:gd name="connsiteX29" fmla="*/ 1464158 w 8784955"/>
                        <a:gd name="connsiteY29" fmla="*/ 763353 h 763353"/>
                        <a:gd name="connsiteX30" fmla="*/ 1464158 w 8784955"/>
                        <a:gd name="connsiteY30" fmla="*/ 763353 h 763353"/>
                        <a:gd name="connsiteX31" fmla="*/ 833449 w 8784955"/>
                        <a:gd name="connsiteY31" fmla="*/ 763353 h 763353"/>
                        <a:gd name="connsiteX32" fmla="*/ 122223 w 8784955"/>
                        <a:gd name="connsiteY32" fmla="*/ 763353 h 763353"/>
                        <a:gd name="connsiteX33" fmla="*/ 0 w 8784955"/>
                        <a:gd name="connsiteY33" fmla="*/ 636124 h 763353"/>
                        <a:gd name="connsiteX34" fmla="*/ 0 w 8784955"/>
                        <a:gd name="connsiteY34" fmla="*/ 318063 h 763353"/>
                        <a:gd name="connsiteX35" fmla="*/ 0 w 8784955"/>
                        <a:gd name="connsiteY35" fmla="*/ 246501 h 763353"/>
                        <a:gd name="connsiteX36" fmla="*/ 0 w 8784955"/>
                        <a:gd name="connsiteY36" fmla="*/ 127225 h 763353"/>
                        <a:gd name="connsiteX37" fmla="*/ 0 w 8784955"/>
                        <a:gd name="connsiteY37" fmla="*/ 127228 h 763353"/>
                        <a:gd name="connsiteX0" fmla="*/ 0 w 8784955"/>
                        <a:gd name="connsiteY0" fmla="*/ 127228 h 763353"/>
                        <a:gd name="connsiteX1" fmla="*/ 122223 w 8784955"/>
                        <a:gd name="connsiteY1" fmla="*/ 0 h 763353"/>
                        <a:gd name="connsiteX2" fmla="*/ 779771 w 8784955"/>
                        <a:gd name="connsiteY2" fmla="*/ 0 h 763353"/>
                        <a:gd name="connsiteX3" fmla="*/ 1464158 w 8784955"/>
                        <a:gd name="connsiteY3" fmla="*/ 0 h 763353"/>
                        <a:gd name="connsiteX4" fmla="*/ 1464158 w 8784955"/>
                        <a:gd name="connsiteY4" fmla="*/ 0 h 763353"/>
                        <a:gd name="connsiteX5" fmla="*/ 2152313 w 8784955"/>
                        <a:gd name="connsiteY5" fmla="*/ 0 h 763353"/>
                        <a:gd name="connsiteX6" fmla="*/ 2906354 w 8784955"/>
                        <a:gd name="connsiteY6" fmla="*/ 0 h 763353"/>
                        <a:gd name="connsiteX7" fmla="*/ 3660397 w 8784955"/>
                        <a:gd name="connsiteY7" fmla="*/ 0 h 763353"/>
                        <a:gd name="connsiteX8" fmla="*/ 4324992 w 8784955"/>
                        <a:gd name="connsiteY8" fmla="*/ 0 h 763353"/>
                        <a:gd name="connsiteX9" fmla="*/ 5039611 w 8784955"/>
                        <a:gd name="connsiteY9" fmla="*/ 0 h 763353"/>
                        <a:gd name="connsiteX10" fmla="*/ 5654184 w 8784955"/>
                        <a:gd name="connsiteY10" fmla="*/ 0 h 763353"/>
                        <a:gd name="connsiteX11" fmla="*/ 6268757 w 8784955"/>
                        <a:gd name="connsiteY11" fmla="*/ 0 h 763353"/>
                        <a:gd name="connsiteX12" fmla="*/ 6833305 w 8784955"/>
                        <a:gd name="connsiteY12" fmla="*/ 0 h 763353"/>
                        <a:gd name="connsiteX13" fmla="*/ 7397855 w 8784955"/>
                        <a:gd name="connsiteY13" fmla="*/ 0 h 763353"/>
                        <a:gd name="connsiteX14" fmla="*/ 8012426 w 8784955"/>
                        <a:gd name="connsiteY14" fmla="*/ 0 h 763353"/>
                        <a:gd name="connsiteX15" fmla="*/ 8662730 w 8784955"/>
                        <a:gd name="connsiteY15" fmla="*/ 0 h 763353"/>
                        <a:gd name="connsiteX16" fmla="*/ 8784955 w 8784955"/>
                        <a:gd name="connsiteY16" fmla="*/ 127228 h 763353"/>
                        <a:gd name="connsiteX17" fmla="*/ 8784955 w 8784955"/>
                        <a:gd name="connsiteY17" fmla="*/ 127225 h 763353"/>
                        <a:gd name="connsiteX18" fmla="*/ 8784955 w 8784955"/>
                        <a:gd name="connsiteY18" fmla="*/ 127225 h 763353"/>
                        <a:gd name="connsiteX19" fmla="*/ 8784955 w 8784955"/>
                        <a:gd name="connsiteY19" fmla="*/ 318063 h 763353"/>
                        <a:gd name="connsiteX20" fmla="*/ 8784955 w 8784955"/>
                        <a:gd name="connsiteY20" fmla="*/ 636124 h 763353"/>
                        <a:gd name="connsiteX21" fmla="*/ 8662730 w 8784955"/>
                        <a:gd name="connsiteY21" fmla="*/ 763353 h 763353"/>
                        <a:gd name="connsiteX22" fmla="*/ 7948111 w 8784955"/>
                        <a:gd name="connsiteY22" fmla="*/ 763353 h 763353"/>
                        <a:gd name="connsiteX23" fmla="*/ 7383563 w 8784955"/>
                        <a:gd name="connsiteY23" fmla="*/ 763353 h 763353"/>
                        <a:gd name="connsiteX24" fmla="*/ 6718967 w 8784955"/>
                        <a:gd name="connsiteY24" fmla="*/ 763353 h 763353"/>
                        <a:gd name="connsiteX25" fmla="*/ 5904301 w 8784955"/>
                        <a:gd name="connsiteY25" fmla="*/ 763353 h 763353"/>
                        <a:gd name="connsiteX26" fmla="*/ 5089634 w 8784955"/>
                        <a:gd name="connsiteY26" fmla="*/ 763353 h 763353"/>
                        <a:gd name="connsiteX27" fmla="*/ 4375016 w 8784955"/>
                        <a:gd name="connsiteY27" fmla="*/ 763353 h 763353"/>
                        <a:gd name="connsiteX28" fmla="*/ 3660397 w 8784955"/>
                        <a:gd name="connsiteY28" fmla="*/ 763353 h 763353"/>
                        <a:gd name="connsiteX29" fmla="*/ 2994204 w 8784955"/>
                        <a:gd name="connsiteY29" fmla="*/ 763353 h 763353"/>
                        <a:gd name="connsiteX30" fmla="*/ 2284088 w 8784955"/>
                        <a:gd name="connsiteY30" fmla="*/ 763353 h 763353"/>
                        <a:gd name="connsiteX31" fmla="*/ 1464158 w 8784955"/>
                        <a:gd name="connsiteY31" fmla="*/ 763353 h 763353"/>
                        <a:gd name="connsiteX32" fmla="*/ 1464158 w 8784955"/>
                        <a:gd name="connsiteY32" fmla="*/ 763353 h 763353"/>
                        <a:gd name="connsiteX33" fmla="*/ 820029 w 8784955"/>
                        <a:gd name="connsiteY33" fmla="*/ 763353 h 763353"/>
                        <a:gd name="connsiteX34" fmla="*/ 122223 w 8784955"/>
                        <a:gd name="connsiteY34" fmla="*/ 763353 h 763353"/>
                        <a:gd name="connsiteX35" fmla="*/ 0 w 8784955"/>
                        <a:gd name="connsiteY35" fmla="*/ 636124 h 763353"/>
                        <a:gd name="connsiteX36" fmla="*/ 0 w 8784955"/>
                        <a:gd name="connsiteY36" fmla="*/ 318063 h 763353"/>
                        <a:gd name="connsiteX37" fmla="*/ 0 w 8784955"/>
                        <a:gd name="connsiteY37" fmla="*/ 246501 h 763353"/>
                        <a:gd name="connsiteX38" fmla="*/ 0 w 8784955"/>
                        <a:gd name="connsiteY38" fmla="*/ 127225 h 763353"/>
                        <a:gd name="connsiteX39" fmla="*/ 0 w 8784955"/>
                        <a:gd name="connsiteY39" fmla="*/ 127228 h 763353"/>
                        <a:gd name="connsiteX0" fmla="*/ 0 w 8784955"/>
                        <a:gd name="connsiteY0" fmla="*/ 127228 h 763353"/>
                        <a:gd name="connsiteX1" fmla="*/ 122223 w 8784955"/>
                        <a:gd name="connsiteY1" fmla="*/ 0 h 763353"/>
                        <a:gd name="connsiteX2" fmla="*/ 820029 w 8784955"/>
                        <a:gd name="connsiteY2" fmla="*/ 0 h 763353"/>
                        <a:gd name="connsiteX3" fmla="*/ 1464158 w 8784955"/>
                        <a:gd name="connsiteY3" fmla="*/ 0 h 763353"/>
                        <a:gd name="connsiteX4" fmla="*/ 1464158 w 8784955"/>
                        <a:gd name="connsiteY4" fmla="*/ 0 h 763353"/>
                        <a:gd name="connsiteX5" fmla="*/ 2130350 w 8784955"/>
                        <a:gd name="connsiteY5" fmla="*/ 0 h 763353"/>
                        <a:gd name="connsiteX6" fmla="*/ 2818505 w 8784955"/>
                        <a:gd name="connsiteY6" fmla="*/ 0 h 763353"/>
                        <a:gd name="connsiteX7" fmla="*/ 3660397 w 8784955"/>
                        <a:gd name="connsiteY7" fmla="*/ 0 h 763353"/>
                        <a:gd name="connsiteX8" fmla="*/ 4224945 w 8784955"/>
                        <a:gd name="connsiteY8" fmla="*/ 0 h 763353"/>
                        <a:gd name="connsiteX9" fmla="*/ 5039611 w 8784955"/>
                        <a:gd name="connsiteY9" fmla="*/ 0 h 763353"/>
                        <a:gd name="connsiteX10" fmla="*/ 5704207 w 8784955"/>
                        <a:gd name="connsiteY10" fmla="*/ 0 h 763353"/>
                        <a:gd name="connsiteX11" fmla="*/ 6368804 w 8784955"/>
                        <a:gd name="connsiteY11" fmla="*/ 0 h 763353"/>
                        <a:gd name="connsiteX12" fmla="*/ 7183469 w 8784955"/>
                        <a:gd name="connsiteY12" fmla="*/ 0 h 763353"/>
                        <a:gd name="connsiteX13" fmla="*/ 7748019 w 8784955"/>
                        <a:gd name="connsiteY13" fmla="*/ 0 h 763353"/>
                        <a:gd name="connsiteX14" fmla="*/ 8662730 w 8784955"/>
                        <a:gd name="connsiteY14" fmla="*/ 0 h 763353"/>
                        <a:gd name="connsiteX15" fmla="*/ 8784955 w 8784955"/>
                        <a:gd name="connsiteY15" fmla="*/ 127228 h 763353"/>
                        <a:gd name="connsiteX16" fmla="*/ 8784955 w 8784955"/>
                        <a:gd name="connsiteY16" fmla="*/ 127225 h 763353"/>
                        <a:gd name="connsiteX17" fmla="*/ 8784955 w 8784955"/>
                        <a:gd name="connsiteY17" fmla="*/ 127225 h 763353"/>
                        <a:gd name="connsiteX18" fmla="*/ 8784955 w 8784955"/>
                        <a:gd name="connsiteY18" fmla="*/ 318063 h 763353"/>
                        <a:gd name="connsiteX19" fmla="*/ 8784955 w 8784955"/>
                        <a:gd name="connsiteY19" fmla="*/ 636124 h 763353"/>
                        <a:gd name="connsiteX20" fmla="*/ 8662730 w 8784955"/>
                        <a:gd name="connsiteY20" fmla="*/ 763353 h 763353"/>
                        <a:gd name="connsiteX21" fmla="*/ 7848065 w 8784955"/>
                        <a:gd name="connsiteY21" fmla="*/ 763353 h 763353"/>
                        <a:gd name="connsiteX22" fmla="*/ 7033399 w 8784955"/>
                        <a:gd name="connsiteY22" fmla="*/ 763353 h 763353"/>
                        <a:gd name="connsiteX23" fmla="*/ 6318780 w 8784955"/>
                        <a:gd name="connsiteY23" fmla="*/ 763353 h 763353"/>
                        <a:gd name="connsiteX24" fmla="*/ 5554137 w 8784955"/>
                        <a:gd name="connsiteY24" fmla="*/ 763353 h 763353"/>
                        <a:gd name="connsiteX25" fmla="*/ 4739471 w 8784955"/>
                        <a:gd name="connsiteY25" fmla="*/ 763353 h 763353"/>
                        <a:gd name="connsiteX26" fmla="*/ 3660397 w 8784955"/>
                        <a:gd name="connsiteY26" fmla="*/ 763353 h 763353"/>
                        <a:gd name="connsiteX27" fmla="*/ 2884392 w 8784955"/>
                        <a:gd name="connsiteY27" fmla="*/ 763353 h 763353"/>
                        <a:gd name="connsiteX28" fmla="*/ 2108388 w 8784955"/>
                        <a:gd name="connsiteY28" fmla="*/ 763353 h 763353"/>
                        <a:gd name="connsiteX29" fmla="*/ 1464158 w 8784955"/>
                        <a:gd name="connsiteY29" fmla="*/ 763353 h 763353"/>
                        <a:gd name="connsiteX30" fmla="*/ 1464158 w 8784955"/>
                        <a:gd name="connsiteY30" fmla="*/ 763353 h 763353"/>
                        <a:gd name="connsiteX31" fmla="*/ 833449 w 8784955"/>
                        <a:gd name="connsiteY31" fmla="*/ 763353 h 763353"/>
                        <a:gd name="connsiteX32" fmla="*/ 122223 w 8784955"/>
                        <a:gd name="connsiteY32" fmla="*/ 763353 h 763353"/>
                        <a:gd name="connsiteX33" fmla="*/ 0 w 8784955"/>
                        <a:gd name="connsiteY33" fmla="*/ 636124 h 763353"/>
                        <a:gd name="connsiteX34" fmla="*/ 0 w 8784955"/>
                        <a:gd name="connsiteY34" fmla="*/ 318063 h 763353"/>
                        <a:gd name="connsiteX35" fmla="*/ 0 w 8784955"/>
                        <a:gd name="connsiteY35" fmla="*/ 246501 h 763353"/>
                        <a:gd name="connsiteX36" fmla="*/ 0 w 8784955"/>
                        <a:gd name="connsiteY36" fmla="*/ 127225 h 763353"/>
                        <a:gd name="connsiteX37" fmla="*/ 0 w 8784955"/>
                        <a:gd name="connsiteY37" fmla="*/ 127228 h 7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84955" h="763353" fill="none" extrusionOk="0">
                          <a:moveTo>
                            <a:pt x="0" y="127228"/>
                          </a:moveTo>
                          <a:cubicBezTo>
                            <a:pt x="29557" y="58680"/>
                            <a:pt x="34480" y="-3925"/>
                            <a:pt x="122223" y="0"/>
                          </a:cubicBezTo>
                          <a:cubicBezTo>
                            <a:pt x="261698" y="-61720"/>
                            <a:pt x="530051" y="84231"/>
                            <a:pt x="820029" y="0"/>
                          </a:cubicBezTo>
                          <a:cubicBezTo>
                            <a:pt x="1063577" y="-39160"/>
                            <a:pt x="1352286" y="345"/>
                            <a:pt x="1464158" y="0"/>
                          </a:cubicBezTo>
                          <a:lnTo>
                            <a:pt x="1464158" y="0"/>
                          </a:lnTo>
                          <a:cubicBezTo>
                            <a:pt x="1677053" y="2836"/>
                            <a:pt x="1938126" y="-53173"/>
                            <a:pt x="2130350" y="0"/>
                          </a:cubicBezTo>
                          <a:cubicBezTo>
                            <a:pt x="2360317" y="76983"/>
                            <a:pt x="2529024" y="7181"/>
                            <a:pt x="2818505" y="0"/>
                          </a:cubicBezTo>
                          <a:cubicBezTo>
                            <a:pt x="3085885" y="-61164"/>
                            <a:pt x="3370907" y="-59834"/>
                            <a:pt x="3660397" y="0"/>
                          </a:cubicBezTo>
                          <a:cubicBezTo>
                            <a:pt x="3867141" y="-45227"/>
                            <a:pt x="4086447" y="-37530"/>
                            <a:pt x="4224945" y="0"/>
                          </a:cubicBezTo>
                          <a:cubicBezTo>
                            <a:pt x="4382475" y="-37249"/>
                            <a:pt x="4839556" y="-49907"/>
                            <a:pt x="5039611" y="0"/>
                          </a:cubicBezTo>
                          <a:cubicBezTo>
                            <a:pt x="5388045" y="-30426"/>
                            <a:pt x="5542763" y="-49834"/>
                            <a:pt x="5704207" y="0"/>
                          </a:cubicBezTo>
                          <a:cubicBezTo>
                            <a:pt x="5884044" y="47167"/>
                            <a:pt x="6143941" y="30681"/>
                            <a:pt x="6368804" y="0"/>
                          </a:cubicBezTo>
                          <a:cubicBezTo>
                            <a:pt x="6567751" y="-92914"/>
                            <a:pt x="6993544" y="69019"/>
                            <a:pt x="7183469" y="0"/>
                          </a:cubicBezTo>
                          <a:cubicBezTo>
                            <a:pt x="7454391" y="-29035"/>
                            <a:pt x="7542268" y="-31875"/>
                            <a:pt x="7748019" y="0"/>
                          </a:cubicBezTo>
                          <a:cubicBezTo>
                            <a:pt x="8016960" y="30319"/>
                            <a:pt x="8265017" y="33098"/>
                            <a:pt x="8662730" y="0"/>
                          </a:cubicBezTo>
                          <a:cubicBezTo>
                            <a:pt x="8704915" y="-14724"/>
                            <a:pt x="8816143" y="43593"/>
                            <a:pt x="8784955" y="127228"/>
                          </a:cubicBezTo>
                          <a:lnTo>
                            <a:pt x="8784955" y="127225"/>
                          </a:lnTo>
                          <a:lnTo>
                            <a:pt x="8784955" y="127225"/>
                          </a:lnTo>
                          <a:cubicBezTo>
                            <a:pt x="8750047" y="205264"/>
                            <a:pt x="8774576" y="263286"/>
                            <a:pt x="8784955" y="318063"/>
                          </a:cubicBezTo>
                          <a:cubicBezTo>
                            <a:pt x="8778879" y="477775"/>
                            <a:pt x="8786637" y="512590"/>
                            <a:pt x="8784955" y="636124"/>
                          </a:cubicBezTo>
                          <a:cubicBezTo>
                            <a:pt x="8788579" y="706851"/>
                            <a:pt x="8737264" y="761603"/>
                            <a:pt x="8662730" y="763353"/>
                          </a:cubicBezTo>
                          <a:cubicBezTo>
                            <a:pt x="8357907" y="811283"/>
                            <a:pt x="8135238" y="781531"/>
                            <a:pt x="7848065" y="763353"/>
                          </a:cubicBezTo>
                          <a:cubicBezTo>
                            <a:pt x="7680439" y="753483"/>
                            <a:pt x="7253779" y="700292"/>
                            <a:pt x="7033399" y="763353"/>
                          </a:cubicBezTo>
                          <a:cubicBezTo>
                            <a:pt x="6932325" y="776212"/>
                            <a:pt x="6610918" y="781137"/>
                            <a:pt x="6318780" y="763353"/>
                          </a:cubicBezTo>
                          <a:cubicBezTo>
                            <a:pt x="6026034" y="722498"/>
                            <a:pt x="5714413" y="788584"/>
                            <a:pt x="5554137" y="763353"/>
                          </a:cubicBezTo>
                          <a:cubicBezTo>
                            <a:pt x="5388982" y="832065"/>
                            <a:pt x="4976358" y="748037"/>
                            <a:pt x="4739471" y="763353"/>
                          </a:cubicBezTo>
                          <a:cubicBezTo>
                            <a:pt x="4469435" y="664329"/>
                            <a:pt x="4008078" y="740428"/>
                            <a:pt x="3660397" y="763353"/>
                          </a:cubicBezTo>
                          <a:cubicBezTo>
                            <a:pt x="3383831" y="768916"/>
                            <a:pt x="3269921" y="768587"/>
                            <a:pt x="2884392" y="763353"/>
                          </a:cubicBezTo>
                          <a:cubicBezTo>
                            <a:pt x="2589122" y="749872"/>
                            <a:pt x="2462281" y="830042"/>
                            <a:pt x="2108388" y="763353"/>
                          </a:cubicBezTo>
                          <a:cubicBezTo>
                            <a:pt x="1801900" y="729155"/>
                            <a:pt x="1778879" y="806851"/>
                            <a:pt x="1464158" y="763353"/>
                          </a:cubicBezTo>
                          <a:lnTo>
                            <a:pt x="1464158" y="763353"/>
                          </a:lnTo>
                          <a:cubicBezTo>
                            <a:pt x="1330702" y="823057"/>
                            <a:pt x="1167241" y="779551"/>
                            <a:pt x="833449" y="763353"/>
                          </a:cubicBezTo>
                          <a:cubicBezTo>
                            <a:pt x="507388" y="715043"/>
                            <a:pt x="282580" y="780578"/>
                            <a:pt x="122223" y="763353"/>
                          </a:cubicBezTo>
                          <a:cubicBezTo>
                            <a:pt x="60204" y="738648"/>
                            <a:pt x="-15658" y="696120"/>
                            <a:pt x="0" y="636124"/>
                          </a:cubicBezTo>
                          <a:cubicBezTo>
                            <a:pt x="-30974" y="492887"/>
                            <a:pt x="34940" y="416113"/>
                            <a:pt x="0" y="318063"/>
                          </a:cubicBezTo>
                          <a:cubicBezTo>
                            <a:pt x="6930" y="291924"/>
                            <a:pt x="-3661" y="270090"/>
                            <a:pt x="0" y="246501"/>
                          </a:cubicBezTo>
                          <a:cubicBezTo>
                            <a:pt x="7964" y="240344"/>
                            <a:pt x="23542" y="173689"/>
                            <a:pt x="0" y="127225"/>
                          </a:cubicBezTo>
                          <a:lnTo>
                            <a:pt x="0" y="127228"/>
                          </a:lnTo>
                          <a:close/>
                        </a:path>
                        <a:path w="8784955" h="763353" stroke="0" extrusionOk="0">
                          <a:moveTo>
                            <a:pt x="0" y="127228"/>
                          </a:moveTo>
                          <a:cubicBezTo>
                            <a:pt x="13932" y="40484"/>
                            <a:pt x="47870" y="-8681"/>
                            <a:pt x="122223" y="0"/>
                          </a:cubicBezTo>
                          <a:cubicBezTo>
                            <a:pt x="360986" y="20726"/>
                            <a:pt x="576396" y="2995"/>
                            <a:pt x="779771" y="0"/>
                          </a:cubicBezTo>
                          <a:cubicBezTo>
                            <a:pt x="1014218" y="15607"/>
                            <a:pt x="1110938" y="12983"/>
                            <a:pt x="1464158" y="0"/>
                          </a:cubicBezTo>
                          <a:lnTo>
                            <a:pt x="1464158" y="0"/>
                          </a:lnTo>
                          <a:cubicBezTo>
                            <a:pt x="1734772" y="-16587"/>
                            <a:pt x="1898955" y="9588"/>
                            <a:pt x="2152313" y="0"/>
                          </a:cubicBezTo>
                          <a:cubicBezTo>
                            <a:pt x="2448442" y="-5405"/>
                            <a:pt x="2545101" y="43215"/>
                            <a:pt x="2906354" y="0"/>
                          </a:cubicBezTo>
                          <a:cubicBezTo>
                            <a:pt x="3248075" y="-34432"/>
                            <a:pt x="3437305" y="60925"/>
                            <a:pt x="3660397" y="0"/>
                          </a:cubicBezTo>
                          <a:cubicBezTo>
                            <a:pt x="3727916" y="-50006"/>
                            <a:pt x="4001076" y="-16313"/>
                            <a:pt x="4324992" y="0"/>
                          </a:cubicBezTo>
                          <a:cubicBezTo>
                            <a:pt x="4549028" y="-39675"/>
                            <a:pt x="4850097" y="-26365"/>
                            <a:pt x="5039611" y="0"/>
                          </a:cubicBezTo>
                          <a:cubicBezTo>
                            <a:pt x="5178130" y="-5926"/>
                            <a:pt x="5517154" y="25058"/>
                            <a:pt x="5654184" y="0"/>
                          </a:cubicBezTo>
                          <a:cubicBezTo>
                            <a:pt x="5778905" y="10624"/>
                            <a:pt x="6064933" y="-5959"/>
                            <a:pt x="6268757" y="0"/>
                          </a:cubicBezTo>
                          <a:cubicBezTo>
                            <a:pt x="6460419" y="48084"/>
                            <a:pt x="6563767" y="-15655"/>
                            <a:pt x="6833305" y="0"/>
                          </a:cubicBezTo>
                          <a:cubicBezTo>
                            <a:pt x="7068464" y="-304"/>
                            <a:pt x="7194911" y="-22771"/>
                            <a:pt x="7397855" y="0"/>
                          </a:cubicBezTo>
                          <a:cubicBezTo>
                            <a:pt x="7585990" y="-13637"/>
                            <a:pt x="7692195" y="-29211"/>
                            <a:pt x="8012426" y="0"/>
                          </a:cubicBezTo>
                          <a:cubicBezTo>
                            <a:pt x="8323776" y="-7493"/>
                            <a:pt x="8388294" y="-43542"/>
                            <a:pt x="8662730" y="0"/>
                          </a:cubicBezTo>
                          <a:cubicBezTo>
                            <a:pt x="8745525" y="6081"/>
                            <a:pt x="8761870" y="45799"/>
                            <a:pt x="8784955" y="127228"/>
                          </a:cubicBezTo>
                          <a:lnTo>
                            <a:pt x="8784955" y="127225"/>
                          </a:lnTo>
                          <a:lnTo>
                            <a:pt x="8784955" y="127225"/>
                          </a:lnTo>
                          <a:cubicBezTo>
                            <a:pt x="8798370" y="208152"/>
                            <a:pt x="8804429" y="227342"/>
                            <a:pt x="8784955" y="318063"/>
                          </a:cubicBezTo>
                          <a:cubicBezTo>
                            <a:pt x="8823281" y="374670"/>
                            <a:pt x="8813812" y="526393"/>
                            <a:pt x="8784955" y="636124"/>
                          </a:cubicBezTo>
                          <a:cubicBezTo>
                            <a:pt x="8780582" y="706789"/>
                            <a:pt x="8727377" y="757425"/>
                            <a:pt x="8662730" y="763353"/>
                          </a:cubicBezTo>
                          <a:cubicBezTo>
                            <a:pt x="8332987" y="747444"/>
                            <a:pt x="8169358" y="764453"/>
                            <a:pt x="7948111" y="763353"/>
                          </a:cubicBezTo>
                          <a:cubicBezTo>
                            <a:pt x="7716492" y="746592"/>
                            <a:pt x="7492872" y="767998"/>
                            <a:pt x="7383563" y="763353"/>
                          </a:cubicBezTo>
                          <a:cubicBezTo>
                            <a:pt x="7317937" y="825172"/>
                            <a:pt x="6942582" y="760644"/>
                            <a:pt x="6718967" y="763353"/>
                          </a:cubicBezTo>
                          <a:cubicBezTo>
                            <a:pt x="6457701" y="782576"/>
                            <a:pt x="6273148" y="769752"/>
                            <a:pt x="5904301" y="763353"/>
                          </a:cubicBezTo>
                          <a:cubicBezTo>
                            <a:pt x="5629927" y="796275"/>
                            <a:pt x="5285504" y="821238"/>
                            <a:pt x="5089634" y="763353"/>
                          </a:cubicBezTo>
                          <a:cubicBezTo>
                            <a:pt x="4892060" y="773002"/>
                            <a:pt x="4594736" y="841772"/>
                            <a:pt x="4375016" y="763353"/>
                          </a:cubicBezTo>
                          <a:cubicBezTo>
                            <a:pt x="4161416" y="736930"/>
                            <a:pt x="3881915" y="713702"/>
                            <a:pt x="3660397" y="763353"/>
                          </a:cubicBezTo>
                          <a:cubicBezTo>
                            <a:pt x="3415152" y="782221"/>
                            <a:pt x="3108755" y="773352"/>
                            <a:pt x="2994204" y="763353"/>
                          </a:cubicBezTo>
                          <a:cubicBezTo>
                            <a:pt x="2824732" y="794606"/>
                            <a:pt x="2425764" y="801997"/>
                            <a:pt x="2284088" y="763353"/>
                          </a:cubicBezTo>
                          <a:cubicBezTo>
                            <a:pt x="2135927" y="781787"/>
                            <a:pt x="1864745" y="781260"/>
                            <a:pt x="1464158" y="763353"/>
                          </a:cubicBezTo>
                          <a:lnTo>
                            <a:pt x="1464158" y="763353"/>
                          </a:lnTo>
                          <a:cubicBezTo>
                            <a:pt x="1159923" y="775628"/>
                            <a:pt x="1069742" y="761369"/>
                            <a:pt x="820029" y="763353"/>
                          </a:cubicBezTo>
                          <a:cubicBezTo>
                            <a:pt x="626366" y="803006"/>
                            <a:pt x="366713" y="748554"/>
                            <a:pt x="122223" y="763353"/>
                          </a:cubicBezTo>
                          <a:cubicBezTo>
                            <a:pt x="63640" y="735122"/>
                            <a:pt x="-5891" y="700580"/>
                            <a:pt x="0" y="636124"/>
                          </a:cubicBezTo>
                          <a:cubicBezTo>
                            <a:pt x="7175" y="480361"/>
                            <a:pt x="29308" y="421108"/>
                            <a:pt x="0" y="318063"/>
                          </a:cubicBezTo>
                          <a:cubicBezTo>
                            <a:pt x="4723" y="278458"/>
                            <a:pt x="8084" y="259614"/>
                            <a:pt x="0" y="246501"/>
                          </a:cubicBezTo>
                          <a:cubicBezTo>
                            <a:pt x="9940" y="191865"/>
                            <a:pt x="-18739" y="173554"/>
                            <a:pt x="0" y="127225"/>
                          </a:cubicBezTo>
                          <a:lnTo>
                            <a:pt x="0" y="127228"/>
                          </a:lnTo>
                          <a:close/>
                        </a:path>
                        <a:path w="8784955" h="763353" fill="none" stroke="0" extrusionOk="0">
                          <a:moveTo>
                            <a:pt x="0" y="127228"/>
                          </a:moveTo>
                          <a:cubicBezTo>
                            <a:pt x="1211" y="43996"/>
                            <a:pt x="59144" y="-15226"/>
                            <a:pt x="122223" y="0"/>
                          </a:cubicBezTo>
                          <a:cubicBezTo>
                            <a:pt x="229139" y="-26092"/>
                            <a:pt x="633857" y="38272"/>
                            <a:pt x="820029" y="0"/>
                          </a:cubicBezTo>
                          <a:cubicBezTo>
                            <a:pt x="1033558" y="-15049"/>
                            <a:pt x="1313372" y="30968"/>
                            <a:pt x="1464158" y="0"/>
                          </a:cubicBezTo>
                          <a:lnTo>
                            <a:pt x="1464158" y="0"/>
                          </a:lnTo>
                          <a:cubicBezTo>
                            <a:pt x="1719742" y="-51400"/>
                            <a:pt x="1959367" y="-17863"/>
                            <a:pt x="2130350" y="0"/>
                          </a:cubicBezTo>
                          <a:cubicBezTo>
                            <a:pt x="2336114" y="44764"/>
                            <a:pt x="2561785" y="23793"/>
                            <a:pt x="2818505" y="0"/>
                          </a:cubicBezTo>
                          <a:cubicBezTo>
                            <a:pt x="3058122" y="10103"/>
                            <a:pt x="3316615" y="-79426"/>
                            <a:pt x="3660397" y="0"/>
                          </a:cubicBezTo>
                          <a:cubicBezTo>
                            <a:pt x="3860453" y="-15113"/>
                            <a:pt x="4103092" y="8768"/>
                            <a:pt x="4224945" y="0"/>
                          </a:cubicBezTo>
                          <a:cubicBezTo>
                            <a:pt x="4292997" y="-26868"/>
                            <a:pt x="4671274" y="-34628"/>
                            <a:pt x="5039611" y="0"/>
                          </a:cubicBezTo>
                          <a:cubicBezTo>
                            <a:pt x="5181849" y="20347"/>
                            <a:pt x="5419644" y="8979"/>
                            <a:pt x="5704207" y="0"/>
                          </a:cubicBezTo>
                          <a:cubicBezTo>
                            <a:pt x="5925415" y="-31604"/>
                            <a:pt x="6111025" y="31122"/>
                            <a:pt x="6368804" y="0"/>
                          </a:cubicBezTo>
                          <a:cubicBezTo>
                            <a:pt x="6693239" y="33250"/>
                            <a:pt x="6848141" y="59522"/>
                            <a:pt x="7183469" y="0"/>
                          </a:cubicBezTo>
                          <a:cubicBezTo>
                            <a:pt x="7463369" y="-20801"/>
                            <a:pt x="7528888" y="-21868"/>
                            <a:pt x="7748019" y="0"/>
                          </a:cubicBezTo>
                          <a:cubicBezTo>
                            <a:pt x="7938028" y="20584"/>
                            <a:pt x="8174510" y="37113"/>
                            <a:pt x="8662730" y="0"/>
                          </a:cubicBezTo>
                          <a:cubicBezTo>
                            <a:pt x="8747810" y="5268"/>
                            <a:pt x="8824672" y="61596"/>
                            <a:pt x="8784955" y="127228"/>
                          </a:cubicBezTo>
                          <a:lnTo>
                            <a:pt x="8784955" y="127225"/>
                          </a:lnTo>
                          <a:lnTo>
                            <a:pt x="8784955" y="127225"/>
                          </a:lnTo>
                          <a:cubicBezTo>
                            <a:pt x="8758111" y="201028"/>
                            <a:pt x="8783100" y="261133"/>
                            <a:pt x="8784955" y="318063"/>
                          </a:cubicBezTo>
                          <a:cubicBezTo>
                            <a:pt x="8798976" y="471347"/>
                            <a:pt x="8792911" y="531139"/>
                            <a:pt x="8784955" y="636124"/>
                          </a:cubicBezTo>
                          <a:cubicBezTo>
                            <a:pt x="8777862" y="721903"/>
                            <a:pt x="8711009" y="753150"/>
                            <a:pt x="8662730" y="763353"/>
                          </a:cubicBezTo>
                          <a:cubicBezTo>
                            <a:pt x="8255670" y="802156"/>
                            <a:pt x="8029313" y="772249"/>
                            <a:pt x="7848065" y="763353"/>
                          </a:cubicBezTo>
                          <a:cubicBezTo>
                            <a:pt x="7608899" y="788609"/>
                            <a:pt x="7209133" y="773346"/>
                            <a:pt x="7033399" y="763353"/>
                          </a:cubicBezTo>
                          <a:cubicBezTo>
                            <a:pt x="6840291" y="782473"/>
                            <a:pt x="6528322" y="838623"/>
                            <a:pt x="6318780" y="763353"/>
                          </a:cubicBezTo>
                          <a:cubicBezTo>
                            <a:pt x="6103806" y="734779"/>
                            <a:pt x="5710025" y="807310"/>
                            <a:pt x="5554137" y="763353"/>
                          </a:cubicBezTo>
                          <a:cubicBezTo>
                            <a:pt x="5361862" y="710812"/>
                            <a:pt x="5026895" y="800243"/>
                            <a:pt x="4739471" y="763353"/>
                          </a:cubicBezTo>
                          <a:cubicBezTo>
                            <a:pt x="4525307" y="753758"/>
                            <a:pt x="4120737" y="733366"/>
                            <a:pt x="3660397" y="763353"/>
                          </a:cubicBezTo>
                          <a:cubicBezTo>
                            <a:pt x="3385321" y="828170"/>
                            <a:pt x="3220791" y="831165"/>
                            <a:pt x="2884392" y="763353"/>
                          </a:cubicBezTo>
                          <a:cubicBezTo>
                            <a:pt x="2597105" y="746236"/>
                            <a:pt x="2426763" y="829088"/>
                            <a:pt x="2108388" y="763353"/>
                          </a:cubicBezTo>
                          <a:cubicBezTo>
                            <a:pt x="1816905" y="713043"/>
                            <a:pt x="1729739" y="764596"/>
                            <a:pt x="1464158" y="763353"/>
                          </a:cubicBezTo>
                          <a:lnTo>
                            <a:pt x="1464158" y="763353"/>
                          </a:lnTo>
                          <a:cubicBezTo>
                            <a:pt x="1330836" y="818263"/>
                            <a:pt x="1085376" y="718315"/>
                            <a:pt x="833449" y="763353"/>
                          </a:cubicBezTo>
                          <a:cubicBezTo>
                            <a:pt x="533976" y="762301"/>
                            <a:pt x="283628" y="774870"/>
                            <a:pt x="122223" y="763353"/>
                          </a:cubicBezTo>
                          <a:cubicBezTo>
                            <a:pt x="54423" y="786663"/>
                            <a:pt x="-3875" y="690648"/>
                            <a:pt x="0" y="636124"/>
                          </a:cubicBezTo>
                          <a:cubicBezTo>
                            <a:pt x="15038" y="505879"/>
                            <a:pt x="11557" y="389763"/>
                            <a:pt x="0" y="318063"/>
                          </a:cubicBezTo>
                          <a:cubicBezTo>
                            <a:pt x="7298" y="298869"/>
                            <a:pt x="2364" y="264999"/>
                            <a:pt x="0" y="246501"/>
                          </a:cubicBezTo>
                          <a:cubicBezTo>
                            <a:pt x="9346" y="232256"/>
                            <a:pt x="-4252" y="172185"/>
                            <a:pt x="0" y="127225"/>
                          </a:cubicBezTo>
                          <a:lnTo>
                            <a:pt x="0" y="127228"/>
                          </a:lnTo>
                          <a:close/>
                        </a:path>
                        <a:path w="8784955" h="763353" fill="none" stroke="0" extrusionOk="0">
                          <a:moveTo>
                            <a:pt x="0" y="127228"/>
                          </a:moveTo>
                          <a:cubicBezTo>
                            <a:pt x="22867" y="46710"/>
                            <a:pt x="46959" y="-4452"/>
                            <a:pt x="122223" y="0"/>
                          </a:cubicBezTo>
                          <a:cubicBezTo>
                            <a:pt x="246855" y="-42257"/>
                            <a:pt x="612386" y="38398"/>
                            <a:pt x="820029" y="0"/>
                          </a:cubicBezTo>
                          <a:cubicBezTo>
                            <a:pt x="1055816" y="-19419"/>
                            <a:pt x="1336347" y="24444"/>
                            <a:pt x="1464158" y="0"/>
                          </a:cubicBezTo>
                          <a:lnTo>
                            <a:pt x="1464158" y="0"/>
                          </a:lnTo>
                          <a:cubicBezTo>
                            <a:pt x="1722142" y="-47212"/>
                            <a:pt x="1958219" y="-19883"/>
                            <a:pt x="2130350" y="0"/>
                          </a:cubicBezTo>
                          <a:cubicBezTo>
                            <a:pt x="2359656" y="63789"/>
                            <a:pt x="2562406" y="698"/>
                            <a:pt x="2818505" y="0"/>
                          </a:cubicBezTo>
                          <a:cubicBezTo>
                            <a:pt x="3082811" y="-76859"/>
                            <a:pt x="3360045" y="-52746"/>
                            <a:pt x="3660397" y="0"/>
                          </a:cubicBezTo>
                          <a:cubicBezTo>
                            <a:pt x="3872423" y="-33995"/>
                            <a:pt x="4104311" y="-30321"/>
                            <a:pt x="4224945" y="0"/>
                          </a:cubicBezTo>
                          <a:cubicBezTo>
                            <a:pt x="4367161" y="-15692"/>
                            <a:pt x="4790647" y="-70490"/>
                            <a:pt x="5039611" y="0"/>
                          </a:cubicBezTo>
                          <a:cubicBezTo>
                            <a:pt x="5335078" y="-6781"/>
                            <a:pt x="5522910" y="-20797"/>
                            <a:pt x="5704207" y="0"/>
                          </a:cubicBezTo>
                          <a:cubicBezTo>
                            <a:pt x="5877708" y="-13196"/>
                            <a:pt x="6108373" y="15864"/>
                            <a:pt x="6368804" y="0"/>
                          </a:cubicBezTo>
                          <a:cubicBezTo>
                            <a:pt x="6606718" y="-33667"/>
                            <a:pt x="6923756" y="8087"/>
                            <a:pt x="7183469" y="0"/>
                          </a:cubicBezTo>
                          <a:cubicBezTo>
                            <a:pt x="7456435" y="-27984"/>
                            <a:pt x="7542493" y="-30861"/>
                            <a:pt x="7748019" y="0"/>
                          </a:cubicBezTo>
                          <a:cubicBezTo>
                            <a:pt x="7996261" y="16744"/>
                            <a:pt x="8217574" y="32363"/>
                            <a:pt x="8662730" y="0"/>
                          </a:cubicBezTo>
                          <a:cubicBezTo>
                            <a:pt x="8717683" y="9247"/>
                            <a:pt x="8812665" y="50974"/>
                            <a:pt x="8784955" y="127228"/>
                          </a:cubicBezTo>
                          <a:lnTo>
                            <a:pt x="8784955" y="127225"/>
                          </a:lnTo>
                          <a:lnTo>
                            <a:pt x="8784955" y="127225"/>
                          </a:lnTo>
                          <a:cubicBezTo>
                            <a:pt x="8759134" y="203916"/>
                            <a:pt x="8783394" y="263240"/>
                            <a:pt x="8784955" y="318063"/>
                          </a:cubicBezTo>
                          <a:cubicBezTo>
                            <a:pt x="8783111" y="475871"/>
                            <a:pt x="8786211" y="515050"/>
                            <a:pt x="8784955" y="636124"/>
                          </a:cubicBezTo>
                          <a:cubicBezTo>
                            <a:pt x="8784031" y="704359"/>
                            <a:pt x="8729380" y="757401"/>
                            <a:pt x="8662730" y="763353"/>
                          </a:cubicBezTo>
                          <a:cubicBezTo>
                            <a:pt x="8366223" y="758419"/>
                            <a:pt x="8064192" y="751075"/>
                            <a:pt x="7848065" y="763353"/>
                          </a:cubicBezTo>
                          <a:cubicBezTo>
                            <a:pt x="7618560" y="760831"/>
                            <a:pt x="7248092" y="702452"/>
                            <a:pt x="7033399" y="763353"/>
                          </a:cubicBezTo>
                          <a:cubicBezTo>
                            <a:pt x="6887049" y="779754"/>
                            <a:pt x="6579992" y="817439"/>
                            <a:pt x="6318780" y="763353"/>
                          </a:cubicBezTo>
                          <a:cubicBezTo>
                            <a:pt x="6058478" y="733791"/>
                            <a:pt x="5731361" y="789701"/>
                            <a:pt x="5554137" y="763353"/>
                          </a:cubicBezTo>
                          <a:cubicBezTo>
                            <a:pt x="5409660" y="723668"/>
                            <a:pt x="5003300" y="793279"/>
                            <a:pt x="4739471" y="763353"/>
                          </a:cubicBezTo>
                          <a:cubicBezTo>
                            <a:pt x="4403713" y="789913"/>
                            <a:pt x="4056682" y="747486"/>
                            <a:pt x="3660397" y="763353"/>
                          </a:cubicBezTo>
                          <a:cubicBezTo>
                            <a:pt x="3383546" y="765785"/>
                            <a:pt x="3248931" y="784079"/>
                            <a:pt x="2884392" y="763353"/>
                          </a:cubicBezTo>
                          <a:cubicBezTo>
                            <a:pt x="2584598" y="739662"/>
                            <a:pt x="2455806" y="824048"/>
                            <a:pt x="2108388" y="763353"/>
                          </a:cubicBezTo>
                          <a:cubicBezTo>
                            <a:pt x="1806057" y="722961"/>
                            <a:pt x="1765869" y="791801"/>
                            <a:pt x="1464158" y="763353"/>
                          </a:cubicBezTo>
                          <a:lnTo>
                            <a:pt x="1464158" y="763353"/>
                          </a:lnTo>
                          <a:cubicBezTo>
                            <a:pt x="1325142" y="806537"/>
                            <a:pt x="1118867" y="740711"/>
                            <a:pt x="833449" y="763353"/>
                          </a:cubicBezTo>
                          <a:cubicBezTo>
                            <a:pt x="532647" y="752818"/>
                            <a:pt x="294579" y="772907"/>
                            <a:pt x="122223" y="763353"/>
                          </a:cubicBezTo>
                          <a:cubicBezTo>
                            <a:pt x="54699" y="760249"/>
                            <a:pt x="-19671" y="702878"/>
                            <a:pt x="0" y="636124"/>
                          </a:cubicBezTo>
                          <a:cubicBezTo>
                            <a:pt x="-5996" y="484142"/>
                            <a:pt x="30474" y="395560"/>
                            <a:pt x="0" y="318063"/>
                          </a:cubicBezTo>
                          <a:cubicBezTo>
                            <a:pt x="6727" y="295982"/>
                            <a:pt x="-3983" y="270568"/>
                            <a:pt x="0" y="246501"/>
                          </a:cubicBezTo>
                          <a:cubicBezTo>
                            <a:pt x="9006" y="232686"/>
                            <a:pt x="8505" y="176807"/>
                            <a:pt x="0" y="127225"/>
                          </a:cubicBezTo>
                          <a:lnTo>
                            <a:pt x="0" y="127228"/>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8" name="TextBox 7">
              <a:extLst>
                <a:ext uri="{FF2B5EF4-FFF2-40B4-BE49-F238E27FC236}">
                  <a16:creationId xmlns:a16="http://schemas.microsoft.com/office/drawing/2014/main" id="{8F29902C-ACC9-4634-CE0B-FC64EFBDABA3}"/>
                </a:ext>
              </a:extLst>
            </p:cNvPr>
            <p:cNvSpPr txBox="1"/>
            <p:nvPr/>
          </p:nvSpPr>
          <p:spPr>
            <a:xfrm>
              <a:off x="101059" y="336928"/>
              <a:ext cx="10320089" cy="14073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Ngư dân vươn khơi bám biển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146" name="Picture 2" descr="Ngư dân vươn khơi bám biển trong những ngày đầu... | HỆ THỜI SỰ CHÍNH TRỊ  TỔNG HỢP - VOV1">
            <a:extLst>
              <a:ext uri="{FF2B5EF4-FFF2-40B4-BE49-F238E27FC236}">
                <a16:creationId xmlns:a16="http://schemas.microsoft.com/office/drawing/2014/main" id="{8E1425D4-EF85-002F-4877-8B5552B23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358899"/>
            <a:ext cx="7430770" cy="487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31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36965" y="972768"/>
            <a:ext cx="9513655" cy="2123658"/>
          </a:xfrm>
          <a:prstGeom prst="rect">
            <a:avLst/>
          </a:prstGeom>
          <a:noFill/>
        </p:spPr>
        <p:txBody>
          <a:bodyPr wrap="square" rtlCol="0">
            <a:spAutoFit/>
          </a:bodyPr>
          <a:lstStyle/>
          <a:p>
            <a:pPr algn="ctr"/>
            <a:r>
              <a:rPr lang="vi-VN"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Có cửa mà không có nhà</a:t>
            </a:r>
          </a:p>
          <a:p>
            <a:pPr algn="ctr"/>
            <a:r>
              <a:rPr lang="vi-VN"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Đưa mắt nhìn ra chỉ toàn thấy nước.</a:t>
            </a:r>
            <a:endPar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Là</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gì</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vi-VN"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52" name="Picture 10">
            <a:hlinkClick r:id="rId4" action="ppaction://hlinksldjump"/>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18" y="5033371"/>
            <a:ext cx="1904307" cy="1787668"/>
          </a:xfrm>
          <a:prstGeom prst="rect">
            <a:avLst/>
          </a:prstGeom>
        </p:spPr>
      </p:pic>
      <p:grpSp>
        <p:nvGrpSpPr>
          <p:cNvPr id="2" name="Group 1">
            <a:extLst>
              <a:ext uri="{FF2B5EF4-FFF2-40B4-BE49-F238E27FC236}">
                <a16:creationId xmlns:a16="http://schemas.microsoft.com/office/drawing/2014/main" id="{67F30112-163A-E390-C8D7-A8339E2DA858}"/>
              </a:ext>
            </a:extLst>
          </p:cNvPr>
          <p:cNvGrpSpPr/>
          <p:nvPr/>
        </p:nvGrpSpPr>
        <p:grpSpPr>
          <a:xfrm>
            <a:off x="3864427" y="3276600"/>
            <a:ext cx="4931230" cy="2368843"/>
            <a:chOff x="-189504" y="3092569"/>
            <a:chExt cx="6443548" cy="3684988"/>
          </a:xfrm>
        </p:grpSpPr>
        <p:pic>
          <p:nvPicPr>
            <p:cNvPr id="5" name="Picture 5" descr="Shape, rectangle&#10;&#10;Description automatically generated">
              <a:extLst>
                <a:ext uri="{FF2B5EF4-FFF2-40B4-BE49-F238E27FC236}">
                  <a16:creationId xmlns:a16="http://schemas.microsoft.com/office/drawing/2014/main" id="{6A907065-90C1-E3B4-FD27-80CC2565E5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504" y="3092569"/>
              <a:ext cx="6443548" cy="3684988"/>
            </a:xfrm>
            <a:prstGeom prst="rect">
              <a:avLst/>
            </a:prstGeom>
          </p:spPr>
        </p:pic>
        <p:sp>
          <p:nvSpPr>
            <p:cNvPr id="7" name="TextBox 6">
              <a:extLst>
                <a:ext uri="{FF2B5EF4-FFF2-40B4-BE49-F238E27FC236}">
                  <a16:creationId xmlns:a16="http://schemas.microsoft.com/office/drawing/2014/main" id="{D7FD7DE2-A64B-DE2A-D04C-DDFA9C52CE92}"/>
                </a:ext>
              </a:extLst>
            </p:cNvPr>
            <p:cNvSpPr txBox="1"/>
            <p:nvPr/>
          </p:nvSpPr>
          <p:spPr>
            <a:xfrm>
              <a:off x="608181" y="4284171"/>
              <a:ext cx="4679313" cy="14363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Cửa</a:t>
              </a:r>
              <a:r>
                <a:rPr kumimoji="0" lang="en-US" sz="5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n-US" sz="5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biển</a:t>
              </a:r>
              <a:endParaRPr kumimoji="0" lang="vi-VN" sz="5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5300458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4F600-AAB1-8065-8E41-81BF3F7C2DB9}"/>
              </a:ext>
            </a:extLst>
          </p:cNvPr>
          <p:cNvSpPr txBox="1"/>
          <p:nvPr/>
        </p:nvSpPr>
        <p:spPr>
          <a:xfrm>
            <a:off x="1536965" y="972768"/>
            <a:ext cx="9513655" cy="1446550"/>
          </a:xfrm>
          <a:prstGeom prst="rect">
            <a:avLst/>
          </a:prstGeom>
          <a:noFill/>
        </p:spPr>
        <p:txBody>
          <a:bodyPr wrap="square" rtlCol="0">
            <a:spAutoFit/>
          </a:bodyPr>
          <a:lstStyle/>
          <a:p>
            <a:pPr algn="ctr"/>
            <a:r>
              <a:rPr lang="vi-VN"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Rõ ràng chẳng phải nồi canh</a:t>
            </a:r>
          </a:p>
          <a:p>
            <a:pPr algn="ctr"/>
            <a:r>
              <a:rPr lang="vi-VN"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Thế mà vị mặn nước xanh cá nhiều.</a:t>
            </a:r>
          </a:p>
        </p:txBody>
      </p:sp>
      <p:pic>
        <p:nvPicPr>
          <p:cNvPr id="5" name="Picture 10">
            <a:hlinkClick r:id="rId4" action="ppaction://hlinksldjump"/>
            <a:extLst>
              <a:ext uri="{FF2B5EF4-FFF2-40B4-BE49-F238E27FC236}">
                <a16:creationId xmlns:a16="http://schemas.microsoft.com/office/drawing/2014/main" id="{E6A079CC-354E-ECBE-4973-E4E151CF83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18" y="5033371"/>
            <a:ext cx="1904307" cy="1787668"/>
          </a:xfrm>
          <a:prstGeom prst="rect">
            <a:avLst/>
          </a:prstGeom>
        </p:spPr>
      </p:pic>
      <p:grpSp>
        <p:nvGrpSpPr>
          <p:cNvPr id="7" name="Group 6">
            <a:extLst>
              <a:ext uri="{FF2B5EF4-FFF2-40B4-BE49-F238E27FC236}">
                <a16:creationId xmlns:a16="http://schemas.microsoft.com/office/drawing/2014/main" id="{0BA21175-BBF9-9A2B-B46F-9B368529C8F5}"/>
              </a:ext>
            </a:extLst>
          </p:cNvPr>
          <p:cNvGrpSpPr/>
          <p:nvPr/>
        </p:nvGrpSpPr>
        <p:grpSpPr>
          <a:xfrm>
            <a:off x="3864427" y="3276600"/>
            <a:ext cx="4931230" cy="2368843"/>
            <a:chOff x="-189504" y="3092569"/>
            <a:chExt cx="6443548" cy="3684988"/>
          </a:xfrm>
        </p:grpSpPr>
        <p:pic>
          <p:nvPicPr>
            <p:cNvPr id="8" name="Picture 5" descr="Shape, rectangle&#10;&#10;Description automatically generated">
              <a:extLst>
                <a:ext uri="{FF2B5EF4-FFF2-40B4-BE49-F238E27FC236}">
                  <a16:creationId xmlns:a16="http://schemas.microsoft.com/office/drawing/2014/main" id="{1FB015C0-C11B-4321-D841-F8751AB5B8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504" y="3092569"/>
              <a:ext cx="6443548" cy="3684988"/>
            </a:xfrm>
            <a:prstGeom prst="rect">
              <a:avLst/>
            </a:prstGeom>
          </p:spPr>
        </p:pic>
        <p:sp>
          <p:nvSpPr>
            <p:cNvPr id="9" name="TextBox 8">
              <a:extLst>
                <a:ext uri="{FF2B5EF4-FFF2-40B4-BE49-F238E27FC236}">
                  <a16:creationId xmlns:a16="http://schemas.microsoft.com/office/drawing/2014/main" id="{82FD7E9F-F182-5BDB-F830-9E495F60CA10}"/>
                </a:ext>
              </a:extLst>
            </p:cNvPr>
            <p:cNvSpPr txBox="1"/>
            <p:nvPr/>
          </p:nvSpPr>
          <p:spPr>
            <a:xfrm>
              <a:off x="608181" y="4284171"/>
              <a:ext cx="4679313" cy="14363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Biển</a:t>
              </a:r>
              <a:endParaRPr kumimoji="0" lang="vi-VN" sz="5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9914827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DAF8B-2964-CAA5-CD37-DFA99D702662}"/>
              </a:ext>
            </a:extLst>
          </p:cNvPr>
          <p:cNvSpPr txBox="1"/>
          <p:nvPr/>
        </p:nvSpPr>
        <p:spPr>
          <a:xfrm>
            <a:off x="1536965" y="972768"/>
            <a:ext cx="9513655" cy="1446550"/>
          </a:xfrm>
          <a:prstGeom prst="rect">
            <a:avLst/>
          </a:prstGeom>
          <a:noFill/>
        </p:spPr>
        <p:txBody>
          <a:bodyPr wrap="square" rtlCol="0">
            <a:spAutoFit/>
          </a:bodyPr>
          <a:lstStyle/>
          <a:p>
            <a:pPr algn="ct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Đường</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gì</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mà</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tàu</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chạy</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sóng</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xô</a:t>
            </a:r>
            <a:endPar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Mênh</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mông</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xa</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tít</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không</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bờ</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bạn</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4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ơi</a:t>
            </a:r>
            <a:r>
              <a:rPr lang="en-US"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vi-VN" sz="4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5" name="Picture 10">
            <a:hlinkClick r:id="rId4" action="ppaction://hlinksldjump"/>
            <a:extLst>
              <a:ext uri="{FF2B5EF4-FFF2-40B4-BE49-F238E27FC236}">
                <a16:creationId xmlns:a16="http://schemas.microsoft.com/office/drawing/2014/main" id="{60E6B8B2-614C-6E62-B7EB-CF28149F1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18" y="5033371"/>
            <a:ext cx="1904307" cy="1787668"/>
          </a:xfrm>
          <a:prstGeom prst="rect">
            <a:avLst/>
          </a:prstGeom>
        </p:spPr>
      </p:pic>
      <p:grpSp>
        <p:nvGrpSpPr>
          <p:cNvPr id="7" name="Group 6">
            <a:extLst>
              <a:ext uri="{FF2B5EF4-FFF2-40B4-BE49-F238E27FC236}">
                <a16:creationId xmlns:a16="http://schemas.microsoft.com/office/drawing/2014/main" id="{D9B4BDF7-B2C5-41E8-58BD-DA5BCA5C948E}"/>
              </a:ext>
            </a:extLst>
          </p:cNvPr>
          <p:cNvGrpSpPr/>
          <p:nvPr/>
        </p:nvGrpSpPr>
        <p:grpSpPr>
          <a:xfrm>
            <a:off x="3864427" y="3276600"/>
            <a:ext cx="4931230" cy="2368843"/>
            <a:chOff x="-189504" y="3092569"/>
            <a:chExt cx="6443548" cy="3684988"/>
          </a:xfrm>
        </p:grpSpPr>
        <p:pic>
          <p:nvPicPr>
            <p:cNvPr id="8" name="Picture 5" descr="Shape, rectangle&#10;&#10;Description automatically generated">
              <a:extLst>
                <a:ext uri="{FF2B5EF4-FFF2-40B4-BE49-F238E27FC236}">
                  <a16:creationId xmlns:a16="http://schemas.microsoft.com/office/drawing/2014/main" id="{645FCBA4-B401-82F1-8FFB-32B7010419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504" y="3092569"/>
              <a:ext cx="6443548" cy="3684988"/>
            </a:xfrm>
            <a:prstGeom prst="rect">
              <a:avLst/>
            </a:prstGeom>
          </p:spPr>
        </p:pic>
        <p:sp>
          <p:nvSpPr>
            <p:cNvPr id="9" name="TextBox 8">
              <a:extLst>
                <a:ext uri="{FF2B5EF4-FFF2-40B4-BE49-F238E27FC236}">
                  <a16:creationId xmlns:a16="http://schemas.microsoft.com/office/drawing/2014/main" id="{0EEDA920-D9A5-FB82-E1C3-1EFC1BE05D4A}"/>
                </a:ext>
              </a:extLst>
            </p:cNvPr>
            <p:cNvSpPr txBox="1"/>
            <p:nvPr/>
          </p:nvSpPr>
          <p:spPr>
            <a:xfrm>
              <a:off x="608181" y="4284171"/>
              <a:ext cx="4679313" cy="12927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schemeClr val="bg1"/>
                  </a:solidFill>
                  <a:latin typeface="Arial" panose="020B0604020202020204" pitchFamily="34" charset="0"/>
                </a:rPr>
                <a:t>Đường</a:t>
              </a:r>
              <a:r>
                <a:rPr lang="en-US" sz="4800" dirty="0">
                  <a:solidFill>
                    <a:schemeClr val="bg1"/>
                  </a:solidFill>
                  <a:latin typeface="Arial" panose="020B0604020202020204" pitchFamily="34" charset="0"/>
                </a:rPr>
                <a:t> </a:t>
              </a:r>
              <a:r>
                <a:rPr lang="en-US" sz="4800" dirty="0" err="1">
                  <a:solidFill>
                    <a:schemeClr val="bg1"/>
                  </a:solidFill>
                  <a:latin typeface="Arial" panose="020B0604020202020204" pitchFamily="34" charset="0"/>
                </a:rPr>
                <a:t>biển</a:t>
              </a:r>
              <a:endParaRPr kumimoji="0" lang="vi-VN" sz="4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247132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png\透明气泡.png">
            <a:extLst>
              <a:ext uri="{FF2B5EF4-FFF2-40B4-BE49-F238E27FC236}">
                <a16:creationId xmlns:a16="http://schemas.microsoft.com/office/drawing/2014/main" id="{5849F878-AFA0-4DFB-941E-AB313155C8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10" y="624335"/>
            <a:ext cx="752403" cy="761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png\透明气泡.png">
            <a:extLst>
              <a:ext uri="{FF2B5EF4-FFF2-40B4-BE49-F238E27FC236}">
                <a16:creationId xmlns:a16="http://schemas.microsoft.com/office/drawing/2014/main" id="{135BC396-A63A-4071-937B-519BF69BF1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786" y="1319991"/>
            <a:ext cx="552350" cy="5590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png\透明气泡.png">
            <a:extLst>
              <a:ext uri="{FF2B5EF4-FFF2-40B4-BE49-F238E27FC236}">
                <a16:creationId xmlns:a16="http://schemas.microsoft.com/office/drawing/2014/main" id="{6F8E04FF-A695-4125-B28B-E5FF9D8F39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757" y="1769095"/>
            <a:ext cx="447272" cy="4527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png\透明气泡.png">
            <a:extLst>
              <a:ext uri="{FF2B5EF4-FFF2-40B4-BE49-F238E27FC236}">
                <a16:creationId xmlns:a16="http://schemas.microsoft.com/office/drawing/2014/main" id="{E1B54889-7C2C-4BE6-BE85-5BF99EEF4A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456" y="3857026"/>
            <a:ext cx="598343" cy="605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png\透明气泡.png">
            <a:extLst>
              <a:ext uri="{FF2B5EF4-FFF2-40B4-BE49-F238E27FC236}">
                <a16:creationId xmlns:a16="http://schemas.microsoft.com/office/drawing/2014/main" id="{4AF8364F-5BB9-47FE-8DD2-355EFEA172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162" y="3262136"/>
            <a:ext cx="402311" cy="4072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png\透明气泡.png">
            <a:extLst>
              <a:ext uri="{FF2B5EF4-FFF2-40B4-BE49-F238E27FC236}">
                <a16:creationId xmlns:a16="http://schemas.microsoft.com/office/drawing/2014/main" id="{132825E6-0F01-4370-A419-4EFB9D48C7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5556" y="327535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png\透明气泡.png">
            <a:extLst>
              <a:ext uri="{FF2B5EF4-FFF2-40B4-BE49-F238E27FC236}">
                <a16:creationId xmlns:a16="http://schemas.microsoft.com/office/drawing/2014/main" id="{4C0F8690-7E15-41BE-95F8-0397785EFD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706" y="3361764"/>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png\透明气泡.png">
            <a:extLst>
              <a:ext uri="{FF2B5EF4-FFF2-40B4-BE49-F238E27FC236}">
                <a16:creationId xmlns:a16="http://schemas.microsoft.com/office/drawing/2014/main" id="{CA37FC09-26E3-45B5-A136-00A8A61AF2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292" y="2543300"/>
            <a:ext cx="603574" cy="6109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png\透明气泡.png">
            <a:extLst>
              <a:ext uri="{FF2B5EF4-FFF2-40B4-BE49-F238E27FC236}">
                <a16:creationId xmlns:a16="http://schemas.microsoft.com/office/drawing/2014/main" id="{7059A3A7-868E-41B8-A1F9-CE9A716ADD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4166" y="2543306"/>
            <a:ext cx="268537" cy="271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png\透明气泡.png">
            <a:extLst>
              <a:ext uri="{FF2B5EF4-FFF2-40B4-BE49-F238E27FC236}">
                <a16:creationId xmlns:a16="http://schemas.microsoft.com/office/drawing/2014/main" id="{EFD7570A-8976-41DC-A50B-4A4377E4133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8222" y="2669867"/>
            <a:ext cx="478716" cy="4845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png\透明气泡.png">
            <a:extLst>
              <a:ext uri="{FF2B5EF4-FFF2-40B4-BE49-F238E27FC236}">
                <a16:creationId xmlns:a16="http://schemas.microsoft.com/office/drawing/2014/main" id="{0EAA62F6-962B-4395-B05E-9F731ED660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3247" y="2063349"/>
            <a:ext cx="272636" cy="2759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png\透明气泡.png">
            <a:extLst>
              <a:ext uri="{FF2B5EF4-FFF2-40B4-BE49-F238E27FC236}">
                <a16:creationId xmlns:a16="http://schemas.microsoft.com/office/drawing/2014/main" id="{DFC8B89A-8D2F-4AB9-8B65-79657650F6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375" y="458366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C774A2F-AE96-BD93-5CFE-F5C454C194ED}"/>
              </a:ext>
            </a:extLst>
          </p:cNvPr>
          <p:cNvPicPr>
            <a:picLocks noChangeAspect="1"/>
          </p:cNvPicPr>
          <p:nvPr/>
        </p:nvPicPr>
        <p:blipFill>
          <a:blip r:embed="rId13"/>
          <a:stretch>
            <a:fillRect/>
          </a:stretch>
        </p:blipFill>
        <p:spPr>
          <a:xfrm>
            <a:off x="4897939" y="909571"/>
            <a:ext cx="4529721" cy="902286"/>
          </a:xfrm>
          <a:prstGeom prst="rect">
            <a:avLst/>
          </a:prstGeom>
        </p:spPr>
      </p:pic>
      <p:pic>
        <p:nvPicPr>
          <p:cNvPr id="5" name="Picture 4">
            <a:extLst>
              <a:ext uri="{FF2B5EF4-FFF2-40B4-BE49-F238E27FC236}">
                <a16:creationId xmlns:a16="http://schemas.microsoft.com/office/drawing/2014/main" id="{E4D493FC-50AD-7DA5-700E-FE03BC1C0795}"/>
              </a:ext>
            </a:extLst>
          </p:cNvPr>
          <p:cNvPicPr>
            <a:picLocks noChangeAspect="1"/>
          </p:cNvPicPr>
          <p:nvPr/>
        </p:nvPicPr>
        <p:blipFill>
          <a:blip r:embed="rId14"/>
          <a:stretch>
            <a:fillRect/>
          </a:stretch>
        </p:blipFill>
        <p:spPr>
          <a:xfrm>
            <a:off x="3101645" y="1833852"/>
            <a:ext cx="8035224" cy="4017612"/>
          </a:xfrm>
          <a:prstGeom prst="rect">
            <a:avLst/>
          </a:prstGeom>
        </p:spPr>
      </p:pic>
      <p:pic>
        <p:nvPicPr>
          <p:cNvPr id="19" name="Picture 18">
            <a:extLst>
              <a:ext uri="{FF2B5EF4-FFF2-40B4-BE49-F238E27FC236}">
                <a16:creationId xmlns:a16="http://schemas.microsoft.com/office/drawing/2014/main" id="{750B9B11-B2C1-8EFE-D67E-B046BAACF9FB}"/>
              </a:ext>
            </a:extLst>
          </p:cNvPr>
          <p:cNvPicPr>
            <a:picLocks noChangeAspect="1"/>
          </p:cNvPicPr>
          <p:nvPr/>
        </p:nvPicPr>
        <p:blipFill>
          <a:blip r:embed="rId15"/>
          <a:stretch>
            <a:fillRect/>
          </a:stretch>
        </p:blipFill>
        <p:spPr>
          <a:xfrm>
            <a:off x="5458387" y="4560187"/>
            <a:ext cx="3365284" cy="1286367"/>
          </a:xfrm>
          <a:prstGeom prst="rect">
            <a:avLst/>
          </a:prstGeom>
        </p:spPr>
      </p:pic>
    </p:spTree>
    <p:extLst>
      <p:ext uri="{BB962C8B-B14F-4D97-AF65-F5344CB8AC3E}">
        <p14:creationId xmlns:p14="http://schemas.microsoft.com/office/powerpoint/2010/main" val="35321083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08333E-7 2.22222E-6 C 0.01185 0.0044 0.02122 0.02014 0.03047 0.03449 C 0.04336 0.05463 0.02292 0.02801 0.03828 0.0493 C 0.04648 0.06041 0.05508 0.06967 0.06302 0.08148 C 0.06758 0.08796 0.06901 0.09745 0.07422 0.10116 C 0.07852 0.11041 0.08307 0.11736 0.08789 0.12592 C 0.09284 0.13541 0.09557 0.1456 0.10026 0.15555 C 0.10339 0.17801 0.09818 0.14745 0.10456 0.16782 C 0.11003 0.18449 0.11289 0.20555 0.11836 0.22222 C 0.12214 0.23403 0.12682 0.24514 0.1306 0.25648 C 0.13216 0.2669 0.13451 0.2706 0.13737 0.27893 C 0.14219 0.29282 0.14583 0.30509 0.15091 0.31852 C 0.1543 0.32685 0.15781 0.33541 0.1599 0.34514 C 0.16094 0.34977 0.16107 0.35393 0.16224 0.35787 C 0.16523 0.36759 0.17005 0.37662 0.1737 0.38518 C 0.17852 0.39745 0.18828 0.42708 0.19505 0.43217 C 0.19909 0.44629 0.20833 0.45162 0.21523 0.45926 C 0.22461 0.46944 0.23268 0.48449 0.24232 0.49375 C 0.25404 0.50555 0.26641 0.51296 0.27943 0.51597 C 0.32721 0.51504 0.375 0.51504 0.42266 0.51366 C 0.44349 0.51296 0.46432 0.49143 0.48464 0.48634 C 0.49844 0.47893 0.5125 0.47338 0.52656 0.46921 C 0.54036 0.45903 0.55716 0.45208 0.57148 0.4493 C 0.57721 0.44699 0.58307 0.44097 0.58867 0.43958 C 0.59375 0.43819 0.59922 0.43796 0.60443 0.43703 C 0.61432 0.42963 0.62031 0.43125 0.63255 0.42963 C 0.64076 0.42384 0.63711 0.42592 0.64375 0.42222 C 0.72982 0.42315 0.81589 0.42222 0.90195 0.42477 C 0.91693 0.425 0.9362 0.46366 0.95052 0.47407 C 0.96159 0.49236 0.975 0.50254 0.98672 0.51852 C 0.99297 0.52685 1.00169 0.54236 1.00807 0.54815 C 1.01315 0.55254 1.01797 0.55764 1.02279 0.56273 C 1.03346 0.57453 1.02409 0.56736 1.03177 0.57291 C 1.04076 0.58773 1.05117 0.59884 1.06094 0.60995 C 1.06393 0.61296 1.06667 0.62222 1.07005 0.62222 " pathEditMode="relative" rAng="0" ptsTypes="AAAAAAAAAAAAAAAAAAAAAAAAAAAAAAAAAAA">
                                      <p:cBhvr>
                                        <p:cTn id="6" dur="5000" fill="hold"/>
                                        <p:tgtEl>
                                          <p:spTgt spid="6"/>
                                        </p:tgtEl>
                                        <p:attrNameLst>
                                          <p:attrName>ppt_x</p:attrName>
                                          <p:attrName>ppt_y</p:attrName>
                                        </p:attrNameLst>
                                      </p:cBhvr>
                                      <p:rCtr x="53503" y="31111"/>
                                    </p:animMotion>
                                  </p:childTnLst>
                                </p:cTn>
                              </p:par>
                              <p:par>
                                <p:cTn id="7" presetID="0" presetClass="path" presetSubtype="0" accel="50000" decel="50000" fill="hold" nodeType="withEffect">
                                  <p:stCondLst>
                                    <p:cond delay="0"/>
                                  </p:stCondLst>
                                  <p:childTnLst>
                                    <p:animMotion origin="layout" path="M 4.58333E-6 -1.48148E-6 C 0.0121 0.00208 0.02161 0.00972 0.03112 0.0169 C 0.0444 0.02662 0.02356 0.01366 0.03932 0.02408 C 0.04752 0.02963 0.05625 0.03403 0.06445 0.03982 C 0.06914 0.04306 0.07083 0.04769 0.07604 0.04954 C 0.0802 0.05417 0.08502 0.05764 0.08984 0.06181 C 0.09492 0.06644 0.09765 0.07153 0.10234 0.07639 C 0.10585 0.08727 0.10026 0.07246 0.10703 0.08241 C 0.11237 0.09051 0.11523 0.10093 0.12096 0.10903 C 0.12474 0.11482 0.12955 0.12037 0.13333 0.12593 C 0.13502 0.13102 0.1375 0.13287 0.14036 0.13704 C 0.14518 0.14375 0.14921 0.14977 0.15416 0.15648 C 0.15768 0.16042 0.16106 0.16482 0.16328 0.16968 C 0.16432 0.17176 0.16445 0.17384 0.16549 0.1757 C 0.16862 0.18056 0.17356 0.18496 0.17721 0.18912 C 0.18216 0.19514 0.19205 0.20972 0.19908 0.21227 C 0.20351 0.21921 0.21263 0.22176 0.21966 0.2257 C 0.22929 0.23056 0.2375 0.23796 0.24739 0.24259 C 0.25937 0.24838 0.272 0.25208 0.28528 0.25347 C 0.33411 0.25301 0.38281 0.25301 0.43138 0.25232 C 0.45273 0.25208 0.47395 0.24144 0.49492 0.23889 C 0.50885 0.23519 0.5233 0.23264 0.53763 0.23056 C 0.55169 0.22546 0.56888 0.22199 0.58346 0.2206 C 0.58932 0.21945 0.59531 0.21667 0.60091 0.21597 C 0.60625 0.21528 0.61184 0.21505 0.61705 0.21458 C 0.62721 0.21111 0.63333 0.21181 0.64583 0.21111 C 0.65416 0.2081 0.65052 0.20926 0.65729 0.20741 C 0.74518 0.20787 0.83307 0.20741 0.92083 0.20857 C 0.93619 0.2088 0.95572 0.22778 0.97044 0.23287 C 0.98177 0.2419 0.99557 0.24676 1.00742 0.25463 C 1.01393 0.2588 1.02278 0.26644 1.02916 0.26921 C 1.0345 0.27153 1.03932 0.27384 1.04427 0.27639 C 1.0552 0.28218 1.04557 0.27871 1.05338 0.28148 C 1.06263 0.28866 1.07317 0.29421 1.0832 0.29954 C 1.08632 0.30116 1.08906 0.30579 1.09257 0.30579 " pathEditMode="relative" rAng="0" ptsTypes="AAAAAAAAAAAAAAAAAAAAAAAAAAAAAAAAAAA">
                                      <p:cBhvr>
                                        <p:cTn id="8" dur="5000" fill="hold"/>
                                        <p:tgtEl>
                                          <p:spTgt spid="10"/>
                                        </p:tgtEl>
                                        <p:attrNameLst>
                                          <p:attrName>ppt_x</p:attrName>
                                          <p:attrName>ppt_y</p:attrName>
                                        </p:attrNameLst>
                                      </p:cBhvr>
                                      <p:rCtr x="54622" y="15278"/>
                                    </p:animMotion>
                                  </p:childTnLst>
                                </p:cTn>
                              </p:par>
                              <p:par>
                                <p:cTn id="9" presetID="0" presetClass="path" presetSubtype="0" accel="50000" decel="50000" fill="hold" nodeType="withEffect">
                                  <p:stCondLst>
                                    <p:cond delay="1800"/>
                                  </p:stCondLst>
                                  <p:childTnLst>
                                    <p:animMotion origin="layout" path="M 8.33333E-7 -2.22222E-6 C 0.00638 -0.00949 0.01406 -0.01227 0.02148 -0.01481 C 0.02604 -0.01828 0.03086 -0.01875 0.03542 -0.02222 C 0.04154 -0.02199 0.06888 -0.02291 0.08242 -0.01736 C 0.08698 -0.01551 0.09232 -0.00764 0.09635 -0.00254 C 0.09857 0.00023 0.10065 0.00394 0.10273 0.00741 C 0.10391 0.00903 0.10599 0.01227 0.10599 0.0125 C 0.11068 0.02871 0.11588 0.04422 0.12096 0.05926 C 0.12448 0.06968 0.12591 0.08172 0.1306 0.08889 C 0.1362 0.1081 0.14232 0.13496 0.15091 0.14815 C 0.15521 0.15463 0.15937 0.16482 0.1638 0.17037 C 0.16901 0.17709 0.17448 0.1831 0.17982 0.19005 C 0.18633 0.19884 0.1819 0.19236 0.18945 0.19746 C 0.19297 0.2 0.19818 0.2081 0.20117 0.20996 C 0.20547 0.21227 0.21406 0.21482 0.21406 0.21505 C 0.26068 0.2132 0.27708 0.21389 0.31263 0.20486 C 0.32682 0.19653 0.34154 0.19097 0.35534 0.18033 C 0.36328 0.17431 0.36706 0.16134 0.37474 0.1581 C 0.37851 0.14931 0.38021 0.14607 0.38542 0.14329 C 0.38659 0.14167 0.3875 0.13959 0.38867 0.1382 C 0.39062 0.13611 0.39505 0.13334 0.39505 0.13357 C 0.40026 0.12384 0.40638 0.11875 0.41224 0.11111 C 0.4151 0.10718 0.42083 0.09884 0.42083 0.09908 C 0.42396 0.08727 0.42969 0.08496 0.43476 0.07894 C 0.43802 0.07523 0.4388 0.07107 0.44219 0.06667 C 0.44323 0.06551 0.4444 0.06505 0.44544 0.06412 C 0.44713 0.06273 0.44896 0.06134 0.45078 0.05926 C 0.45456 0.05371 0.4556 0.04884 0.45937 0.04445 C 0.4638 0.03912 0.46146 0.0456 0.46575 0.03704 C 0.47213 0.02431 0.46732 0.0294 0.47331 0.02477 C 0.47825 0.01297 0.48346 0.00857 0.48919 -2.22222E-6 C 0.49271 -0.00532 0.49583 -0.01134 0.49896 -0.01736 C 0.50521 -0.02893 0.51367 -0.03588 0.52031 -0.04699 C 0.53268 -0.0669 0.51862 -0.04282 0.52682 -0.0618 C 0.53125 -0.07199 0.53958 -0.07708 0.54271 -0.08889 C 0.54857 -0.10903 0.56185 -0.12801 0.57174 -0.13588 C 0.57708 -0.14514 0.57982 -0.15532 0.58659 -0.16041 C 0.60013 -0.18403 0.6181 -0.20347 0.63281 -0.22222 C 0.63919 -0.23032 0.64375 -0.24282 0.65091 -0.24699 C 0.65599 -0.25463 0.66042 -0.25764 0.66601 -0.2618 C 0.67643 -0.26921 0.68607 -0.28032 0.69713 -0.28403 C 0.70273 -0.28819 0.70833 -0.28958 0.71419 -0.29143 C 0.72474 -0.2993 0.73086 -0.29722 0.74414 -0.29884 C 0.76237 -0.29791 0.7806 -0.29838 0.79883 -0.29629 C 0.80846 -0.29514 0.81836 -0.28588 0.8276 -0.28148 C 0.83476 -0.27801 0.84362 -0.27685 0.85013 -0.26921 C 0.85937 -0.25833 0.87409 -0.24375 0.88112 -0.22708 C 0.88216 -0.225 0.88229 -0.22153 0.88346 -0.21967 C 0.88437 -0.21828 0.88568 -0.21852 0.88659 -0.21736 C 0.89297 -0.20926 0.90052 -0.20116 0.90586 -0.19004 C 0.90911 -0.18356 0.91276 -0.17778 0.91549 -0.17037 C 0.91784 -0.16412 0.91901 -0.15532 0.922 -0.15069 C 0.93086 -0.13703 0.93763 -0.11759 0.94661 -0.1037 C 0.94922 -0.0993 0.95013 -0.09074 0.95299 -0.08634 C 0.95859 -0.07708 0.96458 -0.06875 0.97005 -0.05926 C 0.98125 -0.04004 0.9918 -0.02014 1.00338 -0.00254 C 1.00924 0.00672 1.01497 0.02222 1.02161 0.02963 C 1.03516 0.04537 1.04792 0.06551 1.06224 0.07662 C 1.06497 0.07871 1.07279 0.08056 1.075 0.08148 C 1.08164 0.08426 1.08776 0.08889 1.09427 0.09144 C 1.10078 0.09352 1.1099 0.09445 1.11588 0.10116 " pathEditMode="relative" rAng="0" ptsTypes="AAAAAAAAAAAAAAAAAAAAAAAAAAAAAAAAAAAAAAAAAAAAAAAAAAAAAAAAAAAAA">
                                      <p:cBhvr>
                                        <p:cTn id="10" dur="5000" fill="hold"/>
                                        <p:tgtEl>
                                          <p:spTgt spid="9"/>
                                        </p:tgtEl>
                                        <p:attrNameLst>
                                          <p:attrName>ppt_x</p:attrName>
                                          <p:attrName>ppt_y</p:attrName>
                                        </p:attrNameLst>
                                      </p:cBhvr>
                                      <p:rCtr x="55794" y="-4190"/>
                                    </p:animMotion>
                                  </p:childTnLst>
                                </p:cTn>
                              </p:par>
                              <p:par>
                                <p:cTn id="11" presetID="0" presetClass="path" presetSubtype="0" accel="50000" decel="50000" fill="hold" nodeType="withEffect">
                                  <p:stCondLst>
                                    <p:cond delay="1800"/>
                                  </p:stCondLst>
                                  <p:childTnLst>
                                    <p:animMotion origin="layout" path="M 2.70833E-6 -4.07407E-6 C 0.00377 -0.00092 0.00755 -0.00092 0.0112 -0.00254 C 0.02265 -0.00717 0.01393 -0.00532 0.02122 -0.01226 C 0.02708 -0.01828 0.03307 -0.02476 0.03906 -0.02963 C 0.0444 -0.03402 0.05026 -0.03426 0.05573 -0.03703 C 0.06536 -0.04166 0.075 -0.04629 0.08476 -0.0493 C 0.09843 -0.05949 0.11914 -0.05301 0.13242 -0.05185 C 0.13815 -0.04884 0.14375 -0.04745 0.14896 -0.04444 C 0.15638 -0.04051 0.16198 -0.03125 0.16901 -0.02708 C 0.17005 -0.02569 0.17122 -0.02314 0.17226 -0.02222 C 0.17539 -0.01967 0.18164 -0.01736 0.18164 -0.01713 C 0.18685 -0.00926 0.19218 -0.00856 0.1983 -0.00486 C 0.20286 -0.00185 0.20768 0.00255 0.21237 0.00487 C 0.21497 0.00625 0.21927 0.00718 0.22174 0.00996 C 0.22773 0.01667 0.23437 0.02385 0.24062 0.02963 C 0.24492 0.03357 0.247 0.03033 0.25182 0.03704 C 0.25599 0.04329 0.26041 0.04607 0.26497 0.04931 C 0.26614 0.05024 0.26705 0.05301 0.26823 0.0544 C 0.27343 0.05903 0.27968 0.06366 0.28489 0.06667 C 0.29218 0.07778 0.30156 0.08149 0.30937 0.08889 C 0.3164 0.09468 0.32291 0.10116 0.32968 0.10625 C 0.33099 0.10718 0.33177 0.11019 0.33307 0.11112 C 0.33607 0.11366 0.3388 0.11389 0.34205 0.11598 C 0.34323 0.11852 0.34453 0.12199 0.34648 0.12338 C 0.34896 0.12593 0.35508 0.12848 0.35508 0.12871 C 0.36354 0.14074 0.35299 0.12616 0.36315 0.13588 C 0.36784 0.14051 0.3707 0.14561 0.37617 0.14815 C 0.38047 0.15255 0.38463 0.15371 0.3888 0.15811 C 0.39661 0.16667 0.40573 0.17662 0.41419 0.18033 C 0.41914 0.18565 0.42226 0.19005 0.42747 0.1926 C 0.43411 0.19931 0.43945 0.20487 0.44674 0.20741 C 0.45091 0.21204 0.45599 0.21274 0.46015 0.21737 C 0.46549 0.22315 0.47096 0.22894 0.47682 0.23218 C 0.48255 0.23982 0.48711 0.24422 0.49349 0.24699 C 0.49974 0.25579 0.50885 0.26088 0.51549 0.26667 C 0.51718 0.26783 0.51758 0.27037 0.51927 0.27153 C 0.52773 0.28125 0.53867 0.28959 0.54817 0.2963 C 0.55638 0.30255 0.5638 0.31227 0.57226 0.31598 C 0.58398 0.33311 0.59935 0.33542 0.61276 0.34074 C 0.63307 0.34885 0.6526 0.36135 0.67304 0.36783 C 0.67982 0.37292 0.67343 0.36875 0.68515 0.37292 C 0.69544 0.37616 0.70495 0.38264 0.71523 0.38519 C 0.85833 0.38056 0.82604 0.38612 0.90039 0.36783 C 0.91263 0.36112 0.92539 0.35625 0.93815 0.35301 C 0.9487 0.3463 0.95963 0.34352 0.97044 0.3382 C 0.9819 0.33311 0.99271 0.32338 1.0039 0.31852 C 1.01159 0.31505 1.01966 0.31459 1.02734 0.31112 C 1.03372 0.30834 1.03971 0.30371 1.04635 0.30116 C 1.05482 0.29352 1.06393 0.29167 1.07291 0.28889 C 1.07877 0.28449 1.08476 0.28357 1.09088 0.28149 C 1.09765 0.27153 1.09049 0.28079 1.0987 0.27408 C 1.10286 0.27061 1.10703 0.26389 1.11093 0.25926 C 1.12031 0.24746 1.13047 0.2257 1.14101 0.21968 C 1.14479 0.21112 1.147 0.21204 1.15104 0.20487 C 1.15338 0.2007 1.15416 0.19514 1.15781 0.19514 C 1.15833 0.19514 1.15703 0.19653 1.15664 0.19746 " pathEditMode="relative" rAng="0" ptsTypes="AAAAAAAAAAAAAAAAAAAAAAAAAAAAAAAAAAAAAAAAAAAAAAAAAAAAAAAA">
                                      <p:cBhvr>
                                        <p:cTn id="12" dur="5000" fill="hold"/>
                                        <p:tgtEl>
                                          <p:spTgt spid="11"/>
                                        </p:tgtEl>
                                        <p:attrNameLst>
                                          <p:attrName>ppt_x</p:attrName>
                                          <p:attrName>ppt_y</p:attrName>
                                        </p:attrNameLst>
                                      </p:cBhvr>
                                      <p:rCtr x="57891" y="16505"/>
                                    </p:animMotion>
                                  </p:childTnLst>
                                </p:cTn>
                              </p:par>
                              <p:par>
                                <p:cTn id="13" presetID="0" presetClass="path" presetSubtype="0" accel="50000" decel="50000" fill="hold" nodeType="withEffect">
                                  <p:stCondLst>
                                    <p:cond delay="1200"/>
                                  </p:stCondLst>
                                  <p:childTnLst>
                                    <p:animMotion origin="layout" path="M 4.16667E-7 7.40741E-7 C 0.0431 0.00093 0.08607 0.00093 0.12917 0.00255 C 0.14245 0.00301 0.15417 0.01829 0.16615 0.02708 C 0.17865 0.03611 0.16003 0.02199 0.17292 0.03449 C 0.17513 0.0368 0.17956 0.03958 0.17956 0.03981 C 0.19049 0.06319 0.17682 0.03518 0.18659 0.0493 C 0.18997 0.05463 0.1931 0.06134 0.19648 0.06667 C 0.20039 0.07222 0.20169 0.08079 0.20547 0.08634 C 0.21146 0.10532 0.20352 0.08218 0.21237 0.09884 C 0.21367 0.10162 0.21445 0.10579 0.21575 0.10856 C 0.21654 0.11088 0.21797 0.1118 0.21914 0.11366 C 0.22344 0.12222 0.22682 0.13542 0.23138 0.14329 C 0.24062 0.15926 0.25104 0.17477 0.26172 0.18518 C 0.26823 0.19143 0.27526 0.19375 0.2819 0.19745 C 0.33216 0.19653 0.38229 0.19653 0.43268 0.19514 C 0.44531 0.19468 0.45924 0.18356 0.472 0.18032 C 0.48346 0.17153 0.4957 0.16597 0.50781 0.16296 C 0.51849 0.15532 0.51198 0.15856 0.52682 0.15555 C 0.53503 0.14977 0.54219 0.14537 0.55065 0.14329 C 0.56016 0.13611 0.57174 0.13148 0.5819 0.12847 C 0.59349 0.11574 0.6056 0.10625 0.61693 0.09375 C 0.62474 0.08518 0.63477 0.08518 0.64271 0.07662 C 0.65078 0.06759 0.65898 0.05903 0.66745 0.05185 C 0.67656 0.04421 0.68724 0.04236 0.69674 0.03704 C 0.76823 0.03796 0.83984 0.03796 0.9112 0.03958 C 0.91901 0.03981 0.92513 0.05 0.93268 0.05185 C 0.94844 0.05579 0.96328 0.06481 0.97852 0.07153 C 0.98398 0.0794 0.98984 0.08148 0.9957 0.08634 C 1.00768 0.0963 1.02096 0.10347 1.03385 0.10625 C 1.04167 0.11042 1.04922 0.11412 1.05742 0.11597 C 1.06901 0.12245 1.06042 0.11852 1.08437 0.11852 " pathEditMode="relative" rAng="0" ptsTypes="AAAAAAAAAAAAAAAAAAAAAAAAAAAAAAA">
                                      <p:cBhvr>
                                        <p:cTn id="14" dur="5000" fill="hold"/>
                                        <p:tgtEl>
                                          <p:spTgt spid="15"/>
                                        </p:tgtEl>
                                        <p:attrNameLst>
                                          <p:attrName>ppt_x</p:attrName>
                                          <p:attrName>ppt_y</p:attrName>
                                        </p:attrNameLst>
                                      </p:cBhvr>
                                      <p:rCtr x="54219" y="9861"/>
                                    </p:animMotion>
                                  </p:childTnLst>
                                </p:cTn>
                              </p:par>
                              <p:par>
                                <p:cTn id="15" presetID="0" presetClass="path" presetSubtype="0" accel="50000" decel="50000" fill="hold" nodeType="withEffect">
                                  <p:stCondLst>
                                    <p:cond delay="1200"/>
                                  </p:stCondLst>
                                  <p:childTnLst>
                                    <p:animMotion origin="layout" path="M 3.125E-6 4.44444E-6 C 0.00364 -0.00093 0.00729 -0.00093 0.0108 -0.00255 C 0.02174 -0.00718 0.01341 -0.00533 0.02044 -0.01227 C 0.02604 -0.01829 0.03164 -0.02477 0.03737 -0.02963 C 0.04244 -0.03403 0.04817 -0.03426 0.05338 -0.03704 C 0.06263 -0.04167 0.07187 -0.0463 0.08125 -0.04931 C 0.09453 -0.0595 0.11432 -0.05301 0.12721 -0.05186 C 0.13281 -0.04885 0.13815 -0.04746 0.14323 -0.04445 C 0.15026 -0.04051 0.1556 -0.03125 0.1625 -0.02709 C 0.16354 -0.0257 0.16445 -0.02315 0.16562 -0.02223 C 0.16849 -0.01968 0.17448 -0.01737 0.17448 -0.01713 C 0.17955 -0.00926 0.18463 -0.00857 0.19062 -0.00487 C 0.19505 -0.00186 0.19961 0.00254 0.20429 0.00486 C 0.20664 0.00625 0.2108 0.00717 0.21302 0.00995 C 0.21888 0.01666 0.22526 0.02384 0.23125 0.02963 C 0.23541 0.03356 0.2375 0.03032 0.24192 0.03703 C 0.24596 0.04328 0.25026 0.04606 0.25468 0.0493 C 0.25586 0.05023 0.25664 0.053 0.25781 0.05439 C 0.26276 0.05902 0.26875 0.06365 0.27396 0.06666 C 0.28099 0.07777 0.28971 0.08148 0.29739 0.08888 C 0.30403 0.09467 0.31028 0.10115 0.31692 0.10625 C 0.3181 0.10717 0.31888 0.11018 0.32005 0.11111 C 0.32291 0.11365 0.32565 0.11388 0.32877 0.11597 C 0.32994 0.11851 0.33112 0.12199 0.33294 0.12338 C 0.33541 0.12592 0.3414 0.12847 0.3414 0.1287 C 0.34935 0.14074 0.33919 0.12615 0.34896 0.13588 C 0.35364 0.1405 0.35638 0.1456 0.36159 0.14814 C 0.36562 0.15254 0.36966 0.1537 0.37356 0.1581 C 0.38112 0.16666 0.38997 0.17662 0.39804 0.18032 C 0.40286 0.18564 0.40586 0.19004 0.41093 0.19259 C 0.41718 0.1993 0.42239 0.20486 0.42929 0.2074 C 0.43333 0.21203 0.43815 0.21273 0.44218 0.21736 C 0.44726 0.22314 0.4526 0.22893 0.4582 0.23217 C 0.4638 0.23981 0.4681 0.24421 0.47435 0.24699 C 0.48021 0.25578 0.48919 0.26088 0.49544 0.26666 C 0.497 0.26782 0.49752 0.27037 0.49896 0.27152 C 0.50716 0.28125 0.51771 0.28958 0.52682 0.29629 C 0.53476 0.30254 0.54179 0.31226 0.55013 0.31597 C 0.56119 0.3331 0.57604 0.33541 0.5888 0.34074 C 0.60833 0.34884 0.62708 0.36134 0.64674 0.36782 C 0.65325 0.37291 0.64713 0.36875 0.65846 0.37291 C 0.66823 0.37615 0.67734 0.38263 0.68737 0.38518 C 0.82487 0.38055 0.79375 0.38611 0.86523 0.36782 C 0.87708 0.36111 0.88932 0.35625 0.90156 0.353 C 0.91172 0.34629 0.92226 0.34351 0.93255 0.33819 C 0.94349 0.3331 0.95403 0.32338 0.96471 0.31851 C 0.97213 0.31504 0.97981 0.31458 0.98724 0.31111 C 0.99349 0.30833 0.99909 0.3037 1.00547 0.30115 C 1.01367 0.29351 1.02239 0.29166 1.03112 0.28888 C 1.03672 0.28449 1.04244 0.28356 1.0483 0.28148 C 1.05481 0.27152 1.04791 0.28078 1.05573 0.27407 C 1.05976 0.2706 1.0638 0.26388 1.06758 0.25925 C 1.07669 0.24745 1.08633 0.22569 1.09648 0.21967 C 1.10013 0.21111 1.10221 0.21203 1.10612 0.20486 C 1.10833 0.20069 1.10924 0.19513 1.11263 0.19513 C 1.11315 0.19513 1.11185 0.19652 1.11146 0.19745 " pathEditMode="relative" rAng="0" ptsTypes="AAAAAAAAAAAAAAAAAAAAAAAAAAAAAAAAAAAAAAAAAAAAAAAAAAAAAAAA">
                                      <p:cBhvr>
                                        <p:cTn id="16" dur="5000" fill="hold"/>
                                        <p:tgtEl>
                                          <p:spTgt spid="13"/>
                                        </p:tgtEl>
                                        <p:attrNameLst>
                                          <p:attrName>ppt_x</p:attrName>
                                          <p:attrName>ppt_y</p:attrName>
                                        </p:attrNameLst>
                                      </p:cBhvr>
                                      <p:rCtr x="55638" y="16505"/>
                                    </p:animMotion>
                                  </p:childTnLst>
                                </p:cTn>
                              </p:par>
                              <p:par>
                                <p:cTn id="17" presetID="0" presetClass="path" presetSubtype="0" accel="50000" decel="50000" fill="hold" nodeType="withEffect">
                                  <p:stCondLst>
                                    <p:cond delay="0"/>
                                  </p:stCondLst>
                                  <p:childTnLst>
                                    <p:animMotion origin="layout" path="M -0.32331 0.09329 C -0.31862 0.09237 -0.31393 0.09237 -0.30937 0.09075 C -0.29518 0.08612 -0.30599 0.08797 -0.29687 0.08102 C -0.28958 0.075 -0.28216 0.06852 -0.27474 0.06366 C -0.2681 0.05926 -0.26068 0.05903 -0.25391 0.05625 C -0.24193 0.05163 -0.22995 0.047 -0.21784 0.04399 C -0.20065 0.0338 -0.17487 0.04028 -0.1582 0.04144 C -0.15104 0.04445 -0.14401 0.04584 -0.1375 0.04885 C -0.12838 0.05278 -0.12161 0.06204 -0.1125 0.06621 C -0.1112 0.0676 -0.10989 0.07014 -0.10859 0.07107 C -0.10469 0.07362 -0.09687 0.07593 -0.09687 0.07616 C -0.09036 0.08403 -0.08372 0.08473 -0.07604 0.08843 C -0.07044 0.09144 -0.06432 0.09584 -0.05859 0.09815 C -0.05521 0.09954 -0.04987 0.10047 -0.04687 0.10325 C -0.03932 0.10996 -0.03112 0.11713 -0.02331 0.12292 C -0.01797 0.12686 -0.01536 0.12362 -0.00937 0.13033 C -0.00417 0.13658 0.0013 0.13936 0.00703 0.1426 C 0.00833 0.14352 0.00964 0.1463 0.01094 0.14769 C 0.01758 0.15232 0.02539 0.15695 0.0319 0.15996 C 0.04089 0.17107 0.05261 0.17477 0.06224 0.18218 C 0.07109 0.18797 0.0793 0.19445 0.08776 0.19954 C 0.08932 0.20047 0.09037 0.20348 0.09193 0.2044 C 0.09557 0.20695 0.09883 0.20718 0.10313 0.20926 C 0.1043 0.21181 0.10612 0.21528 0.1086 0.21667 C 0.11146 0.21922 0.11927 0.22176 0.11927 0.222 C 0.12982 0.23403 0.11667 0.21945 0.12943 0.22917 C 0.13503 0.2338 0.13854 0.23889 0.14557 0.24144 C 0.15091 0.24584 0.15612 0.247 0.16133 0.25139 C 0.1711 0.25996 0.18242 0.26991 0.19284 0.27362 C 0.19896 0.27871 0.20313 0.28334 0.20938 0.28588 C 0.21784 0.2926 0.22435 0.29815 0.2336 0.3007 C 0.2388 0.30533 0.24505 0.30602 0.25026 0.31065 C 0.2569 0.31644 0.2638 0.32223 0.2711 0.32547 C 0.27826 0.33311 0.28386 0.3375 0.29193 0.34028 C 0.29961 0.34908 0.31107 0.35417 0.31901 0.35996 C 0.32136 0.36112 0.32162 0.36366 0.32396 0.36482 C 0.33451 0.37454 0.34792 0.38288 0.36003 0.38959 C 0.37031 0.39584 0.37943 0.40556 0.38998 0.40926 C 0.40469 0.42639 0.42383 0.42871 0.4405 0.43403 C 0.46576 0.44213 0.49011 0.45463 0.51563 0.46112 C 0.52409 0.46621 0.51615 0.46204 0.53073 0.46621 C 0.54349 0.46945 0.55534 0.47593 0.56823 0.47848 C 0.74662 0.47385 0.70625 0.4794 0.79896 0.46112 C 0.81432 0.4544 0.83021 0.44954 0.8461 0.4463 C 0.85925 0.43959 0.87292 0.43681 0.88633 0.43149 C 0.90052 0.42639 0.91406 0.41667 0.928 0.41181 C 0.93763 0.40834 0.94766 0.40788 0.95729 0.4044 C 0.96524 0.40163 0.97266 0.397 0.98086 0.39445 C 0.99154 0.38681 1.00287 0.38496 1.01406 0.38218 C 1.02136 0.37778 1.02878 0.37686 1.03646 0.37477 C 1.04492 0.36482 1.03594 0.37408 1.0461 0.36737 C 1.0513 0.36389 1.05651 0.35718 1.06146 0.35255 C 1.07318 0.34075 1.08581 0.31899 1.09896 0.31297 C 1.10365 0.3044 1.10638 0.30533 1.11133 0.29815 C 1.11432 0.29399 1.11537 0.28843 1.11979 0.28843 C 1.12044 0.28843 1.11888 0.28982 1.11836 0.29075 " pathEditMode="relative" rAng="0" ptsTypes="AAAAAAAAAAAAAAAAAAAAAAAAAAAAAAAAAAAAAAAAAAAAAAAAAAAAAAAA">
                                      <p:cBhvr>
                                        <p:cTn id="18" dur="5000" fill="hold"/>
                                        <p:tgtEl>
                                          <p:spTgt spid="17"/>
                                        </p:tgtEl>
                                        <p:attrNameLst>
                                          <p:attrName>ppt_x</p:attrName>
                                          <p:attrName>ppt_y</p:attrName>
                                        </p:attrNameLst>
                                      </p:cBhvr>
                                      <p:rCtr x="72161" y="16505"/>
                                    </p:animMotion>
                                  </p:childTnLst>
                                </p:cTn>
                              </p:par>
                              <p:par>
                                <p:cTn id="19" presetID="0" presetClass="path" presetSubtype="0" accel="50000" decel="50000" fill="hold" nodeType="withEffect">
                                  <p:stCondLst>
                                    <p:cond delay="0"/>
                                  </p:stCondLst>
                                  <p:childTnLst>
                                    <p:animMotion origin="layout" path="M 8.33333E-7 -1.85185E-6 C 0.00378 -0.00092 0.00742 -0.00092 0.01094 -0.00254 C 0.022 -0.00717 0.01354 -0.00532 0.0207 -0.01227 C 0.02643 -0.01829 0.03216 -0.02477 0.03802 -0.02963 C 0.04323 -0.03403 0.04896 -0.03426 0.0543 -0.03704 C 0.06354 -0.04166 0.07305 -0.04629 0.08229 -0.0493 C 0.0957 -0.05949 0.11588 -0.05301 0.12891 -0.05185 C 0.1345 -0.04884 0.13997 -0.04745 0.14518 -0.04444 C 0.15221 -0.04051 0.15768 -0.03125 0.16471 -0.02708 C 0.16562 -0.02569 0.16667 -0.02315 0.16784 -0.02222 C 0.1707 -0.01967 0.17682 -0.01736 0.17682 -0.01713 C 0.1819 -0.00926 0.18711 -0.00856 0.1931 -0.00486 C 0.19753 -0.00185 0.20234 0.00255 0.2069 0.00486 C 0.20937 0.00625 0.21354 0.00718 0.21588 0.00996 C 0.22187 0.01667 0.22825 0.02384 0.23437 0.02963 C 0.23854 0.03357 0.24062 0.03033 0.24518 0.03704 C 0.24935 0.04329 0.25365 0.04607 0.25807 0.04931 C 0.25911 0.05023 0.26016 0.05301 0.2612 0.0544 C 0.26628 0.05903 0.2724 0.06366 0.27747 0.06667 C 0.28463 0.07778 0.29362 0.08148 0.3013 0.08889 C 0.30807 0.09468 0.31458 0.10116 0.32109 0.10625 C 0.3224 0.10718 0.32318 0.11019 0.32435 0.11111 C 0.32721 0.11366 0.32995 0.11389 0.3332 0.11597 C 0.33424 0.11852 0.33555 0.12199 0.33737 0.12338 C 0.33984 0.12593 0.34583 0.12847 0.34583 0.12871 C 0.35404 0.14074 0.34375 0.12616 0.35365 0.13588 C 0.35833 0.14051 0.36107 0.1456 0.36641 0.14815 C 0.37044 0.15255 0.37461 0.15371 0.37865 0.1581 C 0.3862 0.16667 0.39505 0.17662 0.40338 0.18033 C 0.4082 0.18496 0.41133 0.19005 0.41641 0.19259 C 0.42279 0.19931 0.42799 0.20486 0.43516 0.20741 C 0.43919 0.21204 0.44401 0.21273 0.44818 0.21667 C 0.45325 0.22315 0.45872 0.22894 0.46445 0.23218 C 0.47005 0.23982 0.47435 0.24421 0.48073 0.24699 C 0.48672 0.25579 0.49557 0.26088 0.50208 0.26667 C 0.50365 0.26783 0.50404 0.27037 0.50573 0.27153 C 0.51393 0.28125 0.52461 0.28959 0.53385 0.2963 C 0.54193 0.30255 0.54909 0.31227 0.55742 0.31597 C 0.56875 0.3331 0.58372 0.33542 0.59674 0.34074 C 0.61654 0.34884 0.63555 0.36134 0.65547 0.36783 C 0.66211 0.37292 0.65586 0.36875 0.66732 0.37292 C 0.67721 0.37616 0.68646 0.38264 0.69661 0.38519 C 0.83594 0.38056 0.80443 0.38611 0.87682 0.36783 C 0.88893 0.36111 0.9013 0.35625 0.91367 0.35301 C 0.92396 0.3463 0.93463 0.34352 0.94518 0.3382 C 0.95625 0.3331 0.9668 0.32338 0.97773 0.31852 C 0.98529 0.31505 0.9931 0.31459 1.00065 0.31111 C 1.00677 0.30834 1.01263 0.30371 1.01901 0.30116 C 1.02734 0.29352 1.0362 0.29167 1.04492 0.28889 C 1.05065 0.28449 1.05651 0.28357 1.0625 0.28148 C 1.06901 0.27153 1.06198 0.28079 1.06992 0.27408 C 1.07409 0.2706 1.07812 0.26389 1.08203 0.25926 C 1.09115 0.24746 1.10104 0.2257 1.11133 0.21968 C 1.11497 0.21111 1.11706 0.21204 1.12096 0.20486 C 1.12331 0.2007 1.12409 0.19514 1.1276 0.19514 C 1.12812 0.19514 1.12682 0.19653 1.12643 0.19746 " pathEditMode="relative" rAng="0" ptsTypes="AAAAAAAAAAAAAAAAAAAAAAAAAAAAAAAAAAAAAAAAAAAAAAAAAAAAAAAA">
                                      <p:cBhvr>
                                        <p:cTn id="20" dur="5000" fill="hold"/>
                                        <p:tgtEl>
                                          <p:spTgt spid="8"/>
                                        </p:tgtEl>
                                        <p:attrNameLst>
                                          <p:attrName>ppt_x</p:attrName>
                                          <p:attrName>ppt_y</p:attrName>
                                        </p:attrNameLst>
                                      </p:cBhvr>
                                      <p:rCtr x="56380" y="16505"/>
                                    </p:animMotion>
                                  </p:childTnLst>
                                </p:cTn>
                              </p:par>
                              <p:par>
                                <p:cTn id="21" presetID="0" presetClass="path" presetSubtype="0" accel="50000" decel="50000" fill="hold" nodeType="withEffect">
                                  <p:stCondLst>
                                    <p:cond delay="3100"/>
                                  </p:stCondLst>
                                  <p:childTnLst>
                                    <p:animMotion origin="layout" path="M 2.5E-6 -4.81481E-6 C 0.00807 -0.0118 0.00416 -0.00833 0.01133 -0.01226 C 0.01614 -0.01921 0.02083 -0.01921 0.02604 -0.02476 C 0.0362 -0.03611 0.04817 -0.04143 0.05937 -0.04444 C 0.07018 -0.05208 0.08151 -0.05208 0.09205 -0.05925 C 0.09974 -0.06458 0.10781 -0.06643 0.11549 -0.07152 C 0.12656 -0.07893 0.13763 -0.08587 0.14922 -0.08888 C 0.15182 -0.09074 0.15429 -0.09467 0.15703 -0.09629 C 0.16367 -0.1 0.17044 -0.10115 0.17721 -0.1037 C 0.18255 -0.10555 0.18776 -0.11018 0.19297 -0.11365 C 0.19557 -0.11504 0.20078 -0.11851 0.20078 -0.11828 C 0.21172 -0.1331 0.22383 -0.13449 0.23554 -0.14328 C 0.24661 -0.1618 0.26159 -0.16412 0.27383 -0.17777 C 0.28867 -0.19444 0.30455 -0.20555 0.31979 -0.22222 C 0.32474 -0.22754 0.3306 -0.22708 0.33541 -0.2324 C 0.34192 -0.23912 0.35416 -0.2537 0.36133 -0.25925 C 0.37995 -0.2743 0.35078 -0.23773 0.38151 -0.27152 C 0.3901 -0.28125 0.39804 -0.28703 0.40729 -0.29375 C 0.41289 -0.29791 0.41653 -0.30439 0.42291 -0.30856 C 0.43515 -0.31689 0.42187 -0.30995 0.43424 -0.32106 C 0.43854 -0.325 0.44765 -0.33078 0.44765 -0.33055 C 0.45442 -0.34189 0.47291 -0.35185 0.48138 -0.3581 C 0.49739 -0.36967 0.51263 -0.38495 0.52851 -0.39745 C 0.53073 -0.3993 0.53307 -0.40023 0.53528 -0.40254 C 0.53646 -0.4037 0.53737 -0.40625 0.53854 -0.4074 C 0.54323 -0.41134 0.55026 -0.41226 0.55429 -0.41967 C 0.55716 -0.425 0.56002 -0.43032 0.56211 -0.43703 C 0.5638 -0.44189 0.56666 -0.45185 0.56666 -0.45162 C 0.5694 -0.4824 0.58203 -0.48773 0.59245 -0.5037 C 0.60078 -0.51643 0.60937 -0.53819 0.6194 -0.5456 C 0.62578 -0.55949 0.63372 -0.56597 0.64179 -0.57291 C 0.64336 -0.57407 0.64492 -0.57569 0.64635 -0.578 C 0.64765 -0.57986 0.6483 -0.58356 0.64974 -0.58518 C 0.65364 -0.58912 0.65807 -0.58888 0.66198 -0.59259 C 0.66836 -0.59837 0.67448 -0.60625 0.68112 -0.60995 C 0.6875 -0.61921 0.69609 -0.62384 0.70351 -0.62708 C 0.71497 -0.63981 0.72682 -0.65092 0.73945 -0.65439 C 0.74726 -0.65995 0.75508 -0.66203 0.76302 -0.66412 C 0.7681 -0.66759 0.77344 -0.66921 0.77877 -0.67152 C 0.81875 -0.6706 0.87239 -0.67523 0.91784 -0.66666 C 0.94336 -0.6618 0.96705 -0.64236 0.99192 -0.63449 C 0.99987 -0.6287 1.00729 -0.62662 1.01549 -0.62476 C 1.02226 -0.62106 1.02903 -0.61851 1.03567 -0.61481 C 1.04219 -0.61134 1.04349 -0.60486 1.05156 -0.60486 " pathEditMode="relative" rAng="0" ptsTypes="AAAAAAAAAAAAAAAAAAAAAAAAAAAAAAAAAAAAAAAAAAAA">
                                      <p:cBhvr>
                                        <p:cTn id="22" dur="5000" fill="hold"/>
                                        <p:tgtEl>
                                          <p:spTgt spid="18"/>
                                        </p:tgtEl>
                                        <p:attrNameLst>
                                          <p:attrName>ppt_x</p:attrName>
                                          <p:attrName>ppt_y</p:attrName>
                                        </p:attrNameLst>
                                      </p:cBhvr>
                                      <p:rCtr x="52578" y="-33611"/>
                                    </p:animMotion>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D3052A5-9438-403C-9ADF-28FAB7967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6" descr="D:\png\透明气泡.png">
            <a:extLst>
              <a:ext uri="{FF2B5EF4-FFF2-40B4-BE49-F238E27FC236}">
                <a16:creationId xmlns:a16="http://schemas.microsoft.com/office/drawing/2014/main" id="{5849F878-AFA0-4DFB-941E-AB313155C8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410" y="624335"/>
            <a:ext cx="752403" cy="7615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png\透明气泡.png">
            <a:extLst>
              <a:ext uri="{FF2B5EF4-FFF2-40B4-BE49-F238E27FC236}">
                <a16:creationId xmlns:a16="http://schemas.microsoft.com/office/drawing/2014/main" id="{135BC396-A63A-4071-937B-519BF69BF1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6786" y="1319991"/>
            <a:ext cx="552350" cy="5590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png\透明气泡.png">
            <a:extLst>
              <a:ext uri="{FF2B5EF4-FFF2-40B4-BE49-F238E27FC236}">
                <a16:creationId xmlns:a16="http://schemas.microsoft.com/office/drawing/2014/main" id="{6F8E04FF-A695-4125-B28B-E5FF9D8F39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57" y="1769095"/>
            <a:ext cx="447272" cy="4527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png\透明气泡.png">
            <a:extLst>
              <a:ext uri="{FF2B5EF4-FFF2-40B4-BE49-F238E27FC236}">
                <a16:creationId xmlns:a16="http://schemas.microsoft.com/office/drawing/2014/main" id="{E1B54889-7C2C-4BE6-BE85-5BF99EEF4A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7456" y="3857026"/>
            <a:ext cx="598343" cy="6056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png\透明气泡.png">
            <a:extLst>
              <a:ext uri="{FF2B5EF4-FFF2-40B4-BE49-F238E27FC236}">
                <a16:creationId xmlns:a16="http://schemas.microsoft.com/office/drawing/2014/main" id="{4AF8364F-5BB9-47FE-8DD2-355EFEA172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0162" y="3262136"/>
            <a:ext cx="402311" cy="407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png\透明气泡.png">
            <a:extLst>
              <a:ext uri="{FF2B5EF4-FFF2-40B4-BE49-F238E27FC236}">
                <a16:creationId xmlns:a16="http://schemas.microsoft.com/office/drawing/2014/main" id="{132825E6-0F01-4370-A419-4EFB9D48C7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5556" y="327535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D:\png\透明气泡.png">
            <a:extLst>
              <a:ext uri="{FF2B5EF4-FFF2-40B4-BE49-F238E27FC236}">
                <a16:creationId xmlns:a16="http://schemas.microsoft.com/office/drawing/2014/main" id="{4C0F8690-7E15-41BE-95F8-0397785EFD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706" y="3361764"/>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D:\png\透明气泡.png">
            <a:extLst>
              <a:ext uri="{FF2B5EF4-FFF2-40B4-BE49-F238E27FC236}">
                <a16:creationId xmlns:a16="http://schemas.microsoft.com/office/drawing/2014/main" id="{CA37FC09-26E3-45B5-A136-00A8A61AF2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292" y="2543300"/>
            <a:ext cx="603574" cy="6109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D:\png\透明气泡.png">
            <a:extLst>
              <a:ext uri="{FF2B5EF4-FFF2-40B4-BE49-F238E27FC236}">
                <a16:creationId xmlns:a16="http://schemas.microsoft.com/office/drawing/2014/main" id="{7059A3A7-868E-41B8-A1F9-CE9A716ADD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166" y="2543306"/>
            <a:ext cx="268537" cy="2718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D:\png\透明气泡.png">
            <a:extLst>
              <a:ext uri="{FF2B5EF4-FFF2-40B4-BE49-F238E27FC236}">
                <a16:creationId xmlns:a16="http://schemas.microsoft.com/office/drawing/2014/main" id="{EFD7570A-8976-41DC-A50B-4A4377E4133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48222" y="2669867"/>
            <a:ext cx="478716" cy="484554"/>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15">
            <a:extLst>
              <a:ext uri="{FF2B5EF4-FFF2-40B4-BE49-F238E27FC236}">
                <a16:creationId xmlns:a16="http://schemas.microsoft.com/office/drawing/2014/main" id="{BF6293E7-23D1-49D7-8EFD-14679BF43337}"/>
              </a:ext>
            </a:extLst>
          </p:cNvPr>
          <p:cNvPicPr>
            <a:picLocks noChangeAspect="1"/>
          </p:cNvPicPr>
          <p:nvPr/>
        </p:nvPicPr>
        <p:blipFill rotWithShape="1">
          <a:blip r:embed="rId13">
            <a:extLst>
              <a:ext uri="{28A0092B-C50C-407E-A947-70E740481C1C}">
                <a14:useLocalDpi xmlns:a14="http://schemas.microsoft.com/office/drawing/2010/main" val="0"/>
              </a:ext>
            </a:extLst>
          </a:blip>
          <a:srcRect t="68182"/>
          <a:stretch/>
        </p:blipFill>
        <p:spPr>
          <a:xfrm>
            <a:off x="-1508864" y="-667"/>
            <a:ext cx="16056717" cy="3200401"/>
          </a:xfrm>
          <a:prstGeom prst="rect">
            <a:avLst/>
          </a:prstGeom>
        </p:spPr>
      </p:pic>
      <p:pic>
        <p:nvPicPr>
          <p:cNvPr id="25" name="Picture 6" descr="D:\png\透明气泡.png">
            <a:extLst>
              <a:ext uri="{FF2B5EF4-FFF2-40B4-BE49-F238E27FC236}">
                <a16:creationId xmlns:a16="http://schemas.microsoft.com/office/drawing/2014/main" id="{0EAA62F6-962B-4395-B05E-9F731ED6601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3247" y="2063349"/>
            <a:ext cx="272636" cy="2759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D:\png\透明气泡.png">
            <a:extLst>
              <a:ext uri="{FF2B5EF4-FFF2-40B4-BE49-F238E27FC236}">
                <a16:creationId xmlns:a16="http://schemas.microsoft.com/office/drawing/2014/main" id="{DFC8B89A-8D2F-4AB9-8B65-79657650F6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375" y="458366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157">
            <a:extLst>
              <a:ext uri="{FF2B5EF4-FFF2-40B4-BE49-F238E27FC236}">
                <a16:creationId xmlns:a16="http://schemas.microsoft.com/office/drawing/2014/main" id="{685E083C-6706-47AA-A251-E4EBA0F0ABC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750629" y="3857026"/>
            <a:ext cx="2390203" cy="2832391"/>
          </a:xfrm>
          <a:prstGeom prst="rect">
            <a:avLst/>
          </a:prstGeom>
        </p:spPr>
      </p:pic>
      <p:pic>
        <p:nvPicPr>
          <p:cNvPr id="2" name="Picture 1">
            <a:extLst>
              <a:ext uri="{FF2B5EF4-FFF2-40B4-BE49-F238E27FC236}">
                <a16:creationId xmlns:a16="http://schemas.microsoft.com/office/drawing/2014/main" id="{58E1ED26-C624-E0A2-2253-1E5EE39DB4AC}"/>
              </a:ext>
            </a:extLst>
          </p:cNvPr>
          <p:cNvPicPr>
            <a:picLocks noChangeAspect="1"/>
          </p:cNvPicPr>
          <p:nvPr/>
        </p:nvPicPr>
        <p:blipFill>
          <a:blip r:embed="rId16"/>
          <a:stretch>
            <a:fillRect/>
          </a:stretch>
        </p:blipFill>
        <p:spPr>
          <a:xfrm>
            <a:off x="1305517" y="1820211"/>
            <a:ext cx="10138527" cy="2615411"/>
          </a:xfrm>
          <a:prstGeom prst="rect">
            <a:avLst/>
          </a:prstGeom>
        </p:spPr>
      </p:pic>
    </p:spTree>
    <p:extLst>
      <p:ext uri="{BB962C8B-B14F-4D97-AF65-F5344CB8AC3E}">
        <p14:creationId xmlns:p14="http://schemas.microsoft.com/office/powerpoint/2010/main" val="551383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08333E-7 2.22222E-6 C 0.01185 0.0044 0.02122 0.02014 0.03047 0.03449 C 0.04336 0.05463 0.02292 0.02801 0.03828 0.0493 C 0.04648 0.06041 0.05508 0.06967 0.06302 0.08148 C 0.06758 0.08796 0.06901 0.09745 0.07422 0.10116 C 0.07852 0.11041 0.08307 0.11736 0.08789 0.12592 C 0.09284 0.13541 0.09557 0.1456 0.10026 0.15555 C 0.10339 0.17801 0.09818 0.14745 0.10456 0.16782 C 0.11003 0.18449 0.11289 0.20555 0.11836 0.22222 C 0.12214 0.23403 0.12682 0.24514 0.1306 0.25648 C 0.13216 0.2669 0.13451 0.2706 0.13737 0.27893 C 0.14219 0.29282 0.14583 0.30509 0.15091 0.31852 C 0.1543 0.32685 0.15781 0.33541 0.1599 0.34514 C 0.16094 0.34977 0.16107 0.35393 0.16224 0.35787 C 0.16523 0.36759 0.17005 0.37662 0.1737 0.38518 C 0.17852 0.39745 0.18828 0.42708 0.19505 0.43217 C 0.19909 0.44629 0.20833 0.45162 0.21523 0.45926 C 0.22461 0.46944 0.23268 0.48449 0.24232 0.49375 C 0.25404 0.50555 0.26641 0.51296 0.27943 0.51597 C 0.32721 0.51504 0.375 0.51504 0.42266 0.51366 C 0.44349 0.51296 0.46432 0.49143 0.48464 0.48634 C 0.49844 0.47893 0.5125 0.47338 0.52656 0.46921 C 0.54036 0.45903 0.55716 0.45208 0.57148 0.4493 C 0.57721 0.44699 0.58307 0.44097 0.58867 0.43958 C 0.59375 0.43819 0.59922 0.43796 0.60443 0.43703 C 0.61432 0.42963 0.62031 0.43125 0.63255 0.42963 C 0.64076 0.42384 0.63711 0.42592 0.64375 0.42222 C 0.72982 0.42315 0.81589 0.42222 0.90195 0.42477 C 0.91693 0.425 0.9362 0.46366 0.95052 0.47407 C 0.96159 0.49236 0.975 0.50254 0.98672 0.51852 C 0.99297 0.52685 1.00169 0.54236 1.00807 0.54815 C 1.01315 0.55254 1.01797 0.55764 1.02279 0.56273 C 1.03346 0.57453 1.02409 0.56736 1.03177 0.57291 C 1.04076 0.58773 1.05117 0.59884 1.06094 0.60995 C 1.06393 0.61296 1.06667 0.62222 1.07005 0.62222 " pathEditMode="relative" rAng="0" ptsTypes="AAAAAAAAAAAAAAAAAAAAAAAAAAAAAAAAAAA">
                                      <p:cBhvr>
                                        <p:cTn id="6" dur="5000" fill="hold"/>
                                        <p:tgtEl>
                                          <p:spTgt spid="15"/>
                                        </p:tgtEl>
                                        <p:attrNameLst>
                                          <p:attrName>ppt_x</p:attrName>
                                          <p:attrName>ppt_y</p:attrName>
                                        </p:attrNameLst>
                                      </p:cBhvr>
                                      <p:rCtr x="53503" y="31111"/>
                                    </p:animMotion>
                                  </p:childTnLst>
                                </p:cTn>
                              </p:par>
                              <p:par>
                                <p:cTn id="7" presetID="0" presetClass="path" presetSubtype="0" accel="50000" decel="50000" fill="hold" nodeType="withEffect">
                                  <p:stCondLst>
                                    <p:cond delay="0"/>
                                  </p:stCondLst>
                                  <p:childTnLst>
                                    <p:animMotion origin="layout" path="M 4.58333E-6 -1.48148E-6 C 0.0121 0.00208 0.02161 0.00972 0.03112 0.0169 C 0.0444 0.02662 0.02356 0.01366 0.03932 0.02408 C 0.04752 0.02963 0.05625 0.03403 0.06445 0.03982 C 0.06914 0.04306 0.07083 0.04769 0.07604 0.04954 C 0.0802 0.05417 0.08502 0.05764 0.08984 0.06181 C 0.09492 0.06644 0.09765 0.07153 0.10234 0.07639 C 0.10585 0.08727 0.10026 0.07246 0.10703 0.08241 C 0.11237 0.09051 0.11523 0.10093 0.12096 0.10903 C 0.12474 0.11482 0.12955 0.12037 0.13333 0.12593 C 0.13502 0.13102 0.1375 0.13287 0.14036 0.13704 C 0.14518 0.14375 0.14921 0.14977 0.15416 0.15648 C 0.15768 0.16042 0.16106 0.16482 0.16328 0.16968 C 0.16432 0.17176 0.16445 0.17384 0.16549 0.1757 C 0.16862 0.18056 0.17356 0.18496 0.17721 0.18912 C 0.18216 0.19514 0.19205 0.20972 0.19908 0.21227 C 0.20351 0.21921 0.21263 0.22176 0.21966 0.2257 C 0.22929 0.23056 0.2375 0.23796 0.24739 0.24259 C 0.25937 0.24838 0.272 0.25208 0.28528 0.25347 C 0.33411 0.25301 0.38281 0.25301 0.43138 0.25232 C 0.45273 0.25208 0.47395 0.24144 0.49492 0.23889 C 0.50885 0.23519 0.5233 0.23264 0.53763 0.23056 C 0.55169 0.22546 0.56888 0.22199 0.58346 0.2206 C 0.58932 0.21945 0.59531 0.21667 0.60091 0.21597 C 0.60625 0.21528 0.61184 0.21505 0.61705 0.21458 C 0.62721 0.21111 0.63333 0.21181 0.64583 0.21111 C 0.65416 0.2081 0.65052 0.20926 0.65729 0.20741 C 0.74518 0.20787 0.83307 0.20741 0.92083 0.20857 C 0.93619 0.2088 0.95572 0.22778 0.97044 0.23287 C 0.98177 0.2419 0.99557 0.24676 1.00742 0.25463 C 1.01393 0.2588 1.02278 0.26644 1.02916 0.26921 C 1.0345 0.27153 1.03932 0.27384 1.04427 0.27639 C 1.0552 0.28218 1.04557 0.27871 1.05338 0.28148 C 1.06263 0.28866 1.07317 0.29421 1.0832 0.29954 C 1.08632 0.30116 1.08906 0.30579 1.09257 0.30579 " pathEditMode="relative" rAng="0" ptsTypes="AAAAAAAAAAAAAAAAAAAAAAAAAAAAAAAAAAA">
                                      <p:cBhvr>
                                        <p:cTn id="8" dur="5000" fill="hold"/>
                                        <p:tgtEl>
                                          <p:spTgt spid="18"/>
                                        </p:tgtEl>
                                        <p:attrNameLst>
                                          <p:attrName>ppt_x</p:attrName>
                                          <p:attrName>ppt_y</p:attrName>
                                        </p:attrNameLst>
                                      </p:cBhvr>
                                      <p:rCtr x="54622" y="15278"/>
                                    </p:animMotion>
                                  </p:childTnLst>
                                </p:cTn>
                              </p:par>
                              <p:par>
                                <p:cTn id="9" presetID="0" presetClass="path" presetSubtype="0" accel="50000" decel="50000" fill="hold" nodeType="withEffect">
                                  <p:stCondLst>
                                    <p:cond delay="1800"/>
                                  </p:stCondLst>
                                  <p:childTnLst>
                                    <p:animMotion origin="layout" path="M 8.33333E-7 -2.22222E-6 C 0.00638 -0.00949 0.01406 -0.01227 0.02148 -0.01481 C 0.02604 -0.01828 0.03086 -0.01875 0.03542 -0.02222 C 0.04154 -0.02199 0.06888 -0.02291 0.08242 -0.01736 C 0.08698 -0.01551 0.09232 -0.00764 0.09635 -0.00254 C 0.09857 0.00023 0.10065 0.00394 0.10273 0.00741 C 0.10391 0.00903 0.10599 0.01227 0.10599 0.0125 C 0.11068 0.02871 0.11588 0.04422 0.12096 0.05926 C 0.12448 0.06968 0.12591 0.08172 0.1306 0.08889 C 0.1362 0.1081 0.14232 0.13496 0.15091 0.14815 C 0.15521 0.15463 0.15937 0.16482 0.1638 0.17037 C 0.16901 0.17709 0.17448 0.1831 0.17982 0.19005 C 0.18633 0.19884 0.1819 0.19236 0.18945 0.19746 C 0.19297 0.2 0.19818 0.2081 0.20117 0.20996 C 0.20547 0.21227 0.21406 0.21482 0.21406 0.21505 C 0.26068 0.2132 0.27708 0.21389 0.31263 0.20486 C 0.32682 0.19653 0.34154 0.19097 0.35534 0.18033 C 0.36328 0.17431 0.36706 0.16134 0.37474 0.1581 C 0.37851 0.14931 0.38021 0.14607 0.38542 0.14329 C 0.38659 0.14167 0.3875 0.13959 0.38867 0.1382 C 0.39062 0.13611 0.39505 0.13334 0.39505 0.13357 C 0.40026 0.12384 0.40638 0.11875 0.41224 0.11111 C 0.4151 0.10718 0.42083 0.09884 0.42083 0.09908 C 0.42396 0.08727 0.42969 0.08496 0.43476 0.07894 C 0.43802 0.07523 0.4388 0.07107 0.44219 0.06667 C 0.44323 0.06551 0.4444 0.06505 0.44544 0.06412 C 0.44713 0.06273 0.44896 0.06134 0.45078 0.05926 C 0.45456 0.05371 0.4556 0.04884 0.45937 0.04445 C 0.4638 0.03912 0.46146 0.0456 0.46575 0.03704 C 0.47213 0.02431 0.46732 0.0294 0.47331 0.02477 C 0.47825 0.01297 0.48346 0.00857 0.48919 -2.22222E-6 C 0.49271 -0.00532 0.49583 -0.01134 0.49896 -0.01736 C 0.50521 -0.02893 0.51367 -0.03588 0.52031 -0.04699 C 0.53268 -0.0669 0.51862 -0.04282 0.52682 -0.0618 C 0.53125 -0.07199 0.53958 -0.07708 0.54271 -0.08889 C 0.54857 -0.10903 0.56185 -0.12801 0.57174 -0.13588 C 0.57708 -0.14514 0.57982 -0.15532 0.58659 -0.16041 C 0.60013 -0.18403 0.6181 -0.20347 0.63281 -0.22222 C 0.63919 -0.23032 0.64375 -0.24282 0.65091 -0.24699 C 0.65599 -0.25463 0.66042 -0.25764 0.66601 -0.2618 C 0.67643 -0.26921 0.68607 -0.28032 0.69713 -0.28403 C 0.70273 -0.28819 0.70833 -0.28958 0.71419 -0.29143 C 0.72474 -0.2993 0.73086 -0.29722 0.74414 -0.29884 C 0.76237 -0.29791 0.7806 -0.29838 0.79883 -0.29629 C 0.80846 -0.29514 0.81836 -0.28588 0.8276 -0.28148 C 0.83476 -0.27801 0.84362 -0.27685 0.85013 -0.26921 C 0.85937 -0.25833 0.87409 -0.24375 0.88112 -0.22708 C 0.88216 -0.225 0.88229 -0.22153 0.88346 -0.21967 C 0.88437 -0.21828 0.88568 -0.21852 0.88659 -0.21736 C 0.89297 -0.20926 0.90052 -0.20116 0.90586 -0.19004 C 0.90911 -0.18356 0.91276 -0.17778 0.91549 -0.17037 C 0.91784 -0.16412 0.91901 -0.15532 0.922 -0.15069 C 0.93086 -0.13703 0.93763 -0.11759 0.94661 -0.1037 C 0.94922 -0.0993 0.95013 -0.09074 0.95299 -0.08634 C 0.95859 -0.07708 0.96458 -0.06875 0.97005 -0.05926 C 0.98125 -0.04004 0.9918 -0.02014 1.00338 -0.00254 C 1.00924 0.00672 1.01497 0.02222 1.02161 0.02963 C 1.03516 0.04537 1.04792 0.06551 1.06224 0.07662 C 1.06497 0.07871 1.07279 0.08056 1.075 0.08148 C 1.08164 0.08426 1.08776 0.08889 1.09427 0.09144 C 1.10078 0.09352 1.1099 0.09445 1.11588 0.10116 " pathEditMode="relative" rAng="0" ptsTypes="AAAAAAAAAAAAAAAAAAAAAAAAAAAAAAAAAAAAAAAAAAAAAAAAAAAAAAAAAAAAA">
                                      <p:cBhvr>
                                        <p:cTn id="10" dur="5000" fill="hold"/>
                                        <p:tgtEl>
                                          <p:spTgt spid="17"/>
                                        </p:tgtEl>
                                        <p:attrNameLst>
                                          <p:attrName>ppt_x</p:attrName>
                                          <p:attrName>ppt_y</p:attrName>
                                        </p:attrNameLst>
                                      </p:cBhvr>
                                      <p:rCtr x="55794" y="-4190"/>
                                    </p:animMotion>
                                  </p:childTnLst>
                                </p:cTn>
                              </p:par>
                              <p:par>
                                <p:cTn id="11" presetID="0" presetClass="path" presetSubtype="0" accel="50000" decel="50000" fill="hold" nodeType="withEffect">
                                  <p:stCondLst>
                                    <p:cond delay="1800"/>
                                  </p:stCondLst>
                                  <p:childTnLst>
                                    <p:animMotion origin="layout" path="M 2.70833E-6 -4.07407E-6 C 0.00377 -0.00092 0.00755 -0.00092 0.0112 -0.00254 C 0.02265 -0.00717 0.01393 -0.00532 0.02122 -0.01226 C 0.02708 -0.01828 0.03307 -0.02476 0.03906 -0.02963 C 0.0444 -0.03402 0.05026 -0.03426 0.05573 -0.03703 C 0.06536 -0.04166 0.075 -0.04629 0.08476 -0.0493 C 0.09843 -0.05949 0.11914 -0.05301 0.13242 -0.05185 C 0.13815 -0.04884 0.14375 -0.04745 0.14896 -0.04444 C 0.15638 -0.04051 0.16198 -0.03125 0.16901 -0.02708 C 0.17005 -0.02569 0.17122 -0.02314 0.17226 -0.02222 C 0.17539 -0.01967 0.18164 -0.01736 0.18164 -0.01713 C 0.18685 -0.00926 0.19218 -0.00856 0.1983 -0.00486 C 0.20286 -0.00185 0.20768 0.00255 0.21237 0.00487 C 0.21497 0.00625 0.21927 0.00718 0.22174 0.00996 C 0.22773 0.01667 0.23437 0.02385 0.24062 0.02963 C 0.24492 0.03357 0.247 0.03033 0.25182 0.03704 C 0.25599 0.04329 0.26041 0.04607 0.26497 0.04931 C 0.26614 0.05024 0.26705 0.05301 0.26823 0.0544 C 0.27343 0.05903 0.27968 0.06366 0.28489 0.06667 C 0.29218 0.07778 0.30156 0.08149 0.30937 0.08889 C 0.3164 0.09468 0.32291 0.10116 0.32968 0.10625 C 0.33099 0.10718 0.33177 0.11019 0.33307 0.11112 C 0.33607 0.11366 0.3388 0.11389 0.34205 0.11598 C 0.34323 0.11852 0.34453 0.12199 0.34648 0.12338 C 0.34896 0.12593 0.35508 0.12848 0.35508 0.12871 C 0.36354 0.14074 0.35299 0.12616 0.36315 0.13588 C 0.36784 0.14051 0.3707 0.14561 0.37617 0.14815 C 0.38047 0.15255 0.38463 0.15371 0.3888 0.15811 C 0.39661 0.16667 0.40573 0.17662 0.41419 0.18033 C 0.41914 0.18565 0.42226 0.19005 0.42747 0.1926 C 0.43411 0.19931 0.43945 0.20487 0.44674 0.20741 C 0.45091 0.21204 0.45599 0.21274 0.46015 0.21737 C 0.46549 0.22315 0.47096 0.22894 0.47682 0.23218 C 0.48255 0.23982 0.48711 0.24422 0.49349 0.24699 C 0.49974 0.25579 0.50885 0.26088 0.51549 0.26667 C 0.51718 0.26783 0.51758 0.27037 0.51927 0.27153 C 0.52773 0.28125 0.53867 0.28959 0.54817 0.2963 C 0.55638 0.30255 0.5638 0.31227 0.57226 0.31598 C 0.58398 0.33311 0.59935 0.33542 0.61276 0.34074 C 0.63307 0.34885 0.6526 0.36135 0.67304 0.36783 C 0.67982 0.37292 0.67343 0.36875 0.68515 0.37292 C 0.69544 0.37616 0.70495 0.38264 0.71523 0.38519 C 0.85833 0.38056 0.82604 0.38612 0.90039 0.36783 C 0.91263 0.36112 0.92539 0.35625 0.93815 0.35301 C 0.9487 0.3463 0.95963 0.34352 0.97044 0.3382 C 0.9819 0.33311 0.99271 0.32338 1.0039 0.31852 C 1.01159 0.31505 1.01966 0.31459 1.02734 0.31112 C 1.03372 0.30834 1.03971 0.30371 1.04635 0.30116 C 1.05482 0.29352 1.06393 0.29167 1.07291 0.28889 C 1.07877 0.28449 1.08476 0.28357 1.09088 0.28149 C 1.09765 0.27153 1.09049 0.28079 1.0987 0.27408 C 1.10286 0.27061 1.10703 0.26389 1.11093 0.25926 C 1.12031 0.24746 1.13047 0.2257 1.14101 0.21968 C 1.14479 0.21112 1.147 0.21204 1.15104 0.20487 C 1.15338 0.2007 1.15416 0.19514 1.15781 0.19514 C 1.15833 0.19514 1.15703 0.19653 1.15664 0.19746 " pathEditMode="relative" rAng="0" ptsTypes="AAAAAAAAAAAAAAAAAAAAAAAAAAAAAAAAAAAAAAAAAAAAAAAAAAAAAAAA">
                                      <p:cBhvr>
                                        <p:cTn id="12" dur="5000" fill="hold"/>
                                        <p:tgtEl>
                                          <p:spTgt spid="19"/>
                                        </p:tgtEl>
                                        <p:attrNameLst>
                                          <p:attrName>ppt_x</p:attrName>
                                          <p:attrName>ppt_y</p:attrName>
                                        </p:attrNameLst>
                                      </p:cBhvr>
                                      <p:rCtr x="57891" y="16505"/>
                                    </p:animMotion>
                                  </p:childTnLst>
                                </p:cTn>
                              </p:par>
                              <p:par>
                                <p:cTn id="13" presetID="0" presetClass="path" presetSubtype="0" accel="50000" decel="50000" fill="hold" nodeType="withEffect">
                                  <p:stCondLst>
                                    <p:cond delay="1200"/>
                                  </p:stCondLst>
                                  <p:childTnLst>
                                    <p:animMotion origin="layout" path="M 0.0142 -0.00232 C 0.05731 -0.00139 0.1003 -0.00139 0.14341 0.00023 C 0.1567 0.00069 0.16842 0.01597 0.18041 0.02477 C 0.19265 0.0338 0.17428 0.01968 0.18718 0.03218 C 0.18926 0.03449 0.19369 0.03727 0.19369 0.0375 C 0.20463 0.06088 0.19096 0.03287 0.2006 0.04699 C 0.20411 0.05231 0.20711 0.05903 0.21063 0.06435 C 0.21453 0.06991 0.21584 0.07847 0.21961 0.08403 C 0.22561 0.10301 0.21766 0.07986 0.22652 0.09653 C 0.22782 0.0993 0.2286 0.10347 0.22991 0.10625 C 0.23069 0.10856 0.23199 0.10949 0.23329 0.11134 C 0.23759 0.11991 0.24098 0.1331 0.24541 0.14097 C 0.25478 0.15694 0.26508 0.17245 0.27589 0.18287 C 0.2824 0.18912 0.28943 0.19143 0.29595 0.19514 C 0.34636 0.19421 0.39638 0.19421 0.44692 0.19282 C 0.45955 0.19236 0.47336 0.18125 0.48626 0.17801 C 0.49772 0.16921 0.50983 0.16366 0.52195 0.16065 C 0.53263 0.15301 0.52611 0.15625 0.54096 0.15324 C 0.54917 0.14745 0.55633 0.14305 0.5648 0.14097 C 0.57431 0.1338 0.58577 0.12917 0.59606 0.12616 C 0.60766 0.11343 0.61977 0.10393 0.6311 0.09143 C 0.63892 0.08287 0.64895 0.08287 0.65689 0.0743 C 0.66484 0.06528 0.67318 0.05671 0.68164 0.04954 C 0.69076 0.0419 0.70144 0.04005 0.71095 0.03472 C 0.78246 0.03565 0.85398 0.03565 0.92536 0.03727 C 0.93304 0.0375 0.9393 0.04768 0.94685 0.04954 C 0.96261 0.05347 0.97746 0.0625 0.9927 0.06921 C 0.99817 0.07708 1.00404 0.07917 1.0099 0.08403 C 1.02188 0.09398 1.03517 0.10116 1.04806 0.10393 C 1.05588 0.1081 1.06343 0.1118 1.07164 0.11366 C 1.08323 0.12014 1.07451 0.1162 1.0986 0.1162 " pathEditMode="relative" rAng="0" ptsTypes="AAAAAAAAAAAAAAAAAAAAAAAAAAAAAAA">
                                      <p:cBhvr>
                                        <p:cTn id="14" dur="5000" fill="hold"/>
                                        <p:tgtEl>
                                          <p:spTgt spid="23"/>
                                        </p:tgtEl>
                                        <p:attrNameLst>
                                          <p:attrName>ppt_x</p:attrName>
                                          <p:attrName>ppt_y</p:attrName>
                                        </p:attrNameLst>
                                      </p:cBhvr>
                                      <p:rCtr x="54214" y="9861"/>
                                    </p:animMotion>
                                  </p:childTnLst>
                                </p:cTn>
                              </p:par>
                              <p:par>
                                <p:cTn id="15" presetID="0" presetClass="path" presetSubtype="0" accel="50000" decel="50000" fill="hold" nodeType="withEffect">
                                  <p:stCondLst>
                                    <p:cond delay="1200"/>
                                  </p:stCondLst>
                                  <p:childTnLst>
                                    <p:animMotion origin="layout" path="M 3.125E-6 4.44444E-6 C 0.00364 -0.00093 0.00729 -0.00093 0.0108 -0.00255 C 0.02174 -0.00718 0.01341 -0.00533 0.02044 -0.01227 C 0.02604 -0.01829 0.03164 -0.02477 0.03737 -0.02963 C 0.04244 -0.03403 0.04817 -0.03426 0.05338 -0.03704 C 0.06263 -0.04167 0.07187 -0.0463 0.08125 -0.04931 C 0.09453 -0.0595 0.11432 -0.05301 0.12721 -0.05186 C 0.13281 -0.04885 0.13815 -0.04746 0.14323 -0.04445 C 0.15026 -0.04051 0.1556 -0.03125 0.1625 -0.02709 C 0.16354 -0.0257 0.16445 -0.02315 0.16562 -0.02223 C 0.16849 -0.01968 0.17448 -0.01737 0.17448 -0.01713 C 0.17955 -0.00926 0.18463 -0.00857 0.19062 -0.00487 C 0.19505 -0.00186 0.19961 0.00254 0.20429 0.00486 C 0.20664 0.00625 0.2108 0.00717 0.21302 0.00995 C 0.21888 0.01666 0.22526 0.02384 0.23125 0.02963 C 0.23541 0.03356 0.2375 0.03032 0.24192 0.03703 C 0.24596 0.04328 0.25026 0.04606 0.25468 0.0493 C 0.25586 0.05023 0.25664 0.053 0.25781 0.05439 C 0.26276 0.05902 0.26875 0.06365 0.27396 0.06666 C 0.28099 0.07777 0.28971 0.08148 0.29739 0.08888 C 0.30403 0.09467 0.31028 0.10115 0.31692 0.10625 C 0.3181 0.10717 0.31888 0.11018 0.32005 0.11111 C 0.32291 0.11365 0.32565 0.11388 0.32877 0.11597 C 0.32994 0.11851 0.33112 0.12199 0.33294 0.12338 C 0.33541 0.12592 0.3414 0.12847 0.3414 0.1287 C 0.34935 0.14074 0.33919 0.12615 0.34896 0.13588 C 0.35364 0.1405 0.35638 0.1456 0.36159 0.14814 C 0.36562 0.15254 0.36966 0.1537 0.37356 0.1581 C 0.38112 0.16666 0.38997 0.17662 0.39804 0.18032 C 0.40286 0.18564 0.40586 0.19004 0.41093 0.19259 C 0.41718 0.1993 0.42239 0.20486 0.42929 0.2074 C 0.43333 0.21203 0.43815 0.21273 0.44218 0.21736 C 0.44726 0.22314 0.4526 0.22893 0.4582 0.23217 C 0.4638 0.23981 0.4681 0.24421 0.47435 0.24699 C 0.48021 0.25578 0.48919 0.26088 0.49544 0.26666 C 0.497 0.26782 0.49752 0.27037 0.49896 0.27152 C 0.50716 0.28125 0.51771 0.28958 0.52682 0.29629 C 0.53476 0.30254 0.54179 0.31226 0.55013 0.31597 C 0.56119 0.3331 0.57604 0.33541 0.5888 0.34074 C 0.60833 0.34884 0.62708 0.36134 0.64674 0.36782 C 0.65325 0.37291 0.64713 0.36875 0.65846 0.37291 C 0.66823 0.37615 0.67734 0.38263 0.68737 0.38518 C 0.82487 0.38055 0.79375 0.38611 0.86523 0.36782 C 0.87708 0.36111 0.88932 0.35625 0.90156 0.353 C 0.91172 0.34629 0.92226 0.34351 0.93255 0.33819 C 0.94349 0.3331 0.95403 0.32338 0.96471 0.31851 C 0.97213 0.31504 0.97981 0.31458 0.98724 0.31111 C 0.99349 0.30833 0.99909 0.3037 1.00547 0.30115 C 1.01367 0.29351 1.02239 0.29166 1.03112 0.28888 C 1.03672 0.28449 1.04244 0.28356 1.0483 0.28148 C 1.05481 0.27152 1.04791 0.28078 1.05573 0.27407 C 1.05976 0.2706 1.0638 0.26388 1.06758 0.25925 C 1.07669 0.24745 1.08633 0.22569 1.09648 0.21967 C 1.10013 0.21111 1.10221 0.21203 1.10612 0.20486 C 1.10833 0.20069 1.10924 0.19513 1.11263 0.19513 C 1.11315 0.19513 1.11185 0.19652 1.11146 0.19745 " pathEditMode="relative" rAng="0" ptsTypes="AAAAAAAAAAAAAAAAAAAAAAAAAAAAAAAAAAAAAAAAAAAAAAAAAAAAAAAA">
                                      <p:cBhvr>
                                        <p:cTn id="16" dur="5000" fill="hold"/>
                                        <p:tgtEl>
                                          <p:spTgt spid="21"/>
                                        </p:tgtEl>
                                        <p:attrNameLst>
                                          <p:attrName>ppt_x</p:attrName>
                                          <p:attrName>ppt_y</p:attrName>
                                        </p:attrNameLst>
                                      </p:cBhvr>
                                      <p:rCtr x="55638" y="16505"/>
                                    </p:animMotion>
                                  </p:childTnLst>
                                </p:cTn>
                              </p:par>
                              <p:par>
                                <p:cTn id="17" presetID="0" presetClass="path" presetSubtype="0" accel="50000" decel="50000" fill="hold" nodeType="withEffect">
                                  <p:stCondLst>
                                    <p:cond delay="0"/>
                                  </p:stCondLst>
                                  <p:childTnLst>
                                    <p:animMotion origin="layout" path="M -0.32331 0.09329 C -0.31862 0.09237 -0.31393 0.09237 -0.30937 0.09075 C -0.29518 0.08612 -0.30599 0.08797 -0.29687 0.08102 C -0.28958 0.075 -0.28216 0.06852 -0.27474 0.06366 C -0.2681 0.05926 -0.26068 0.05903 -0.25391 0.05625 C -0.24193 0.05163 -0.22995 0.047 -0.21784 0.04399 C -0.20065 0.0338 -0.17487 0.04028 -0.1582 0.04144 C -0.15104 0.04445 -0.14401 0.04584 -0.1375 0.04885 C -0.12838 0.05278 -0.12161 0.06204 -0.1125 0.06621 C -0.1112 0.0676 -0.10989 0.07014 -0.10859 0.07107 C -0.10469 0.07362 -0.09687 0.07593 -0.09687 0.07616 C -0.09036 0.08403 -0.08372 0.08473 -0.07604 0.08843 C -0.07044 0.09144 -0.06432 0.09584 -0.05859 0.09815 C -0.05521 0.09954 -0.04987 0.10047 -0.04687 0.10325 C -0.03932 0.10996 -0.03112 0.11713 -0.02331 0.12292 C -0.01797 0.12686 -0.01536 0.12362 -0.00937 0.13033 C -0.00417 0.13658 0.0013 0.13936 0.00703 0.1426 C 0.00833 0.14352 0.00964 0.1463 0.01094 0.14769 C 0.01758 0.15232 0.02539 0.15695 0.0319 0.15996 C 0.04089 0.17107 0.05261 0.17477 0.06224 0.18218 C 0.07109 0.18797 0.0793 0.19445 0.08776 0.19954 C 0.08932 0.20047 0.09037 0.20348 0.09193 0.2044 C 0.09557 0.20695 0.09883 0.20718 0.10313 0.20926 C 0.1043 0.21181 0.10612 0.21528 0.1086 0.21667 C 0.11146 0.21922 0.11927 0.22176 0.11927 0.222 C 0.12982 0.23403 0.11667 0.21945 0.12943 0.22917 C 0.13503 0.2338 0.13854 0.23889 0.14557 0.24144 C 0.15091 0.24584 0.15612 0.247 0.16133 0.25139 C 0.1711 0.25996 0.18242 0.26991 0.19284 0.27362 C 0.19896 0.27871 0.20313 0.28334 0.20938 0.28588 C 0.21784 0.2926 0.22435 0.29815 0.2336 0.3007 C 0.2388 0.30533 0.24505 0.30602 0.25026 0.31065 C 0.2569 0.31644 0.2638 0.32223 0.2711 0.32547 C 0.27826 0.33311 0.28386 0.3375 0.29193 0.34028 C 0.29961 0.34908 0.31107 0.35417 0.31901 0.35996 C 0.32136 0.36112 0.32162 0.36366 0.32396 0.36482 C 0.33451 0.37454 0.34792 0.38288 0.36003 0.38959 C 0.37031 0.39584 0.37943 0.40556 0.38998 0.40926 C 0.40469 0.42639 0.42383 0.42871 0.4405 0.43403 C 0.46576 0.44213 0.49011 0.45463 0.51563 0.46112 C 0.52409 0.46621 0.51615 0.46204 0.53073 0.46621 C 0.54349 0.46945 0.55534 0.47593 0.56823 0.47848 C 0.74662 0.47385 0.70625 0.4794 0.79896 0.46112 C 0.81432 0.4544 0.83021 0.44954 0.8461 0.4463 C 0.85925 0.43959 0.87292 0.43681 0.88633 0.43149 C 0.90052 0.42639 0.91406 0.41667 0.928 0.41181 C 0.93763 0.40834 0.94766 0.40788 0.95729 0.4044 C 0.96524 0.40163 0.97266 0.397 0.98086 0.39445 C 0.99154 0.38681 1.00287 0.38496 1.01406 0.38218 C 1.02136 0.37778 1.02878 0.37686 1.03646 0.37477 C 1.04492 0.36482 1.03594 0.37408 1.0461 0.36737 C 1.0513 0.36389 1.05651 0.35718 1.06146 0.35255 C 1.07318 0.34075 1.08581 0.31899 1.09896 0.31297 C 1.10365 0.3044 1.10638 0.30533 1.11133 0.29815 C 1.11432 0.29399 1.11537 0.28843 1.11979 0.28843 C 1.12044 0.28843 1.11888 0.28982 1.11836 0.29075 " pathEditMode="relative" rAng="0" ptsTypes="AAAAAAAAAAAAAAAAAAAAAAAAAAAAAAAAAAAAAAAAAAAAAAAAAAAAAAAA">
                                      <p:cBhvr>
                                        <p:cTn id="18" dur="5000" fill="hold"/>
                                        <p:tgtEl>
                                          <p:spTgt spid="25"/>
                                        </p:tgtEl>
                                        <p:attrNameLst>
                                          <p:attrName>ppt_x</p:attrName>
                                          <p:attrName>ppt_y</p:attrName>
                                        </p:attrNameLst>
                                      </p:cBhvr>
                                      <p:rCtr x="72161" y="16505"/>
                                    </p:animMotion>
                                  </p:childTnLst>
                                </p:cTn>
                              </p:par>
                              <p:par>
                                <p:cTn id="19" presetID="0" presetClass="path" presetSubtype="0" accel="50000" decel="50000" fill="hold" nodeType="withEffect">
                                  <p:stCondLst>
                                    <p:cond delay="0"/>
                                  </p:stCondLst>
                                  <p:childTnLst>
                                    <p:animMotion origin="layout" path="M 8.33333E-7 -1.85185E-6 C 0.00378 -0.00092 0.00742 -0.00092 0.01094 -0.00254 C 0.022 -0.00717 0.01354 -0.00532 0.0207 -0.01227 C 0.02643 -0.01829 0.03216 -0.02477 0.03802 -0.02963 C 0.04323 -0.03403 0.04896 -0.03426 0.0543 -0.03704 C 0.06354 -0.04166 0.07305 -0.04629 0.08229 -0.0493 C 0.0957 -0.05949 0.11588 -0.05301 0.12891 -0.05185 C 0.1345 -0.04884 0.13997 -0.04745 0.14518 -0.04444 C 0.15221 -0.04051 0.15768 -0.03125 0.16471 -0.02708 C 0.16562 -0.02569 0.16667 -0.02315 0.16784 -0.02222 C 0.1707 -0.01967 0.17682 -0.01736 0.17682 -0.01713 C 0.1819 -0.00926 0.18711 -0.00856 0.1931 -0.00486 C 0.19753 -0.00185 0.20234 0.00255 0.2069 0.00486 C 0.20937 0.00625 0.21354 0.00718 0.21588 0.00996 C 0.22187 0.01667 0.22825 0.02384 0.23437 0.02963 C 0.23854 0.03357 0.24062 0.03033 0.24518 0.03704 C 0.24935 0.04329 0.25365 0.04607 0.25807 0.04931 C 0.25911 0.05023 0.26016 0.05301 0.2612 0.0544 C 0.26628 0.05903 0.2724 0.06366 0.27747 0.06667 C 0.28463 0.07778 0.29362 0.08148 0.3013 0.08889 C 0.30807 0.09468 0.31458 0.10116 0.32109 0.10625 C 0.3224 0.10718 0.32318 0.11019 0.32435 0.11111 C 0.32721 0.11366 0.32995 0.11389 0.3332 0.11597 C 0.33424 0.11852 0.33555 0.12199 0.33737 0.12338 C 0.33984 0.12593 0.34583 0.12847 0.34583 0.12871 C 0.35404 0.14074 0.34375 0.12616 0.35365 0.13588 C 0.35833 0.14051 0.36107 0.1456 0.36641 0.14815 C 0.37044 0.15255 0.37461 0.15371 0.37865 0.1581 C 0.3862 0.16667 0.39505 0.17662 0.40338 0.18033 C 0.4082 0.18496 0.41133 0.19005 0.41641 0.19259 C 0.42279 0.19931 0.42799 0.20486 0.43516 0.20741 C 0.43919 0.21204 0.44401 0.21273 0.44818 0.21667 C 0.45325 0.22315 0.45872 0.22894 0.46445 0.23218 C 0.47005 0.23982 0.47435 0.24421 0.48073 0.24699 C 0.48672 0.25579 0.49557 0.26088 0.50208 0.26667 C 0.50365 0.26783 0.50404 0.27037 0.50573 0.27153 C 0.51393 0.28125 0.52461 0.28959 0.53385 0.2963 C 0.54193 0.30255 0.54909 0.31227 0.55742 0.31597 C 0.56875 0.3331 0.58372 0.33542 0.59674 0.34074 C 0.61654 0.34884 0.63555 0.36134 0.65547 0.36783 C 0.66211 0.37292 0.65586 0.36875 0.66732 0.37292 C 0.67721 0.37616 0.68646 0.38264 0.69661 0.38519 C 0.83594 0.38056 0.80443 0.38611 0.87682 0.36783 C 0.88893 0.36111 0.9013 0.35625 0.91367 0.35301 C 0.92396 0.3463 0.93463 0.34352 0.94518 0.3382 C 0.95625 0.3331 0.9668 0.32338 0.97773 0.31852 C 0.98529 0.31505 0.9931 0.31459 1.00065 0.31111 C 1.00677 0.30834 1.01263 0.30371 1.01901 0.30116 C 1.02734 0.29352 1.0362 0.29167 1.04492 0.28889 C 1.05065 0.28449 1.05651 0.28357 1.0625 0.28148 C 1.06901 0.27153 1.06198 0.28079 1.06992 0.27408 C 1.07409 0.2706 1.07812 0.26389 1.08203 0.25926 C 1.09115 0.24746 1.10104 0.2257 1.11133 0.21968 C 1.11497 0.21111 1.11706 0.21204 1.12096 0.20486 C 1.12331 0.2007 1.12409 0.19514 1.1276 0.19514 C 1.12812 0.19514 1.12682 0.19653 1.12643 0.19746 " pathEditMode="relative" rAng="0" ptsTypes="AAAAAAAAAAAAAAAAAAAAAAAAAAAAAAAAAAAAAAAAAAAAAAAAAAAAAAAA">
                                      <p:cBhvr>
                                        <p:cTn id="20" dur="5000" fill="hold"/>
                                        <p:tgtEl>
                                          <p:spTgt spid="16"/>
                                        </p:tgtEl>
                                        <p:attrNameLst>
                                          <p:attrName>ppt_x</p:attrName>
                                          <p:attrName>ppt_y</p:attrName>
                                        </p:attrNameLst>
                                      </p:cBhvr>
                                      <p:rCtr x="56380" y="16505"/>
                                    </p:animMotion>
                                  </p:childTnLst>
                                </p:cTn>
                              </p:par>
                              <p:par>
                                <p:cTn id="21" presetID="0" presetClass="path" presetSubtype="0" accel="50000" decel="50000" fill="hold" nodeType="withEffect">
                                  <p:stCondLst>
                                    <p:cond delay="3100"/>
                                  </p:stCondLst>
                                  <p:childTnLst>
                                    <p:animMotion origin="layout" path="M 2.5E-6 -4.81481E-6 C 0.00807 -0.0118 0.00416 -0.00833 0.01133 -0.01226 C 0.01614 -0.01921 0.02083 -0.01921 0.02604 -0.02476 C 0.0362 -0.03611 0.04817 -0.04143 0.05937 -0.04444 C 0.07018 -0.05208 0.08151 -0.05208 0.09205 -0.05925 C 0.09974 -0.06458 0.10781 -0.06643 0.11549 -0.07152 C 0.12656 -0.07893 0.13763 -0.08587 0.14922 -0.08888 C 0.15182 -0.09074 0.15429 -0.09467 0.15703 -0.09629 C 0.16367 -0.1 0.17044 -0.10115 0.17721 -0.1037 C 0.18255 -0.10555 0.18776 -0.11018 0.19297 -0.11365 C 0.19557 -0.11504 0.20078 -0.11851 0.20078 -0.11828 C 0.21172 -0.1331 0.22383 -0.13449 0.23554 -0.14328 C 0.24661 -0.1618 0.26159 -0.16412 0.27383 -0.17777 C 0.28867 -0.19444 0.30455 -0.20555 0.31979 -0.22222 C 0.32474 -0.22754 0.3306 -0.22708 0.33541 -0.2324 C 0.34192 -0.23912 0.35416 -0.2537 0.36133 -0.25925 C 0.37995 -0.2743 0.35078 -0.23773 0.38151 -0.27152 C 0.3901 -0.28125 0.39804 -0.28703 0.40729 -0.29375 C 0.41289 -0.29791 0.41653 -0.30439 0.42291 -0.30856 C 0.43515 -0.31689 0.42187 -0.30995 0.43424 -0.32106 C 0.43854 -0.325 0.44765 -0.33078 0.44765 -0.33055 C 0.45442 -0.34189 0.47291 -0.35185 0.48138 -0.3581 C 0.49739 -0.36967 0.51263 -0.38495 0.52851 -0.39745 C 0.53073 -0.3993 0.53307 -0.40023 0.53528 -0.40254 C 0.53646 -0.4037 0.53737 -0.40625 0.53854 -0.4074 C 0.54323 -0.41134 0.55026 -0.41226 0.55429 -0.41967 C 0.55716 -0.425 0.56002 -0.43032 0.56211 -0.43703 C 0.5638 -0.44189 0.56666 -0.45185 0.56666 -0.45162 C 0.5694 -0.4824 0.58203 -0.48773 0.59245 -0.5037 C 0.60078 -0.51643 0.60937 -0.53819 0.6194 -0.5456 C 0.62578 -0.55949 0.63372 -0.56597 0.64179 -0.57291 C 0.64336 -0.57407 0.64492 -0.57569 0.64635 -0.578 C 0.64765 -0.57986 0.6483 -0.58356 0.64974 -0.58518 C 0.65364 -0.58912 0.65807 -0.58888 0.66198 -0.59259 C 0.66836 -0.59837 0.67448 -0.60625 0.68112 -0.60995 C 0.6875 -0.61921 0.69609 -0.62384 0.70351 -0.62708 C 0.71497 -0.63981 0.72682 -0.65092 0.73945 -0.65439 C 0.74726 -0.65995 0.75508 -0.66203 0.76302 -0.66412 C 0.7681 -0.66759 0.77344 -0.66921 0.77877 -0.67152 C 0.81875 -0.6706 0.87239 -0.67523 0.91784 -0.66666 C 0.94336 -0.6618 0.96705 -0.64236 0.99192 -0.63449 C 0.99987 -0.6287 1.00729 -0.62662 1.01549 -0.62476 C 1.02226 -0.62106 1.02903 -0.61851 1.03567 -0.61481 C 1.04219 -0.61134 1.04349 -0.60486 1.05156 -0.60486 " pathEditMode="relative" rAng="0" ptsTypes="AAAAAAAAAAAAAAAAAAAAAAAAAAAAAAAAAAAAAAAAAAAA">
                                      <p:cBhvr>
                                        <p:cTn id="22" dur="5000" fill="hold"/>
                                        <p:tgtEl>
                                          <p:spTgt spid="26"/>
                                        </p:tgtEl>
                                        <p:attrNameLst>
                                          <p:attrName>ppt_x</p:attrName>
                                          <p:attrName>ppt_y</p:attrName>
                                        </p:attrNameLst>
                                      </p:cBhvr>
                                      <p:rCtr x="52578" y="-33611"/>
                                    </p:animMotion>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3E44A8C-9FBE-283A-AC91-A4B4AAF61737}"/>
              </a:ext>
            </a:extLst>
          </p:cNvPr>
          <p:cNvSpPr/>
          <p:nvPr/>
        </p:nvSpPr>
        <p:spPr>
          <a:xfrm>
            <a:off x="283124" y="152401"/>
            <a:ext cx="11625752" cy="6440586"/>
          </a:xfrm>
          <a:custGeom>
            <a:avLst/>
            <a:gdLst>
              <a:gd name="connsiteX0" fmla="*/ 0 w 11625752"/>
              <a:gd name="connsiteY0" fmla="*/ 642255 h 6440586"/>
              <a:gd name="connsiteX1" fmla="*/ 642255 w 11625752"/>
              <a:gd name="connsiteY1" fmla="*/ 0 h 6440586"/>
              <a:gd name="connsiteX2" fmla="*/ 10983497 w 11625752"/>
              <a:gd name="connsiteY2" fmla="*/ 0 h 6440586"/>
              <a:gd name="connsiteX3" fmla="*/ 11625752 w 11625752"/>
              <a:gd name="connsiteY3" fmla="*/ 642255 h 6440586"/>
              <a:gd name="connsiteX4" fmla="*/ 11625752 w 11625752"/>
              <a:gd name="connsiteY4" fmla="*/ 5798331 h 6440586"/>
              <a:gd name="connsiteX5" fmla="*/ 10983497 w 11625752"/>
              <a:gd name="connsiteY5" fmla="*/ 6440586 h 6440586"/>
              <a:gd name="connsiteX6" fmla="*/ 642255 w 11625752"/>
              <a:gd name="connsiteY6" fmla="*/ 6440586 h 6440586"/>
              <a:gd name="connsiteX7" fmla="*/ 0 w 11625752"/>
              <a:gd name="connsiteY7" fmla="*/ 5798331 h 6440586"/>
              <a:gd name="connsiteX8" fmla="*/ 0 w 11625752"/>
              <a:gd name="connsiteY8" fmla="*/ 642255 h 64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6440586" fill="none" extrusionOk="0">
                <a:moveTo>
                  <a:pt x="0" y="642255"/>
                </a:moveTo>
                <a:cubicBezTo>
                  <a:pt x="2114" y="344763"/>
                  <a:pt x="310553" y="38612"/>
                  <a:pt x="642255" y="0"/>
                </a:cubicBezTo>
                <a:cubicBezTo>
                  <a:pt x="2726150" y="72427"/>
                  <a:pt x="7807012" y="61419"/>
                  <a:pt x="10983497" y="0"/>
                </a:cubicBezTo>
                <a:cubicBezTo>
                  <a:pt x="11330092" y="-55851"/>
                  <a:pt x="11571036" y="270997"/>
                  <a:pt x="11625752" y="642255"/>
                </a:cubicBezTo>
                <a:cubicBezTo>
                  <a:pt x="11726628" y="1460979"/>
                  <a:pt x="11518439" y="4080469"/>
                  <a:pt x="11625752" y="5798331"/>
                </a:cubicBezTo>
                <a:cubicBezTo>
                  <a:pt x="11636321" y="6099399"/>
                  <a:pt x="11303671" y="6401873"/>
                  <a:pt x="10983497" y="6440586"/>
                </a:cubicBezTo>
                <a:cubicBezTo>
                  <a:pt x="9471163" y="6470413"/>
                  <a:pt x="1867330" y="6361280"/>
                  <a:pt x="642255" y="6440586"/>
                </a:cubicBezTo>
                <a:cubicBezTo>
                  <a:pt x="349798" y="6433549"/>
                  <a:pt x="-16080" y="6156219"/>
                  <a:pt x="0" y="5798331"/>
                </a:cubicBezTo>
                <a:cubicBezTo>
                  <a:pt x="50037" y="4606533"/>
                  <a:pt x="770" y="1926485"/>
                  <a:pt x="0" y="642255"/>
                </a:cubicBezTo>
                <a:close/>
              </a:path>
              <a:path w="11625752" h="6440586" stroke="0" extrusionOk="0">
                <a:moveTo>
                  <a:pt x="0" y="642255"/>
                </a:moveTo>
                <a:cubicBezTo>
                  <a:pt x="38772" y="298116"/>
                  <a:pt x="302969" y="32132"/>
                  <a:pt x="642255" y="0"/>
                </a:cubicBezTo>
                <a:cubicBezTo>
                  <a:pt x="4316112" y="123000"/>
                  <a:pt x="7252951" y="-96860"/>
                  <a:pt x="10983497" y="0"/>
                </a:cubicBezTo>
                <a:cubicBezTo>
                  <a:pt x="11334099" y="-3129"/>
                  <a:pt x="11642651" y="253477"/>
                  <a:pt x="11625752" y="642255"/>
                </a:cubicBezTo>
                <a:cubicBezTo>
                  <a:pt x="11628925" y="1374125"/>
                  <a:pt x="11720019" y="4065808"/>
                  <a:pt x="11625752" y="5798331"/>
                </a:cubicBezTo>
                <a:cubicBezTo>
                  <a:pt x="11586238" y="6167354"/>
                  <a:pt x="11305727" y="6435271"/>
                  <a:pt x="10983497" y="6440586"/>
                </a:cubicBezTo>
                <a:cubicBezTo>
                  <a:pt x="6937073" y="6279879"/>
                  <a:pt x="2680322" y="6480253"/>
                  <a:pt x="642255" y="6440586"/>
                </a:cubicBezTo>
                <a:cubicBezTo>
                  <a:pt x="259545" y="6434930"/>
                  <a:pt x="-53971" y="6128588"/>
                  <a:pt x="0" y="5798331"/>
                </a:cubicBezTo>
                <a:cubicBezTo>
                  <a:pt x="32216" y="4259268"/>
                  <a:pt x="57206" y="2367836"/>
                  <a:pt x="0" y="642255"/>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B3991F36-6A94-F08B-84E2-93DCCFE91157}"/>
              </a:ext>
            </a:extLst>
          </p:cNvPr>
          <p:cNvGrpSpPr/>
          <p:nvPr/>
        </p:nvGrpSpPr>
        <p:grpSpPr>
          <a:xfrm>
            <a:off x="444506" y="171367"/>
            <a:ext cx="11099794" cy="1276433"/>
            <a:chOff x="114582" y="1651755"/>
            <a:chExt cx="10731486" cy="1536902"/>
          </a:xfrm>
        </p:grpSpPr>
        <p:grpSp>
          <p:nvGrpSpPr>
            <p:cNvPr id="5" name="Group 4">
              <a:extLst>
                <a:ext uri="{FF2B5EF4-FFF2-40B4-BE49-F238E27FC236}">
                  <a16:creationId xmlns:a16="http://schemas.microsoft.com/office/drawing/2014/main" id="{343E24FE-D578-9CD6-BEB0-B53C80DC30C9}"/>
                </a:ext>
              </a:extLst>
            </p:cNvPr>
            <p:cNvGrpSpPr/>
            <p:nvPr/>
          </p:nvGrpSpPr>
          <p:grpSpPr>
            <a:xfrm>
              <a:off x="699912" y="1651755"/>
              <a:ext cx="10146156" cy="1536902"/>
              <a:chOff x="-222790" y="232396"/>
              <a:chExt cx="10909881" cy="1837155"/>
            </a:xfrm>
          </p:grpSpPr>
          <p:sp>
            <p:nvSpPr>
              <p:cNvPr id="7" name="Hình chữ nhật: Góc Tròn 38">
                <a:extLst>
                  <a:ext uri="{FF2B5EF4-FFF2-40B4-BE49-F238E27FC236}">
                    <a16:creationId xmlns:a16="http://schemas.microsoft.com/office/drawing/2014/main" id="{237EFA6F-739A-C02C-B102-6486B8064562}"/>
                  </a:ext>
                </a:extLst>
              </p:cNvPr>
              <p:cNvSpPr/>
              <p:nvPr/>
            </p:nvSpPr>
            <p:spPr>
              <a:xfrm>
                <a:off x="-222790" y="232396"/>
                <a:ext cx="10909881" cy="1837155"/>
              </a:xfrm>
              <a:custGeom>
                <a:avLst/>
                <a:gdLst>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 name="connsiteX0" fmla="*/ 0 w 10909881"/>
                  <a:gd name="connsiteY0" fmla="*/ 306198 h 1837155"/>
                  <a:gd name="connsiteX1" fmla="*/ 151786 w 10909881"/>
                  <a:gd name="connsiteY1" fmla="*/ 0 h 1837155"/>
                  <a:gd name="connsiteX2" fmla="*/ 968383 w 10909881"/>
                  <a:gd name="connsiteY2" fmla="*/ 0 h 1837155"/>
                  <a:gd name="connsiteX3" fmla="*/ 1818312 w 10909881"/>
                  <a:gd name="connsiteY3" fmla="*/ 0 h 1837155"/>
                  <a:gd name="connsiteX4" fmla="*/ 1818312 w 10909881"/>
                  <a:gd name="connsiteY4" fmla="*/ 0 h 1837155"/>
                  <a:gd name="connsiteX5" fmla="*/ 2672919 w 10909881"/>
                  <a:gd name="connsiteY5" fmla="*/ 0 h 1837155"/>
                  <a:gd name="connsiteX6" fmla="*/ 3609350 w 10909881"/>
                  <a:gd name="connsiteY6" fmla="*/ 0 h 1837155"/>
                  <a:gd name="connsiteX7" fmla="*/ 4545782 w 10909881"/>
                  <a:gd name="connsiteY7" fmla="*/ 0 h 1837155"/>
                  <a:gd name="connsiteX8" fmla="*/ 5371131 w 10909881"/>
                  <a:gd name="connsiteY8" fmla="*/ 0 h 1837155"/>
                  <a:gd name="connsiteX9" fmla="*/ 6258604 w 10909881"/>
                  <a:gd name="connsiteY9" fmla="*/ 0 h 1837155"/>
                  <a:gd name="connsiteX10" fmla="*/ 7021831 w 10909881"/>
                  <a:gd name="connsiteY10" fmla="*/ 0 h 1837155"/>
                  <a:gd name="connsiteX11" fmla="*/ 7785058 w 10909881"/>
                  <a:gd name="connsiteY11" fmla="*/ 0 h 1837155"/>
                  <a:gd name="connsiteX12" fmla="*/ 8486161 w 10909881"/>
                  <a:gd name="connsiteY12" fmla="*/ 0 h 1837155"/>
                  <a:gd name="connsiteX13" fmla="*/ 9187266 w 10909881"/>
                  <a:gd name="connsiteY13" fmla="*/ 0 h 1837155"/>
                  <a:gd name="connsiteX14" fmla="*/ 9950491 w 10909881"/>
                  <a:gd name="connsiteY14" fmla="*/ 0 h 1837155"/>
                  <a:gd name="connsiteX15" fmla="*/ 10758092 w 10909881"/>
                  <a:gd name="connsiteY15" fmla="*/ 0 h 1837155"/>
                  <a:gd name="connsiteX16" fmla="*/ 10909881 w 10909881"/>
                  <a:gd name="connsiteY16" fmla="*/ 306198 h 1837155"/>
                  <a:gd name="connsiteX17" fmla="*/ 10909881 w 10909881"/>
                  <a:gd name="connsiteY17" fmla="*/ 306192 h 1837155"/>
                  <a:gd name="connsiteX18" fmla="*/ 10909881 w 10909881"/>
                  <a:gd name="connsiteY18" fmla="*/ 306192 h 1837155"/>
                  <a:gd name="connsiteX19" fmla="*/ 10909881 w 10909881"/>
                  <a:gd name="connsiteY19" fmla="*/ 765479 h 1837155"/>
                  <a:gd name="connsiteX20" fmla="*/ 10909881 w 10909881"/>
                  <a:gd name="connsiteY20" fmla="*/ 1530953 h 1837155"/>
                  <a:gd name="connsiteX21" fmla="*/ 10758092 w 10909881"/>
                  <a:gd name="connsiteY21" fmla="*/ 1837155 h 1837155"/>
                  <a:gd name="connsiteX22" fmla="*/ 9870619 w 10909881"/>
                  <a:gd name="connsiteY22" fmla="*/ 1837155 h 1837155"/>
                  <a:gd name="connsiteX23" fmla="*/ 9169516 w 10909881"/>
                  <a:gd name="connsiteY23" fmla="*/ 1837155 h 1837155"/>
                  <a:gd name="connsiteX24" fmla="*/ 8344167 w 10909881"/>
                  <a:gd name="connsiteY24" fmla="*/ 1837155 h 1837155"/>
                  <a:gd name="connsiteX25" fmla="*/ 7332447 w 10909881"/>
                  <a:gd name="connsiteY25" fmla="*/ 1837155 h 1837155"/>
                  <a:gd name="connsiteX26" fmla="*/ 6320727 w 10909881"/>
                  <a:gd name="connsiteY26" fmla="*/ 1837155 h 1837155"/>
                  <a:gd name="connsiteX27" fmla="*/ 5433255 w 10909881"/>
                  <a:gd name="connsiteY27" fmla="*/ 1837155 h 1837155"/>
                  <a:gd name="connsiteX28" fmla="*/ 4545782 w 10909881"/>
                  <a:gd name="connsiteY28" fmla="*/ 1837155 h 1837155"/>
                  <a:gd name="connsiteX29" fmla="*/ 3718449 w 10909881"/>
                  <a:gd name="connsiteY29" fmla="*/ 1837155 h 1837155"/>
                  <a:gd name="connsiteX30" fmla="*/ 2836568 w 10909881"/>
                  <a:gd name="connsiteY30" fmla="*/ 1837155 h 1837155"/>
                  <a:gd name="connsiteX31" fmla="*/ 1818312 w 10909881"/>
                  <a:gd name="connsiteY31" fmla="*/ 1837155 h 1837155"/>
                  <a:gd name="connsiteX32" fmla="*/ 1818312 w 10909881"/>
                  <a:gd name="connsiteY32" fmla="*/ 1837155 h 1837155"/>
                  <a:gd name="connsiteX33" fmla="*/ 1018379 w 10909881"/>
                  <a:gd name="connsiteY33" fmla="*/ 1837155 h 1837155"/>
                  <a:gd name="connsiteX34" fmla="*/ 151786 w 10909881"/>
                  <a:gd name="connsiteY34" fmla="*/ 1837155 h 1837155"/>
                  <a:gd name="connsiteX35" fmla="*/ 0 w 10909881"/>
                  <a:gd name="connsiteY35" fmla="*/ 1530953 h 1837155"/>
                  <a:gd name="connsiteX36" fmla="*/ 0 w 10909881"/>
                  <a:gd name="connsiteY36" fmla="*/ 765479 h 1837155"/>
                  <a:gd name="connsiteX37" fmla="*/ 0 w 10909881"/>
                  <a:gd name="connsiteY37" fmla="*/ 593251 h 1837155"/>
                  <a:gd name="connsiteX38" fmla="*/ 0 w 10909881"/>
                  <a:gd name="connsiteY38" fmla="*/ 306192 h 1837155"/>
                  <a:gd name="connsiteX39" fmla="*/ 0 w 10909881"/>
                  <a:gd name="connsiteY39"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09881" h="1837155" fill="none" extrusionOk="0">
                    <a:moveTo>
                      <a:pt x="0" y="306198"/>
                    </a:moveTo>
                    <a:cubicBezTo>
                      <a:pt x="50047" y="141794"/>
                      <a:pt x="25708" y="-11835"/>
                      <a:pt x="151786" y="0"/>
                    </a:cubicBezTo>
                    <a:cubicBezTo>
                      <a:pt x="317675" y="-176536"/>
                      <a:pt x="626955" y="202734"/>
                      <a:pt x="1018379" y="0"/>
                    </a:cubicBezTo>
                    <a:cubicBezTo>
                      <a:pt x="1350442" y="-119798"/>
                      <a:pt x="1723133" y="-21615"/>
                      <a:pt x="1818312" y="0"/>
                    </a:cubicBezTo>
                    <a:lnTo>
                      <a:pt x="1818312" y="0"/>
                    </a:lnTo>
                    <a:cubicBezTo>
                      <a:pt x="2034040" y="50399"/>
                      <a:pt x="2409423" y="-184011"/>
                      <a:pt x="2645644" y="0"/>
                    </a:cubicBezTo>
                    <a:cubicBezTo>
                      <a:pt x="2926660" y="132043"/>
                      <a:pt x="3091818" y="-36536"/>
                      <a:pt x="3500251" y="0"/>
                    </a:cubicBezTo>
                    <a:cubicBezTo>
                      <a:pt x="3833637" y="-189021"/>
                      <a:pt x="4189159" y="-124496"/>
                      <a:pt x="4545782" y="0"/>
                    </a:cubicBezTo>
                    <a:cubicBezTo>
                      <a:pt x="4814835" y="-135605"/>
                      <a:pt x="5069662" y="-82134"/>
                      <a:pt x="5246885" y="0"/>
                    </a:cubicBezTo>
                    <a:cubicBezTo>
                      <a:pt x="5461317" y="-99282"/>
                      <a:pt x="6040423" y="-116685"/>
                      <a:pt x="6258604" y="0"/>
                    </a:cubicBezTo>
                    <a:cubicBezTo>
                      <a:pt x="6698259" y="-61905"/>
                      <a:pt x="6872079" y="-50783"/>
                      <a:pt x="7083954" y="0"/>
                    </a:cubicBezTo>
                    <a:cubicBezTo>
                      <a:pt x="7298102" y="142804"/>
                      <a:pt x="7592826" y="67195"/>
                      <a:pt x="7909305" y="0"/>
                    </a:cubicBezTo>
                    <a:cubicBezTo>
                      <a:pt x="8149552" y="-200784"/>
                      <a:pt x="8709389" y="160355"/>
                      <a:pt x="8921023" y="0"/>
                    </a:cubicBezTo>
                    <a:cubicBezTo>
                      <a:pt x="9222788" y="-69089"/>
                      <a:pt x="9368789" y="-73220"/>
                      <a:pt x="9622128" y="0"/>
                    </a:cubicBezTo>
                    <a:cubicBezTo>
                      <a:pt x="10024090" y="82818"/>
                      <a:pt x="10251652" y="175920"/>
                      <a:pt x="10758092" y="0"/>
                    </a:cubicBezTo>
                    <a:cubicBezTo>
                      <a:pt x="10809568" y="-28822"/>
                      <a:pt x="10961419" y="100799"/>
                      <a:pt x="10909881" y="306198"/>
                    </a:cubicBezTo>
                    <a:lnTo>
                      <a:pt x="10909881" y="306192"/>
                    </a:lnTo>
                    <a:lnTo>
                      <a:pt x="10909881" y="306192"/>
                    </a:lnTo>
                    <a:cubicBezTo>
                      <a:pt x="10845525" y="493989"/>
                      <a:pt x="10889115" y="637934"/>
                      <a:pt x="10909881" y="765479"/>
                    </a:cubicBezTo>
                    <a:cubicBezTo>
                      <a:pt x="10887619" y="1154248"/>
                      <a:pt x="10903127" y="1222756"/>
                      <a:pt x="10909881" y="1530953"/>
                    </a:cubicBezTo>
                    <a:cubicBezTo>
                      <a:pt x="10925967" y="1699182"/>
                      <a:pt x="10873829" y="1843953"/>
                      <a:pt x="10758092" y="1837155"/>
                    </a:cubicBezTo>
                    <a:cubicBezTo>
                      <a:pt x="10419189" y="1956606"/>
                      <a:pt x="10111073" y="1867667"/>
                      <a:pt x="9746373" y="1837155"/>
                    </a:cubicBezTo>
                    <a:cubicBezTo>
                      <a:pt x="9548941" y="1812773"/>
                      <a:pt x="9035447" y="1637768"/>
                      <a:pt x="8734654" y="1837155"/>
                    </a:cubicBezTo>
                    <a:cubicBezTo>
                      <a:pt x="8694696" y="1851177"/>
                      <a:pt x="8259195" y="1869928"/>
                      <a:pt x="7847181" y="1837155"/>
                    </a:cubicBezTo>
                    <a:cubicBezTo>
                      <a:pt x="7447476" y="1723334"/>
                      <a:pt x="7104169" y="1945334"/>
                      <a:pt x="6897585" y="1837155"/>
                    </a:cubicBezTo>
                    <a:cubicBezTo>
                      <a:pt x="6687001" y="2045590"/>
                      <a:pt x="6164356" y="1802945"/>
                      <a:pt x="5885865" y="1837155"/>
                    </a:cubicBezTo>
                    <a:cubicBezTo>
                      <a:pt x="5551418" y="1627103"/>
                      <a:pt x="4847423" y="1769665"/>
                      <a:pt x="4545782" y="1837155"/>
                    </a:cubicBezTo>
                    <a:cubicBezTo>
                      <a:pt x="4189963" y="1812839"/>
                      <a:pt x="4053201" y="1878404"/>
                      <a:pt x="3582075" y="1837155"/>
                    </a:cubicBezTo>
                    <a:cubicBezTo>
                      <a:pt x="3255075" y="1812771"/>
                      <a:pt x="3051568" y="1977187"/>
                      <a:pt x="2618369" y="1837155"/>
                    </a:cubicBezTo>
                    <a:cubicBezTo>
                      <a:pt x="2209405" y="1763378"/>
                      <a:pt x="2210661" y="1931727"/>
                      <a:pt x="1818312" y="1837155"/>
                    </a:cubicBezTo>
                    <a:lnTo>
                      <a:pt x="1818312" y="1837155"/>
                    </a:lnTo>
                    <a:cubicBezTo>
                      <a:pt x="1653073" y="1974768"/>
                      <a:pt x="1475878" y="1875696"/>
                      <a:pt x="1035044" y="1837155"/>
                    </a:cubicBezTo>
                    <a:cubicBezTo>
                      <a:pt x="618854" y="1719786"/>
                      <a:pt x="322712" y="1878045"/>
                      <a:pt x="151786" y="1837155"/>
                    </a:cubicBezTo>
                    <a:cubicBezTo>
                      <a:pt x="83023" y="1749438"/>
                      <a:pt x="-32470" y="1676205"/>
                      <a:pt x="0" y="1530953"/>
                    </a:cubicBezTo>
                    <a:cubicBezTo>
                      <a:pt x="-58623" y="1175189"/>
                      <a:pt x="76932" y="1005872"/>
                      <a:pt x="0" y="765479"/>
                    </a:cubicBezTo>
                    <a:cubicBezTo>
                      <a:pt x="13493" y="697048"/>
                      <a:pt x="-14617" y="659333"/>
                      <a:pt x="0" y="593251"/>
                    </a:cubicBezTo>
                    <a:cubicBezTo>
                      <a:pt x="14027" y="584439"/>
                      <a:pt x="37431" y="418093"/>
                      <a:pt x="0" y="306192"/>
                    </a:cubicBezTo>
                    <a:lnTo>
                      <a:pt x="0" y="306198"/>
                    </a:lnTo>
                    <a:close/>
                  </a:path>
                  <a:path w="10909881" h="1837155" stroke="0" extrusionOk="0">
                    <a:moveTo>
                      <a:pt x="0" y="306198"/>
                    </a:moveTo>
                    <a:cubicBezTo>
                      <a:pt x="22515" y="92630"/>
                      <a:pt x="35033" y="-21293"/>
                      <a:pt x="151786" y="0"/>
                    </a:cubicBezTo>
                    <a:cubicBezTo>
                      <a:pt x="479416" y="52343"/>
                      <a:pt x="736364" y="30908"/>
                      <a:pt x="968383" y="0"/>
                    </a:cubicBezTo>
                    <a:cubicBezTo>
                      <a:pt x="1268860" y="9458"/>
                      <a:pt x="1358295" y="26970"/>
                      <a:pt x="1818312" y="0"/>
                    </a:cubicBezTo>
                    <a:lnTo>
                      <a:pt x="1818312" y="0"/>
                    </a:lnTo>
                    <a:cubicBezTo>
                      <a:pt x="2161807" y="-42146"/>
                      <a:pt x="2375463" y="38133"/>
                      <a:pt x="2672919" y="0"/>
                    </a:cubicBezTo>
                    <a:cubicBezTo>
                      <a:pt x="3055934" y="-26760"/>
                      <a:pt x="3161966" y="95886"/>
                      <a:pt x="3609350" y="0"/>
                    </a:cubicBezTo>
                    <a:cubicBezTo>
                      <a:pt x="3990215" y="-127145"/>
                      <a:pt x="4271765" y="125029"/>
                      <a:pt x="4545782" y="0"/>
                    </a:cubicBezTo>
                    <a:cubicBezTo>
                      <a:pt x="4544772" y="-178127"/>
                      <a:pt x="4947749" y="-37560"/>
                      <a:pt x="5371131" y="0"/>
                    </a:cubicBezTo>
                    <a:cubicBezTo>
                      <a:pt x="5607816" y="-106503"/>
                      <a:pt x="5940118" y="-55582"/>
                      <a:pt x="6258604" y="0"/>
                    </a:cubicBezTo>
                    <a:cubicBezTo>
                      <a:pt x="6418321" y="-35769"/>
                      <a:pt x="6883327" y="67332"/>
                      <a:pt x="7021831" y="0"/>
                    </a:cubicBezTo>
                    <a:cubicBezTo>
                      <a:pt x="7181945" y="-3665"/>
                      <a:pt x="7478555" y="-8430"/>
                      <a:pt x="7785058" y="0"/>
                    </a:cubicBezTo>
                    <a:cubicBezTo>
                      <a:pt x="8039727" y="115537"/>
                      <a:pt x="8153163" y="-13883"/>
                      <a:pt x="8486161" y="0"/>
                    </a:cubicBezTo>
                    <a:cubicBezTo>
                      <a:pt x="8771194" y="6791"/>
                      <a:pt x="8894305" y="-54684"/>
                      <a:pt x="9187266" y="0"/>
                    </a:cubicBezTo>
                    <a:cubicBezTo>
                      <a:pt x="9419779" y="-24317"/>
                      <a:pt x="9548218" y="-69937"/>
                      <a:pt x="9950491" y="0"/>
                    </a:cubicBezTo>
                    <a:cubicBezTo>
                      <a:pt x="10346672" y="-28448"/>
                      <a:pt x="10415038" y="-92984"/>
                      <a:pt x="10758092" y="0"/>
                    </a:cubicBezTo>
                    <a:cubicBezTo>
                      <a:pt x="10878459" y="33345"/>
                      <a:pt x="10868518" y="92483"/>
                      <a:pt x="10909881" y="306198"/>
                    </a:cubicBezTo>
                    <a:lnTo>
                      <a:pt x="10909881" y="306192"/>
                    </a:lnTo>
                    <a:lnTo>
                      <a:pt x="10909881" y="306192"/>
                    </a:lnTo>
                    <a:cubicBezTo>
                      <a:pt x="10932672" y="503450"/>
                      <a:pt x="10940826" y="548200"/>
                      <a:pt x="10909881" y="765479"/>
                    </a:cubicBezTo>
                    <a:cubicBezTo>
                      <a:pt x="11020190" y="890102"/>
                      <a:pt x="10975645" y="1259849"/>
                      <a:pt x="10909881" y="1530953"/>
                    </a:cubicBezTo>
                    <a:cubicBezTo>
                      <a:pt x="10905144" y="1701670"/>
                      <a:pt x="10823740" y="1796680"/>
                      <a:pt x="10758092" y="1837155"/>
                    </a:cubicBezTo>
                    <a:cubicBezTo>
                      <a:pt x="10311330" y="1798410"/>
                      <a:pt x="10105373" y="1837235"/>
                      <a:pt x="9870619" y="1837155"/>
                    </a:cubicBezTo>
                    <a:cubicBezTo>
                      <a:pt x="9587583" y="1798136"/>
                      <a:pt x="9300565" y="1854575"/>
                      <a:pt x="9169516" y="1837155"/>
                    </a:cubicBezTo>
                    <a:cubicBezTo>
                      <a:pt x="9125321" y="2012699"/>
                      <a:pt x="8581441" y="1832794"/>
                      <a:pt x="8344167" y="1837155"/>
                    </a:cubicBezTo>
                    <a:cubicBezTo>
                      <a:pt x="8089221" y="1904085"/>
                      <a:pt x="7802438" y="1862730"/>
                      <a:pt x="7332447" y="1837155"/>
                    </a:cubicBezTo>
                    <a:cubicBezTo>
                      <a:pt x="7045059" y="1926842"/>
                      <a:pt x="6509958" y="2013522"/>
                      <a:pt x="6320727" y="1837155"/>
                    </a:cubicBezTo>
                    <a:cubicBezTo>
                      <a:pt x="6117290" y="1884056"/>
                      <a:pt x="5686896" y="2117724"/>
                      <a:pt x="5433255" y="1837155"/>
                    </a:cubicBezTo>
                    <a:cubicBezTo>
                      <a:pt x="5212521" y="1808518"/>
                      <a:pt x="4794819" y="1662219"/>
                      <a:pt x="4545782" y="1837155"/>
                    </a:cubicBezTo>
                    <a:cubicBezTo>
                      <a:pt x="4248742" y="1915414"/>
                      <a:pt x="3825754" y="1861290"/>
                      <a:pt x="3718449" y="1837155"/>
                    </a:cubicBezTo>
                    <a:cubicBezTo>
                      <a:pt x="3505432" y="1966208"/>
                      <a:pt x="2982720" y="1929823"/>
                      <a:pt x="2836568" y="1837155"/>
                    </a:cubicBezTo>
                    <a:cubicBezTo>
                      <a:pt x="2678181" y="1878030"/>
                      <a:pt x="2321941" y="1870494"/>
                      <a:pt x="1818312" y="1837155"/>
                    </a:cubicBezTo>
                    <a:lnTo>
                      <a:pt x="1818312" y="1837155"/>
                    </a:lnTo>
                    <a:cubicBezTo>
                      <a:pt x="1420283" y="1840724"/>
                      <a:pt x="1292523" y="1857811"/>
                      <a:pt x="1018379" y="1837155"/>
                    </a:cubicBezTo>
                    <a:cubicBezTo>
                      <a:pt x="767343" y="1900635"/>
                      <a:pt x="477345" y="1800515"/>
                      <a:pt x="151786" y="1837155"/>
                    </a:cubicBezTo>
                    <a:cubicBezTo>
                      <a:pt x="79618" y="1778662"/>
                      <a:pt x="-17513" y="1687223"/>
                      <a:pt x="0" y="1530953"/>
                    </a:cubicBezTo>
                    <a:cubicBezTo>
                      <a:pt x="55337" y="1176703"/>
                      <a:pt x="44380" y="1014279"/>
                      <a:pt x="0" y="765479"/>
                    </a:cubicBezTo>
                    <a:cubicBezTo>
                      <a:pt x="7746" y="667596"/>
                      <a:pt x="9321" y="629363"/>
                      <a:pt x="0" y="593251"/>
                    </a:cubicBezTo>
                    <a:cubicBezTo>
                      <a:pt x="15250" y="463024"/>
                      <a:pt x="-25060" y="418699"/>
                      <a:pt x="0" y="306192"/>
                    </a:cubicBezTo>
                    <a:lnTo>
                      <a:pt x="0" y="306198"/>
                    </a:lnTo>
                    <a:close/>
                  </a:path>
                  <a:path w="10909881" h="1837155" fill="none" stroke="0" extrusionOk="0">
                    <a:moveTo>
                      <a:pt x="0" y="306198"/>
                    </a:moveTo>
                    <a:cubicBezTo>
                      <a:pt x="-9324" y="96219"/>
                      <a:pt x="83059" y="-64403"/>
                      <a:pt x="151786" y="0"/>
                    </a:cubicBezTo>
                    <a:cubicBezTo>
                      <a:pt x="267906" y="-7323"/>
                      <a:pt x="765861" y="101055"/>
                      <a:pt x="1018379" y="0"/>
                    </a:cubicBezTo>
                    <a:cubicBezTo>
                      <a:pt x="1231823" y="-34930"/>
                      <a:pt x="1708069" y="94442"/>
                      <a:pt x="1818312" y="0"/>
                    </a:cubicBezTo>
                    <a:lnTo>
                      <a:pt x="1818312" y="0"/>
                    </a:lnTo>
                    <a:cubicBezTo>
                      <a:pt x="2126107" y="-153878"/>
                      <a:pt x="2430184" y="-36106"/>
                      <a:pt x="2645644" y="0"/>
                    </a:cubicBezTo>
                    <a:cubicBezTo>
                      <a:pt x="2896051" y="116990"/>
                      <a:pt x="3122682" y="67980"/>
                      <a:pt x="3500251" y="0"/>
                    </a:cubicBezTo>
                    <a:cubicBezTo>
                      <a:pt x="3803816" y="-31850"/>
                      <a:pt x="4058119" y="-207930"/>
                      <a:pt x="4545782" y="0"/>
                    </a:cubicBezTo>
                    <a:cubicBezTo>
                      <a:pt x="4768620" y="-27173"/>
                      <a:pt x="5093317" y="10642"/>
                      <a:pt x="5246885" y="0"/>
                    </a:cubicBezTo>
                    <a:cubicBezTo>
                      <a:pt x="5308706" y="-52095"/>
                      <a:pt x="5750667" y="-83524"/>
                      <a:pt x="6258604" y="0"/>
                    </a:cubicBezTo>
                    <a:cubicBezTo>
                      <a:pt x="6574839" y="-31767"/>
                      <a:pt x="6790181" y="-45224"/>
                      <a:pt x="7083954" y="0"/>
                    </a:cubicBezTo>
                    <a:cubicBezTo>
                      <a:pt x="7263940" y="-95753"/>
                      <a:pt x="7642297" y="-13562"/>
                      <a:pt x="7909305" y="0"/>
                    </a:cubicBezTo>
                    <a:cubicBezTo>
                      <a:pt x="8322630" y="42776"/>
                      <a:pt x="8558552" y="-1960"/>
                      <a:pt x="8921023" y="0"/>
                    </a:cubicBezTo>
                    <a:cubicBezTo>
                      <a:pt x="9245163" y="-91286"/>
                      <a:pt x="9388549" y="-41408"/>
                      <a:pt x="9622128" y="0"/>
                    </a:cubicBezTo>
                    <a:cubicBezTo>
                      <a:pt x="9840330" y="84558"/>
                      <a:pt x="10221881" y="118538"/>
                      <a:pt x="10758092" y="0"/>
                    </a:cubicBezTo>
                    <a:cubicBezTo>
                      <a:pt x="10835204" y="-36512"/>
                      <a:pt x="10928723" y="84651"/>
                      <a:pt x="10909881" y="306198"/>
                    </a:cubicBezTo>
                    <a:lnTo>
                      <a:pt x="10909881" y="306192"/>
                    </a:lnTo>
                    <a:lnTo>
                      <a:pt x="10909881" y="306192"/>
                    </a:lnTo>
                    <a:cubicBezTo>
                      <a:pt x="10867065" y="516804"/>
                      <a:pt x="10921769" y="666802"/>
                      <a:pt x="10909881" y="765479"/>
                    </a:cubicBezTo>
                    <a:cubicBezTo>
                      <a:pt x="10957197" y="1115022"/>
                      <a:pt x="10895835" y="1237483"/>
                      <a:pt x="10909881" y="1530953"/>
                    </a:cubicBezTo>
                    <a:cubicBezTo>
                      <a:pt x="10887007" y="1697334"/>
                      <a:pt x="10812211" y="1825515"/>
                      <a:pt x="10758092" y="1837155"/>
                    </a:cubicBezTo>
                    <a:cubicBezTo>
                      <a:pt x="10300460" y="1970939"/>
                      <a:pt x="9990231" y="1774118"/>
                      <a:pt x="9746373" y="1837155"/>
                    </a:cubicBezTo>
                    <a:cubicBezTo>
                      <a:pt x="9505533" y="1891919"/>
                      <a:pt x="9017405" y="1812618"/>
                      <a:pt x="8734654" y="1837155"/>
                    </a:cubicBezTo>
                    <a:cubicBezTo>
                      <a:pt x="8470866" y="1920235"/>
                      <a:pt x="8164721" y="2060589"/>
                      <a:pt x="7847181" y="1837155"/>
                    </a:cubicBezTo>
                    <a:cubicBezTo>
                      <a:pt x="7500365" y="1783002"/>
                      <a:pt x="7091513" y="1948946"/>
                      <a:pt x="6897585" y="1837155"/>
                    </a:cubicBezTo>
                    <a:cubicBezTo>
                      <a:pt x="6789449" y="1620517"/>
                      <a:pt x="6171434" y="1794961"/>
                      <a:pt x="5885865" y="1837155"/>
                    </a:cubicBezTo>
                    <a:cubicBezTo>
                      <a:pt x="5526043" y="1751946"/>
                      <a:pt x="5051557" y="1802179"/>
                      <a:pt x="4545782" y="1837155"/>
                    </a:cubicBezTo>
                    <a:cubicBezTo>
                      <a:pt x="4132887" y="1889721"/>
                      <a:pt x="4043915" y="1919993"/>
                      <a:pt x="3582075" y="1837155"/>
                    </a:cubicBezTo>
                    <a:cubicBezTo>
                      <a:pt x="3190464" y="1810701"/>
                      <a:pt x="2953398" y="1886975"/>
                      <a:pt x="2618369" y="1837155"/>
                    </a:cubicBezTo>
                    <a:cubicBezTo>
                      <a:pt x="2219040" y="1707941"/>
                      <a:pt x="2131333" y="1873204"/>
                      <a:pt x="1818312" y="1837155"/>
                    </a:cubicBezTo>
                    <a:lnTo>
                      <a:pt x="1818312" y="1837155"/>
                    </a:lnTo>
                    <a:cubicBezTo>
                      <a:pt x="1677375" y="2004478"/>
                      <a:pt x="1453284" y="1696683"/>
                      <a:pt x="1035044" y="1837155"/>
                    </a:cubicBezTo>
                    <a:cubicBezTo>
                      <a:pt x="664599" y="1855065"/>
                      <a:pt x="481030" y="1919388"/>
                      <a:pt x="151786" y="1837155"/>
                    </a:cubicBezTo>
                    <a:cubicBezTo>
                      <a:pt x="17036" y="1833776"/>
                      <a:pt x="3808" y="1712180"/>
                      <a:pt x="0" y="1530953"/>
                    </a:cubicBezTo>
                    <a:cubicBezTo>
                      <a:pt x="45298" y="1251709"/>
                      <a:pt x="-36448" y="891862"/>
                      <a:pt x="0" y="765479"/>
                    </a:cubicBezTo>
                    <a:cubicBezTo>
                      <a:pt x="13959" y="746137"/>
                      <a:pt x="15208" y="635435"/>
                      <a:pt x="0" y="593251"/>
                    </a:cubicBezTo>
                    <a:cubicBezTo>
                      <a:pt x="-107" y="544696"/>
                      <a:pt x="-28048" y="461401"/>
                      <a:pt x="0" y="306192"/>
                    </a:cubicBezTo>
                    <a:lnTo>
                      <a:pt x="0" y="306198"/>
                    </a:lnTo>
                    <a:close/>
                  </a:path>
                  <a:path w="10909881" h="1837155" fill="none" stroke="0" extrusionOk="0">
                    <a:moveTo>
                      <a:pt x="0" y="306198"/>
                    </a:moveTo>
                    <a:cubicBezTo>
                      <a:pt x="15387" y="148943"/>
                      <a:pt x="61548" y="-20634"/>
                      <a:pt x="151786" y="0"/>
                    </a:cubicBezTo>
                    <a:cubicBezTo>
                      <a:pt x="296356" y="-117056"/>
                      <a:pt x="730934" y="82654"/>
                      <a:pt x="1018379" y="0"/>
                    </a:cubicBezTo>
                    <a:cubicBezTo>
                      <a:pt x="1283523" y="-59463"/>
                      <a:pt x="1684244" y="35422"/>
                      <a:pt x="1818312" y="0"/>
                    </a:cubicBezTo>
                    <a:lnTo>
                      <a:pt x="1818312" y="0"/>
                    </a:lnTo>
                    <a:cubicBezTo>
                      <a:pt x="2114023" y="-84386"/>
                      <a:pt x="2445494" y="-55029"/>
                      <a:pt x="2645644" y="0"/>
                    </a:cubicBezTo>
                    <a:cubicBezTo>
                      <a:pt x="2928411" y="138362"/>
                      <a:pt x="3159329" y="16490"/>
                      <a:pt x="3500251" y="0"/>
                    </a:cubicBezTo>
                    <a:cubicBezTo>
                      <a:pt x="3841942" y="-245763"/>
                      <a:pt x="4155291" y="-127208"/>
                      <a:pt x="4545782" y="0"/>
                    </a:cubicBezTo>
                    <a:cubicBezTo>
                      <a:pt x="4830674" y="-89986"/>
                      <a:pt x="5104897" y="-66332"/>
                      <a:pt x="5246885" y="0"/>
                    </a:cubicBezTo>
                    <a:cubicBezTo>
                      <a:pt x="5464599" y="-12125"/>
                      <a:pt x="5934492" y="2199"/>
                      <a:pt x="6258604" y="0"/>
                    </a:cubicBezTo>
                    <a:cubicBezTo>
                      <a:pt x="6596400" y="15545"/>
                      <a:pt x="6846082" y="-58539"/>
                      <a:pt x="7083954" y="0"/>
                    </a:cubicBezTo>
                    <a:cubicBezTo>
                      <a:pt x="7256325" y="-65936"/>
                      <a:pt x="7644807" y="28849"/>
                      <a:pt x="7909305" y="0"/>
                    </a:cubicBezTo>
                    <a:cubicBezTo>
                      <a:pt x="8150285" y="-83008"/>
                      <a:pt x="8638138" y="101672"/>
                      <a:pt x="8921023" y="0"/>
                    </a:cubicBezTo>
                    <a:cubicBezTo>
                      <a:pt x="9254188" y="-73028"/>
                      <a:pt x="9364661" y="-76801"/>
                      <a:pt x="9622128" y="0"/>
                    </a:cubicBezTo>
                    <a:cubicBezTo>
                      <a:pt x="9864041" y="-17486"/>
                      <a:pt x="10229003" y="48177"/>
                      <a:pt x="10758092" y="0"/>
                    </a:cubicBezTo>
                    <a:cubicBezTo>
                      <a:pt x="10814085" y="28280"/>
                      <a:pt x="10955875" y="165674"/>
                      <a:pt x="10909881" y="306198"/>
                    </a:cubicBezTo>
                    <a:lnTo>
                      <a:pt x="10909881" y="306192"/>
                    </a:lnTo>
                    <a:lnTo>
                      <a:pt x="10909881" y="306192"/>
                    </a:lnTo>
                    <a:cubicBezTo>
                      <a:pt x="10855161" y="504777"/>
                      <a:pt x="10899080" y="624517"/>
                      <a:pt x="10909881" y="765479"/>
                    </a:cubicBezTo>
                    <a:cubicBezTo>
                      <a:pt x="10909052" y="1135118"/>
                      <a:pt x="10898893" y="1246711"/>
                      <a:pt x="10909881" y="1530953"/>
                    </a:cubicBezTo>
                    <a:cubicBezTo>
                      <a:pt x="10920461" y="1685221"/>
                      <a:pt x="10846471" y="1818093"/>
                      <a:pt x="10758092" y="1837155"/>
                    </a:cubicBezTo>
                    <a:cubicBezTo>
                      <a:pt x="10375355" y="1921751"/>
                      <a:pt x="9980096" y="1832445"/>
                      <a:pt x="9746373" y="1837155"/>
                    </a:cubicBezTo>
                    <a:cubicBezTo>
                      <a:pt x="9407962" y="1867267"/>
                      <a:pt x="9057875" y="1724033"/>
                      <a:pt x="8734654" y="1837155"/>
                    </a:cubicBezTo>
                    <a:cubicBezTo>
                      <a:pt x="8617629" y="1917913"/>
                      <a:pt x="8246367" y="1937094"/>
                      <a:pt x="7847181" y="1837155"/>
                    </a:cubicBezTo>
                    <a:cubicBezTo>
                      <a:pt x="7531464" y="1740171"/>
                      <a:pt x="7132977" y="1898619"/>
                      <a:pt x="6897585" y="1837155"/>
                    </a:cubicBezTo>
                    <a:cubicBezTo>
                      <a:pt x="6642825" y="1827456"/>
                      <a:pt x="6185678" y="1941052"/>
                      <a:pt x="5885865" y="1837155"/>
                    </a:cubicBezTo>
                    <a:cubicBezTo>
                      <a:pt x="5507810" y="1719727"/>
                      <a:pt x="4899038" y="1854712"/>
                      <a:pt x="4545782" y="1837155"/>
                    </a:cubicBezTo>
                    <a:cubicBezTo>
                      <a:pt x="4236636" y="1816077"/>
                      <a:pt x="4074985" y="1898497"/>
                      <a:pt x="3582075" y="1837155"/>
                    </a:cubicBezTo>
                    <a:cubicBezTo>
                      <a:pt x="3170266" y="1749324"/>
                      <a:pt x="3005812" y="1953075"/>
                      <a:pt x="2618369" y="1837155"/>
                    </a:cubicBezTo>
                    <a:cubicBezTo>
                      <a:pt x="2262997" y="1734374"/>
                      <a:pt x="2196834" y="1909829"/>
                      <a:pt x="1818312" y="1837155"/>
                    </a:cubicBezTo>
                    <a:lnTo>
                      <a:pt x="1818312" y="1837155"/>
                    </a:lnTo>
                    <a:cubicBezTo>
                      <a:pt x="1605766" y="1956525"/>
                      <a:pt x="1422309" y="1803055"/>
                      <a:pt x="1035044" y="1837155"/>
                    </a:cubicBezTo>
                    <a:cubicBezTo>
                      <a:pt x="714329" y="1823282"/>
                      <a:pt x="372480" y="1864219"/>
                      <a:pt x="151786" y="1837155"/>
                    </a:cubicBezTo>
                    <a:cubicBezTo>
                      <a:pt x="43231" y="1805808"/>
                      <a:pt x="-43596" y="1681480"/>
                      <a:pt x="0" y="1530953"/>
                    </a:cubicBezTo>
                    <a:cubicBezTo>
                      <a:pt x="-26343" y="1204384"/>
                      <a:pt x="80364" y="981483"/>
                      <a:pt x="0" y="765479"/>
                    </a:cubicBezTo>
                    <a:cubicBezTo>
                      <a:pt x="9271" y="724558"/>
                      <a:pt x="-13385" y="649425"/>
                      <a:pt x="0" y="593251"/>
                    </a:cubicBezTo>
                    <a:cubicBezTo>
                      <a:pt x="22435" y="554925"/>
                      <a:pt x="-73" y="449679"/>
                      <a:pt x="0" y="306192"/>
                    </a:cubicBezTo>
                    <a:lnTo>
                      <a:pt x="0" y="306198"/>
                    </a:lnTo>
                    <a:close/>
                  </a:path>
                  <a:path w="10909881" h="1837155" fill="none" stroke="0" extrusionOk="0">
                    <a:moveTo>
                      <a:pt x="0" y="306198"/>
                    </a:moveTo>
                    <a:cubicBezTo>
                      <a:pt x="47249" y="123663"/>
                      <a:pt x="49352" y="-27898"/>
                      <a:pt x="151786" y="0"/>
                    </a:cubicBezTo>
                    <a:cubicBezTo>
                      <a:pt x="271710" y="-166230"/>
                      <a:pt x="710679" y="159796"/>
                      <a:pt x="1018379" y="0"/>
                    </a:cubicBezTo>
                    <a:cubicBezTo>
                      <a:pt x="1333434" y="-89163"/>
                      <a:pt x="1693651" y="9330"/>
                      <a:pt x="1818312" y="0"/>
                    </a:cubicBezTo>
                    <a:lnTo>
                      <a:pt x="1818312" y="0"/>
                    </a:lnTo>
                    <a:cubicBezTo>
                      <a:pt x="2086707" y="-6569"/>
                      <a:pt x="2436380" y="-94799"/>
                      <a:pt x="2645644" y="0"/>
                    </a:cubicBezTo>
                    <a:cubicBezTo>
                      <a:pt x="2925982" y="120845"/>
                      <a:pt x="3138656" y="-28350"/>
                      <a:pt x="3500251" y="0"/>
                    </a:cubicBezTo>
                    <a:cubicBezTo>
                      <a:pt x="3831288" y="-177143"/>
                      <a:pt x="4220427" y="-153963"/>
                      <a:pt x="4545782" y="0"/>
                    </a:cubicBezTo>
                    <a:cubicBezTo>
                      <a:pt x="4833968" y="-125988"/>
                      <a:pt x="5092400" y="-84706"/>
                      <a:pt x="5246885" y="0"/>
                    </a:cubicBezTo>
                    <a:cubicBezTo>
                      <a:pt x="5438912" y="-73488"/>
                      <a:pt x="6015032" y="-139665"/>
                      <a:pt x="6258604" y="0"/>
                    </a:cubicBezTo>
                    <a:cubicBezTo>
                      <a:pt x="6655857" y="-57492"/>
                      <a:pt x="6861760" y="-50810"/>
                      <a:pt x="7083954" y="0"/>
                    </a:cubicBezTo>
                    <a:cubicBezTo>
                      <a:pt x="7295017" y="67107"/>
                      <a:pt x="7623404" y="28467"/>
                      <a:pt x="7909305" y="0"/>
                    </a:cubicBezTo>
                    <a:cubicBezTo>
                      <a:pt x="8160868" y="-157081"/>
                      <a:pt x="8647019" y="110786"/>
                      <a:pt x="8921023" y="0"/>
                    </a:cubicBezTo>
                    <a:cubicBezTo>
                      <a:pt x="9221627" y="-63898"/>
                      <a:pt x="9386127" y="-78275"/>
                      <a:pt x="9622128" y="0"/>
                    </a:cubicBezTo>
                    <a:cubicBezTo>
                      <a:pt x="9976934" y="53389"/>
                      <a:pt x="10236191" y="128285"/>
                      <a:pt x="10758092" y="0"/>
                    </a:cubicBezTo>
                    <a:cubicBezTo>
                      <a:pt x="10824841" y="-16708"/>
                      <a:pt x="10972553" y="104038"/>
                      <a:pt x="10909881" y="306198"/>
                    </a:cubicBezTo>
                    <a:lnTo>
                      <a:pt x="10909881" y="306192"/>
                    </a:lnTo>
                    <a:lnTo>
                      <a:pt x="10909881" y="306192"/>
                    </a:lnTo>
                    <a:cubicBezTo>
                      <a:pt x="10857510" y="492724"/>
                      <a:pt x="10905775" y="636084"/>
                      <a:pt x="10909881" y="765479"/>
                    </a:cubicBezTo>
                    <a:cubicBezTo>
                      <a:pt x="10905220" y="1142223"/>
                      <a:pt x="10897369" y="1240651"/>
                      <a:pt x="10909881" y="1530953"/>
                    </a:cubicBezTo>
                    <a:cubicBezTo>
                      <a:pt x="10914005" y="1693101"/>
                      <a:pt x="10851710" y="1832450"/>
                      <a:pt x="10758092" y="1837155"/>
                    </a:cubicBezTo>
                    <a:cubicBezTo>
                      <a:pt x="10426273" y="1900052"/>
                      <a:pt x="10036224" y="1838691"/>
                      <a:pt x="9746373" y="1837155"/>
                    </a:cubicBezTo>
                    <a:cubicBezTo>
                      <a:pt x="9482281" y="1821180"/>
                      <a:pt x="9010288" y="1599171"/>
                      <a:pt x="8734654" y="1837155"/>
                    </a:cubicBezTo>
                    <a:cubicBezTo>
                      <a:pt x="8603028" y="1810361"/>
                      <a:pt x="8166688" y="1966477"/>
                      <a:pt x="7847181" y="1837155"/>
                    </a:cubicBezTo>
                    <a:cubicBezTo>
                      <a:pt x="7508136" y="1755729"/>
                      <a:pt x="7130741" y="1946717"/>
                      <a:pt x="6897585" y="1837155"/>
                    </a:cubicBezTo>
                    <a:cubicBezTo>
                      <a:pt x="6700178" y="1951977"/>
                      <a:pt x="6159185" y="1869989"/>
                      <a:pt x="5885865" y="1837155"/>
                    </a:cubicBezTo>
                    <a:cubicBezTo>
                      <a:pt x="5492719" y="1750014"/>
                      <a:pt x="4895352" y="1778924"/>
                      <a:pt x="4545782" y="1837155"/>
                    </a:cubicBezTo>
                    <a:cubicBezTo>
                      <a:pt x="4191983" y="1811938"/>
                      <a:pt x="4035633" y="1877876"/>
                      <a:pt x="3582075" y="1837155"/>
                    </a:cubicBezTo>
                    <a:cubicBezTo>
                      <a:pt x="3238462" y="1792109"/>
                      <a:pt x="3075144" y="1994683"/>
                      <a:pt x="2618369" y="1837155"/>
                    </a:cubicBezTo>
                    <a:cubicBezTo>
                      <a:pt x="2240984" y="1735320"/>
                      <a:pt x="2221050" y="1896610"/>
                      <a:pt x="1818312" y="1837155"/>
                    </a:cubicBezTo>
                    <a:lnTo>
                      <a:pt x="1818312" y="1837155"/>
                    </a:lnTo>
                    <a:cubicBezTo>
                      <a:pt x="1645067" y="1963670"/>
                      <a:pt x="1440203" y="1849882"/>
                      <a:pt x="1035044" y="1837155"/>
                    </a:cubicBezTo>
                    <a:cubicBezTo>
                      <a:pt x="671446" y="1764722"/>
                      <a:pt x="324004" y="1870048"/>
                      <a:pt x="151786" y="1837155"/>
                    </a:cubicBezTo>
                    <a:cubicBezTo>
                      <a:pt x="74083" y="1784795"/>
                      <a:pt x="-40805" y="1689134"/>
                      <a:pt x="0" y="1530953"/>
                    </a:cubicBezTo>
                    <a:cubicBezTo>
                      <a:pt x="-24691" y="1165625"/>
                      <a:pt x="59657" y="978627"/>
                      <a:pt x="0" y="765479"/>
                    </a:cubicBezTo>
                    <a:cubicBezTo>
                      <a:pt x="16030" y="712808"/>
                      <a:pt x="-14648" y="661135"/>
                      <a:pt x="0" y="593251"/>
                    </a:cubicBezTo>
                    <a:cubicBezTo>
                      <a:pt x="25764" y="583340"/>
                      <a:pt x="14240" y="422916"/>
                      <a:pt x="0" y="306192"/>
                    </a:cubicBezTo>
                    <a:lnTo>
                      <a:pt x="0" y="306198"/>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10494375"/>
                          <a:gd name="connsiteY0" fmla="*/ 212743 h 1276433"/>
                          <a:gd name="connsiteX1" fmla="*/ 146006 w 10494375"/>
                          <a:gd name="connsiteY1" fmla="*/ 0 h 1276433"/>
                          <a:gd name="connsiteX2" fmla="*/ 979594 w 10494375"/>
                          <a:gd name="connsiteY2" fmla="*/ 0 h 1276433"/>
                          <a:gd name="connsiteX3" fmla="*/ 1749062 w 10494375"/>
                          <a:gd name="connsiteY3" fmla="*/ 0 h 1276433"/>
                          <a:gd name="connsiteX4" fmla="*/ 1749062 w 10494375"/>
                          <a:gd name="connsiteY4" fmla="*/ 0 h 1276433"/>
                          <a:gd name="connsiteX5" fmla="*/ 2544884 w 10494375"/>
                          <a:gd name="connsiteY5" fmla="*/ 0 h 1276433"/>
                          <a:gd name="connsiteX6" fmla="*/ 3366943 w 10494375"/>
                          <a:gd name="connsiteY6" fmla="*/ 0 h 1276433"/>
                          <a:gd name="connsiteX7" fmla="*/ 4372655 w 10494375"/>
                          <a:gd name="connsiteY7" fmla="*/ 0 h 1276433"/>
                          <a:gd name="connsiteX8" fmla="*/ 5047056 w 10494375"/>
                          <a:gd name="connsiteY8" fmla="*/ 0 h 1276433"/>
                          <a:gd name="connsiteX9" fmla="*/ 6020244 w 10494375"/>
                          <a:gd name="connsiteY9" fmla="*/ 0 h 1276433"/>
                          <a:gd name="connsiteX10" fmla="*/ 6814160 w 10494375"/>
                          <a:gd name="connsiteY10" fmla="*/ 0 h 1276433"/>
                          <a:gd name="connsiteX11" fmla="*/ 7608077 w 10494375"/>
                          <a:gd name="connsiteY11" fmla="*/ 0 h 1276433"/>
                          <a:gd name="connsiteX12" fmla="*/ 8581264 w 10494375"/>
                          <a:gd name="connsiteY12" fmla="*/ 0 h 1276433"/>
                          <a:gd name="connsiteX13" fmla="*/ 9255667 w 10494375"/>
                          <a:gd name="connsiteY13" fmla="*/ 0 h 1276433"/>
                          <a:gd name="connsiteX14" fmla="*/ 10348367 w 10494375"/>
                          <a:gd name="connsiteY14" fmla="*/ 0 h 1276433"/>
                          <a:gd name="connsiteX15" fmla="*/ 10494375 w 10494375"/>
                          <a:gd name="connsiteY15" fmla="*/ 212743 h 1276433"/>
                          <a:gd name="connsiteX16" fmla="*/ 10494375 w 10494375"/>
                          <a:gd name="connsiteY16" fmla="*/ 212739 h 1276433"/>
                          <a:gd name="connsiteX17" fmla="*/ 10494375 w 10494375"/>
                          <a:gd name="connsiteY17" fmla="*/ 212739 h 1276433"/>
                          <a:gd name="connsiteX18" fmla="*/ 10494375 w 10494375"/>
                          <a:gd name="connsiteY18" fmla="*/ 531846 h 1276433"/>
                          <a:gd name="connsiteX19" fmla="*/ 10494375 w 10494375"/>
                          <a:gd name="connsiteY19" fmla="*/ 1063688 h 1276433"/>
                          <a:gd name="connsiteX20" fmla="*/ 10348367 w 10494375"/>
                          <a:gd name="connsiteY20" fmla="*/ 1276433 h 1276433"/>
                          <a:gd name="connsiteX21" fmla="*/ 9375180 w 10494375"/>
                          <a:gd name="connsiteY21" fmla="*/ 1276433 h 1276433"/>
                          <a:gd name="connsiteX22" fmla="*/ 8401993 w 10494375"/>
                          <a:gd name="connsiteY22" fmla="*/ 1276433 h 1276433"/>
                          <a:gd name="connsiteX23" fmla="*/ 7548319 w 10494375"/>
                          <a:gd name="connsiteY23" fmla="*/ 1276433 h 1276433"/>
                          <a:gd name="connsiteX24" fmla="*/ 6634889 w 10494375"/>
                          <a:gd name="connsiteY24" fmla="*/ 1276433 h 1276433"/>
                          <a:gd name="connsiteX25" fmla="*/ 5661701 w 10494375"/>
                          <a:gd name="connsiteY25" fmla="*/ 1276433 h 1276433"/>
                          <a:gd name="connsiteX26" fmla="*/ 4372655 w 10494375"/>
                          <a:gd name="connsiteY26" fmla="*/ 1276433 h 1276433"/>
                          <a:gd name="connsiteX27" fmla="*/ 3445651 w 10494375"/>
                          <a:gd name="connsiteY27" fmla="*/ 1276433 h 1276433"/>
                          <a:gd name="connsiteX28" fmla="*/ 2518648 w 10494375"/>
                          <a:gd name="connsiteY28" fmla="*/ 1276433 h 1276433"/>
                          <a:gd name="connsiteX29" fmla="*/ 1749062 w 10494375"/>
                          <a:gd name="connsiteY29" fmla="*/ 1276433 h 1276433"/>
                          <a:gd name="connsiteX30" fmla="*/ 1749062 w 10494375"/>
                          <a:gd name="connsiteY30" fmla="*/ 1276433 h 1276433"/>
                          <a:gd name="connsiteX31" fmla="*/ 995625 w 10494375"/>
                          <a:gd name="connsiteY31" fmla="*/ 1276433 h 1276433"/>
                          <a:gd name="connsiteX32" fmla="*/ 146006 w 10494375"/>
                          <a:gd name="connsiteY32" fmla="*/ 1276433 h 1276433"/>
                          <a:gd name="connsiteX33" fmla="*/ 0 w 10494375"/>
                          <a:gd name="connsiteY33" fmla="*/ 1063688 h 1276433"/>
                          <a:gd name="connsiteX34" fmla="*/ 0 w 10494375"/>
                          <a:gd name="connsiteY34" fmla="*/ 531846 h 1276433"/>
                          <a:gd name="connsiteX35" fmla="*/ 0 w 10494375"/>
                          <a:gd name="connsiteY35" fmla="*/ 412184 h 1276433"/>
                          <a:gd name="connsiteX36" fmla="*/ 0 w 10494375"/>
                          <a:gd name="connsiteY36" fmla="*/ 212739 h 1276433"/>
                          <a:gd name="connsiteX37" fmla="*/ 0 w 10494375"/>
                          <a:gd name="connsiteY37" fmla="*/ 212743 h 1276433"/>
                          <a:gd name="connsiteX0" fmla="*/ 0 w 10494375"/>
                          <a:gd name="connsiteY0" fmla="*/ 212743 h 1276433"/>
                          <a:gd name="connsiteX1" fmla="*/ 146006 w 10494375"/>
                          <a:gd name="connsiteY1" fmla="*/ 0 h 1276433"/>
                          <a:gd name="connsiteX2" fmla="*/ 931502 w 10494375"/>
                          <a:gd name="connsiteY2" fmla="*/ 0 h 1276433"/>
                          <a:gd name="connsiteX3" fmla="*/ 1749062 w 10494375"/>
                          <a:gd name="connsiteY3" fmla="*/ 0 h 1276433"/>
                          <a:gd name="connsiteX4" fmla="*/ 1749062 w 10494375"/>
                          <a:gd name="connsiteY4" fmla="*/ 0 h 1276433"/>
                          <a:gd name="connsiteX5" fmla="*/ 2571121 w 10494375"/>
                          <a:gd name="connsiteY5" fmla="*/ 0 h 1276433"/>
                          <a:gd name="connsiteX6" fmla="*/ 3471887 w 10494375"/>
                          <a:gd name="connsiteY6" fmla="*/ 0 h 1276433"/>
                          <a:gd name="connsiteX7" fmla="*/ 4372655 w 10494375"/>
                          <a:gd name="connsiteY7" fmla="*/ 0 h 1276433"/>
                          <a:gd name="connsiteX8" fmla="*/ 5166570 w 10494375"/>
                          <a:gd name="connsiteY8" fmla="*/ 0 h 1276433"/>
                          <a:gd name="connsiteX9" fmla="*/ 6020244 w 10494375"/>
                          <a:gd name="connsiteY9" fmla="*/ 0 h 1276433"/>
                          <a:gd name="connsiteX10" fmla="*/ 6754403 w 10494375"/>
                          <a:gd name="connsiteY10" fmla="*/ 0 h 1276433"/>
                          <a:gd name="connsiteX11" fmla="*/ 7488562 w 10494375"/>
                          <a:gd name="connsiteY11" fmla="*/ 0 h 1276433"/>
                          <a:gd name="connsiteX12" fmla="*/ 8162964 w 10494375"/>
                          <a:gd name="connsiteY12" fmla="*/ 0 h 1276433"/>
                          <a:gd name="connsiteX13" fmla="*/ 8837367 w 10494375"/>
                          <a:gd name="connsiteY13" fmla="*/ 0 h 1276433"/>
                          <a:gd name="connsiteX14" fmla="*/ 9571524 w 10494375"/>
                          <a:gd name="connsiteY14" fmla="*/ 0 h 1276433"/>
                          <a:gd name="connsiteX15" fmla="*/ 10348367 w 10494375"/>
                          <a:gd name="connsiteY15" fmla="*/ 0 h 1276433"/>
                          <a:gd name="connsiteX16" fmla="*/ 10494375 w 10494375"/>
                          <a:gd name="connsiteY16" fmla="*/ 212743 h 1276433"/>
                          <a:gd name="connsiteX17" fmla="*/ 10494375 w 10494375"/>
                          <a:gd name="connsiteY17" fmla="*/ 212739 h 1276433"/>
                          <a:gd name="connsiteX18" fmla="*/ 10494375 w 10494375"/>
                          <a:gd name="connsiteY18" fmla="*/ 212739 h 1276433"/>
                          <a:gd name="connsiteX19" fmla="*/ 10494375 w 10494375"/>
                          <a:gd name="connsiteY19" fmla="*/ 531846 h 1276433"/>
                          <a:gd name="connsiteX20" fmla="*/ 10494375 w 10494375"/>
                          <a:gd name="connsiteY20" fmla="*/ 1063688 h 1276433"/>
                          <a:gd name="connsiteX21" fmla="*/ 10348367 w 10494375"/>
                          <a:gd name="connsiteY21" fmla="*/ 1276433 h 1276433"/>
                          <a:gd name="connsiteX22" fmla="*/ 9494694 w 10494375"/>
                          <a:gd name="connsiteY22" fmla="*/ 1276433 h 1276433"/>
                          <a:gd name="connsiteX23" fmla="*/ 8820293 w 10494375"/>
                          <a:gd name="connsiteY23" fmla="*/ 1276433 h 1276433"/>
                          <a:gd name="connsiteX24" fmla="*/ 8026377 w 10494375"/>
                          <a:gd name="connsiteY24" fmla="*/ 1276433 h 1276433"/>
                          <a:gd name="connsiteX25" fmla="*/ 7053189 w 10494375"/>
                          <a:gd name="connsiteY25" fmla="*/ 1276433 h 1276433"/>
                          <a:gd name="connsiteX26" fmla="*/ 6080001 w 10494375"/>
                          <a:gd name="connsiteY26" fmla="*/ 1276433 h 1276433"/>
                          <a:gd name="connsiteX27" fmla="*/ 5226328 w 10494375"/>
                          <a:gd name="connsiteY27" fmla="*/ 1276433 h 1276433"/>
                          <a:gd name="connsiteX28" fmla="*/ 4372655 w 10494375"/>
                          <a:gd name="connsiteY28" fmla="*/ 1276433 h 1276433"/>
                          <a:gd name="connsiteX29" fmla="*/ 3576831 w 10494375"/>
                          <a:gd name="connsiteY29" fmla="*/ 1276433 h 1276433"/>
                          <a:gd name="connsiteX30" fmla="*/ 2728537 w 10494375"/>
                          <a:gd name="connsiteY30" fmla="*/ 1276433 h 1276433"/>
                          <a:gd name="connsiteX31" fmla="*/ 1749062 w 10494375"/>
                          <a:gd name="connsiteY31" fmla="*/ 1276433 h 1276433"/>
                          <a:gd name="connsiteX32" fmla="*/ 1749062 w 10494375"/>
                          <a:gd name="connsiteY32" fmla="*/ 1276433 h 1276433"/>
                          <a:gd name="connsiteX33" fmla="*/ 979594 w 10494375"/>
                          <a:gd name="connsiteY33" fmla="*/ 1276433 h 1276433"/>
                          <a:gd name="connsiteX34" fmla="*/ 146006 w 10494375"/>
                          <a:gd name="connsiteY34" fmla="*/ 1276433 h 1276433"/>
                          <a:gd name="connsiteX35" fmla="*/ 0 w 10494375"/>
                          <a:gd name="connsiteY35" fmla="*/ 1063688 h 1276433"/>
                          <a:gd name="connsiteX36" fmla="*/ 0 w 10494375"/>
                          <a:gd name="connsiteY36" fmla="*/ 531846 h 1276433"/>
                          <a:gd name="connsiteX37" fmla="*/ 0 w 10494375"/>
                          <a:gd name="connsiteY37" fmla="*/ 412184 h 1276433"/>
                          <a:gd name="connsiteX38" fmla="*/ 0 w 10494375"/>
                          <a:gd name="connsiteY38" fmla="*/ 212739 h 1276433"/>
                          <a:gd name="connsiteX39" fmla="*/ 0 w 10494375"/>
                          <a:gd name="connsiteY39" fmla="*/ 212743 h 1276433"/>
                          <a:gd name="connsiteX0" fmla="*/ 0 w 10494375"/>
                          <a:gd name="connsiteY0" fmla="*/ 212743 h 1276433"/>
                          <a:gd name="connsiteX1" fmla="*/ 146006 w 10494375"/>
                          <a:gd name="connsiteY1" fmla="*/ 0 h 1276433"/>
                          <a:gd name="connsiteX2" fmla="*/ 979594 w 10494375"/>
                          <a:gd name="connsiteY2" fmla="*/ 0 h 1276433"/>
                          <a:gd name="connsiteX3" fmla="*/ 1749062 w 10494375"/>
                          <a:gd name="connsiteY3" fmla="*/ 0 h 1276433"/>
                          <a:gd name="connsiteX4" fmla="*/ 1749062 w 10494375"/>
                          <a:gd name="connsiteY4" fmla="*/ 0 h 1276433"/>
                          <a:gd name="connsiteX5" fmla="*/ 2544884 w 10494375"/>
                          <a:gd name="connsiteY5" fmla="*/ 0 h 1276433"/>
                          <a:gd name="connsiteX6" fmla="*/ 3366943 w 10494375"/>
                          <a:gd name="connsiteY6" fmla="*/ 0 h 1276433"/>
                          <a:gd name="connsiteX7" fmla="*/ 4372655 w 10494375"/>
                          <a:gd name="connsiteY7" fmla="*/ 0 h 1276433"/>
                          <a:gd name="connsiteX8" fmla="*/ 5047056 w 10494375"/>
                          <a:gd name="connsiteY8" fmla="*/ 0 h 1276433"/>
                          <a:gd name="connsiteX9" fmla="*/ 6020244 w 10494375"/>
                          <a:gd name="connsiteY9" fmla="*/ 0 h 1276433"/>
                          <a:gd name="connsiteX10" fmla="*/ 6814160 w 10494375"/>
                          <a:gd name="connsiteY10" fmla="*/ 0 h 1276433"/>
                          <a:gd name="connsiteX11" fmla="*/ 7608077 w 10494375"/>
                          <a:gd name="connsiteY11" fmla="*/ 0 h 1276433"/>
                          <a:gd name="connsiteX12" fmla="*/ 8581264 w 10494375"/>
                          <a:gd name="connsiteY12" fmla="*/ 0 h 1276433"/>
                          <a:gd name="connsiteX13" fmla="*/ 9255667 w 10494375"/>
                          <a:gd name="connsiteY13" fmla="*/ 0 h 1276433"/>
                          <a:gd name="connsiteX14" fmla="*/ 10348367 w 10494375"/>
                          <a:gd name="connsiteY14" fmla="*/ 0 h 1276433"/>
                          <a:gd name="connsiteX15" fmla="*/ 10494375 w 10494375"/>
                          <a:gd name="connsiteY15" fmla="*/ 212743 h 1276433"/>
                          <a:gd name="connsiteX16" fmla="*/ 10494375 w 10494375"/>
                          <a:gd name="connsiteY16" fmla="*/ 212739 h 1276433"/>
                          <a:gd name="connsiteX17" fmla="*/ 10494375 w 10494375"/>
                          <a:gd name="connsiteY17" fmla="*/ 212739 h 1276433"/>
                          <a:gd name="connsiteX18" fmla="*/ 10494375 w 10494375"/>
                          <a:gd name="connsiteY18" fmla="*/ 531846 h 1276433"/>
                          <a:gd name="connsiteX19" fmla="*/ 10494375 w 10494375"/>
                          <a:gd name="connsiteY19" fmla="*/ 1063688 h 1276433"/>
                          <a:gd name="connsiteX20" fmla="*/ 10348367 w 10494375"/>
                          <a:gd name="connsiteY20" fmla="*/ 1276433 h 1276433"/>
                          <a:gd name="connsiteX21" fmla="*/ 9375180 w 10494375"/>
                          <a:gd name="connsiteY21" fmla="*/ 1276433 h 1276433"/>
                          <a:gd name="connsiteX22" fmla="*/ 8401993 w 10494375"/>
                          <a:gd name="connsiteY22" fmla="*/ 1276433 h 1276433"/>
                          <a:gd name="connsiteX23" fmla="*/ 7548319 w 10494375"/>
                          <a:gd name="connsiteY23" fmla="*/ 1276433 h 1276433"/>
                          <a:gd name="connsiteX24" fmla="*/ 6634889 w 10494375"/>
                          <a:gd name="connsiteY24" fmla="*/ 1276433 h 1276433"/>
                          <a:gd name="connsiteX25" fmla="*/ 5661701 w 10494375"/>
                          <a:gd name="connsiteY25" fmla="*/ 1276433 h 1276433"/>
                          <a:gd name="connsiteX26" fmla="*/ 4372655 w 10494375"/>
                          <a:gd name="connsiteY26" fmla="*/ 1276433 h 1276433"/>
                          <a:gd name="connsiteX27" fmla="*/ 3445651 w 10494375"/>
                          <a:gd name="connsiteY27" fmla="*/ 1276433 h 1276433"/>
                          <a:gd name="connsiteX28" fmla="*/ 2518648 w 10494375"/>
                          <a:gd name="connsiteY28" fmla="*/ 1276433 h 1276433"/>
                          <a:gd name="connsiteX29" fmla="*/ 1749062 w 10494375"/>
                          <a:gd name="connsiteY29" fmla="*/ 1276433 h 1276433"/>
                          <a:gd name="connsiteX30" fmla="*/ 1749062 w 10494375"/>
                          <a:gd name="connsiteY30" fmla="*/ 1276433 h 1276433"/>
                          <a:gd name="connsiteX31" fmla="*/ 995625 w 10494375"/>
                          <a:gd name="connsiteY31" fmla="*/ 1276433 h 1276433"/>
                          <a:gd name="connsiteX32" fmla="*/ 146006 w 10494375"/>
                          <a:gd name="connsiteY32" fmla="*/ 1276433 h 1276433"/>
                          <a:gd name="connsiteX33" fmla="*/ 0 w 10494375"/>
                          <a:gd name="connsiteY33" fmla="*/ 1063688 h 1276433"/>
                          <a:gd name="connsiteX34" fmla="*/ 0 w 10494375"/>
                          <a:gd name="connsiteY34" fmla="*/ 531846 h 1276433"/>
                          <a:gd name="connsiteX35" fmla="*/ 0 w 10494375"/>
                          <a:gd name="connsiteY35" fmla="*/ 412184 h 1276433"/>
                          <a:gd name="connsiteX36" fmla="*/ 0 w 10494375"/>
                          <a:gd name="connsiteY36" fmla="*/ 212739 h 1276433"/>
                          <a:gd name="connsiteX37" fmla="*/ 0 w 10494375"/>
                          <a:gd name="connsiteY37" fmla="*/ 212743 h 127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494375" h="1276433" fill="none" extrusionOk="0">
                            <a:moveTo>
                              <a:pt x="0" y="212743"/>
                            </a:moveTo>
                            <a:cubicBezTo>
                              <a:pt x="38899" y="97988"/>
                              <a:pt x="36286" y="-6514"/>
                              <a:pt x="146006" y="0"/>
                            </a:cubicBezTo>
                            <a:cubicBezTo>
                              <a:pt x="308191" y="-113936"/>
                              <a:pt x="640101" y="112869"/>
                              <a:pt x="979594" y="0"/>
                            </a:cubicBezTo>
                            <a:cubicBezTo>
                              <a:pt x="1284540" y="-74606"/>
                              <a:pt x="1632111" y="-5131"/>
                              <a:pt x="1749062" y="0"/>
                            </a:cubicBezTo>
                            <a:lnTo>
                              <a:pt x="1749062" y="0"/>
                            </a:lnTo>
                            <a:cubicBezTo>
                              <a:pt x="1987566" y="12002"/>
                              <a:pt x="2315344" y="-84138"/>
                              <a:pt x="2544884" y="0"/>
                            </a:cubicBezTo>
                            <a:cubicBezTo>
                              <a:pt x="2800893" y="69113"/>
                              <a:pt x="2993836" y="-11609"/>
                              <a:pt x="3366943" y="0"/>
                            </a:cubicBezTo>
                            <a:cubicBezTo>
                              <a:pt x="3686810" y="-110725"/>
                              <a:pt x="4004187" y="-72116"/>
                              <a:pt x="4372655" y="0"/>
                            </a:cubicBezTo>
                            <a:cubicBezTo>
                              <a:pt x="4623368" y="-77949"/>
                              <a:pt x="4886398" y="-41401"/>
                              <a:pt x="5047056" y="0"/>
                            </a:cubicBezTo>
                            <a:cubicBezTo>
                              <a:pt x="5229842" y="-39777"/>
                              <a:pt x="5782702" y="-69260"/>
                              <a:pt x="6020244" y="0"/>
                            </a:cubicBezTo>
                            <a:cubicBezTo>
                              <a:pt x="6435926" y="-38228"/>
                              <a:pt x="6607278" y="-29485"/>
                              <a:pt x="6814160" y="0"/>
                            </a:cubicBezTo>
                            <a:cubicBezTo>
                              <a:pt x="7029014" y="58541"/>
                              <a:pt x="7287489" y="45845"/>
                              <a:pt x="7608077" y="0"/>
                            </a:cubicBezTo>
                            <a:cubicBezTo>
                              <a:pt x="7848931" y="-131772"/>
                              <a:pt x="8336734" y="93970"/>
                              <a:pt x="8581264" y="0"/>
                            </a:cubicBezTo>
                            <a:cubicBezTo>
                              <a:pt x="8896896" y="-48447"/>
                              <a:pt x="9005419" y="-48941"/>
                              <a:pt x="9255667" y="0"/>
                            </a:cubicBezTo>
                            <a:cubicBezTo>
                              <a:pt x="9615541" y="55014"/>
                              <a:pt x="9868404" y="81648"/>
                              <a:pt x="10348367" y="0"/>
                            </a:cubicBezTo>
                            <a:cubicBezTo>
                              <a:pt x="10412899" y="-15024"/>
                              <a:pt x="10527527" y="82477"/>
                              <a:pt x="10494375" y="212743"/>
                            </a:cubicBezTo>
                            <a:lnTo>
                              <a:pt x="10494375" y="212739"/>
                            </a:lnTo>
                            <a:lnTo>
                              <a:pt x="10494375" y="212739"/>
                            </a:lnTo>
                            <a:cubicBezTo>
                              <a:pt x="10447020" y="343231"/>
                              <a:pt x="10484389" y="433976"/>
                              <a:pt x="10494375" y="531846"/>
                            </a:cubicBezTo>
                            <a:cubicBezTo>
                              <a:pt x="10478679" y="800825"/>
                              <a:pt x="10490359" y="851355"/>
                              <a:pt x="10494375" y="1063688"/>
                            </a:cubicBezTo>
                            <a:cubicBezTo>
                              <a:pt x="10496274" y="1183399"/>
                              <a:pt x="10450017" y="1278211"/>
                              <a:pt x="10348367" y="1276433"/>
                            </a:cubicBezTo>
                            <a:cubicBezTo>
                              <a:pt x="9996120" y="1356646"/>
                              <a:pt x="9670473" y="1285168"/>
                              <a:pt x="9375180" y="1276433"/>
                            </a:cubicBezTo>
                            <a:cubicBezTo>
                              <a:pt x="9171924" y="1262757"/>
                              <a:pt x="8670403" y="1166141"/>
                              <a:pt x="8401993" y="1276433"/>
                            </a:cubicBezTo>
                            <a:cubicBezTo>
                              <a:pt x="8298719" y="1298640"/>
                              <a:pt x="7879556" y="1316243"/>
                              <a:pt x="7548319" y="1276433"/>
                            </a:cubicBezTo>
                            <a:cubicBezTo>
                              <a:pt x="7208156" y="1218302"/>
                              <a:pt x="6831121" y="1341396"/>
                              <a:pt x="6634889" y="1276433"/>
                            </a:cubicBezTo>
                            <a:cubicBezTo>
                              <a:pt x="6436942" y="1376105"/>
                              <a:pt x="5939148" y="1261682"/>
                              <a:pt x="5661701" y="1276433"/>
                            </a:cubicBezTo>
                            <a:cubicBezTo>
                              <a:pt x="5337591" y="1169928"/>
                              <a:pt x="4757471" y="1238091"/>
                              <a:pt x="4372655" y="1276433"/>
                            </a:cubicBezTo>
                            <a:cubicBezTo>
                              <a:pt x="4037720" y="1274838"/>
                              <a:pt x="3894405" y="1309186"/>
                              <a:pt x="3445651" y="1276433"/>
                            </a:cubicBezTo>
                            <a:cubicBezTo>
                              <a:pt x="3080598" y="1240589"/>
                              <a:pt x="2929738" y="1370451"/>
                              <a:pt x="2518648" y="1276433"/>
                            </a:cubicBezTo>
                            <a:cubicBezTo>
                              <a:pt x="2153703" y="1218274"/>
                              <a:pt x="2114388" y="1335699"/>
                              <a:pt x="1749062" y="1276433"/>
                            </a:cubicBezTo>
                            <a:lnTo>
                              <a:pt x="1749062" y="1276433"/>
                            </a:lnTo>
                            <a:cubicBezTo>
                              <a:pt x="1589335" y="1341050"/>
                              <a:pt x="1390427" y="1290813"/>
                              <a:pt x="995625" y="1276433"/>
                            </a:cubicBezTo>
                            <a:cubicBezTo>
                              <a:pt x="607336" y="1214330"/>
                              <a:pt x="332426" y="1309887"/>
                              <a:pt x="146006" y="1276433"/>
                            </a:cubicBezTo>
                            <a:cubicBezTo>
                              <a:pt x="73386" y="1234110"/>
                              <a:pt x="-26375" y="1164392"/>
                              <a:pt x="0" y="1063688"/>
                            </a:cubicBezTo>
                            <a:cubicBezTo>
                              <a:pt x="-43906" y="822316"/>
                              <a:pt x="46800" y="695574"/>
                              <a:pt x="0" y="531846"/>
                            </a:cubicBezTo>
                            <a:cubicBezTo>
                              <a:pt x="7656" y="490453"/>
                              <a:pt x="-7132" y="453796"/>
                              <a:pt x="0" y="412184"/>
                            </a:cubicBezTo>
                            <a:cubicBezTo>
                              <a:pt x="9319" y="395787"/>
                              <a:pt x="22290" y="292705"/>
                              <a:pt x="0" y="212739"/>
                            </a:cubicBezTo>
                            <a:lnTo>
                              <a:pt x="0" y="212743"/>
                            </a:lnTo>
                            <a:close/>
                          </a:path>
                          <a:path w="10494375" h="1276433" stroke="0" extrusionOk="0">
                            <a:moveTo>
                              <a:pt x="0" y="212743"/>
                            </a:moveTo>
                            <a:cubicBezTo>
                              <a:pt x="18195" y="67696"/>
                              <a:pt x="52377" y="-14519"/>
                              <a:pt x="146006" y="0"/>
                            </a:cubicBezTo>
                            <a:cubicBezTo>
                              <a:pt x="420663" y="28492"/>
                              <a:pt x="686619" y="-7579"/>
                              <a:pt x="931502" y="0"/>
                            </a:cubicBezTo>
                            <a:cubicBezTo>
                              <a:pt x="1217482" y="12913"/>
                              <a:pt x="1332034" y="24860"/>
                              <a:pt x="1749062" y="0"/>
                            </a:cubicBezTo>
                            <a:lnTo>
                              <a:pt x="1749062" y="0"/>
                            </a:lnTo>
                            <a:cubicBezTo>
                              <a:pt x="2090301" y="-29876"/>
                              <a:pt x="2276077" y="19670"/>
                              <a:pt x="2571121" y="0"/>
                            </a:cubicBezTo>
                            <a:cubicBezTo>
                              <a:pt x="2926282" y="-8629"/>
                              <a:pt x="3039344" y="60580"/>
                              <a:pt x="3471887" y="0"/>
                            </a:cubicBezTo>
                            <a:cubicBezTo>
                              <a:pt x="3865881" y="-68909"/>
                              <a:pt x="4099112" y="54170"/>
                              <a:pt x="4372655" y="0"/>
                            </a:cubicBezTo>
                            <a:cubicBezTo>
                              <a:pt x="4419672" y="-99364"/>
                              <a:pt x="4799099" y="8170"/>
                              <a:pt x="5166570" y="0"/>
                            </a:cubicBezTo>
                            <a:cubicBezTo>
                              <a:pt x="5429249" y="-65221"/>
                              <a:pt x="5752579" y="-40930"/>
                              <a:pt x="6020244" y="0"/>
                            </a:cubicBezTo>
                            <a:cubicBezTo>
                              <a:pt x="6185833" y="1351"/>
                              <a:pt x="6599141" y="43053"/>
                              <a:pt x="6754403" y="0"/>
                            </a:cubicBezTo>
                            <a:cubicBezTo>
                              <a:pt x="6911997" y="-7309"/>
                              <a:pt x="7248428" y="-14069"/>
                              <a:pt x="7488562" y="0"/>
                            </a:cubicBezTo>
                            <a:cubicBezTo>
                              <a:pt x="7707816" y="61484"/>
                              <a:pt x="7841816" y="-17828"/>
                              <a:pt x="8162964" y="0"/>
                            </a:cubicBezTo>
                            <a:cubicBezTo>
                              <a:pt x="8452651" y="17231"/>
                              <a:pt x="8590577" y="-38073"/>
                              <a:pt x="8837367" y="0"/>
                            </a:cubicBezTo>
                            <a:cubicBezTo>
                              <a:pt x="9062862" y="-2357"/>
                              <a:pt x="9191660" y="-38821"/>
                              <a:pt x="9571524" y="0"/>
                            </a:cubicBezTo>
                            <a:cubicBezTo>
                              <a:pt x="9942920" y="-9542"/>
                              <a:pt x="10025678" y="-51059"/>
                              <a:pt x="10348367" y="0"/>
                            </a:cubicBezTo>
                            <a:cubicBezTo>
                              <a:pt x="10452408" y="11917"/>
                              <a:pt x="10462790" y="73058"/>
                              <a:pt x="10494375" y="212743"/>
                            </a:cubicBezTo>
                            <a:lnTo>
                              <a:pt x="10494375" y="212739"/>
                            </a:lnTo>
                            <a:lnTo>
                              <a:pt x="10494375" y="212739"/>
                            </a:lnTo>
                            <a:cubicBezTo>
                              <a:pt x="10513338" y="348728"/>
                              <a:pt x="10517860" y="379696"/>
                              <a:pt x="10494375" y="531846"/>
                            </a:cubicBezTo>
                            <a:cubicBezTo>
                              <a:pt x="10540775" y="628787"/>
                              <a:pt x="10533298" y="879586"/>
                              <a:pt x="10494375" y="1063688"/>
                            </a:cubicBezTo>
                            <a:cubicBezTo>
                              <a:pt x="10502386" y="1182682"/>
                              <a:pt x="10417833" y="1255641"/>
                              <a:pt x="10348367" y="1276433"/>
                            </a:cubicBezTo>
                            <a:cubicBezTo>
                              <a:pt x="9940939" y="1249763"/>
                              <a:pt x="9758259" y="1279371"/>
                              <a:pt x="9494694" y="1276433"/>
                            </a:cubicBezTo>
                            <a:cubicBezTo>
                              <a:pt x="9213722" y="1254026"/>
                              <a:pt x="8950682" y="1273041"/>
                              <a:pt x="8820293" y="1276433"/>
                            </a:cubicBezTo>
                            <a:cubicBezTo>
                              <a:pt x="8764691" y="1389242"/>
                              <a:pt x="8287104" y="1270142"/>
                              <a:pt x="8026377" y="1276433"/>
                            </a:cubicBezTo>
                            <a:cubicBezTo>
                              <a:pt x="7731687" y="1312467"/>
                              <a:pt x="7499483" y="1290457"/>
                              <a:pt x="7053189" y="1276433"/>
                            </a:cubicBezTo>
                            <a:cubicBezTo>
                              <a:pt x="6719451" y="1317891"/>
                              <a:pt x="6297638" y="1379385"/>
                              <a:pt x="6080001" y="1276433"/>
                            </a:cubicBezTo>
                            <a:cubicBezTo>
                              <a:pt x="5831785" y="1266427"/>
                              <a:pt x="5485428" y="1418226"/>
                              <a:pt x="5226328" y="1276433"/>
                            </a:cubicBezTo>
                            <a:cubicBezTo>
                              <a:pt x="4984600" y="1240131"/>
                              <a:pt x="4628089" y="1178735"/>
                              <a:pt x="4372655" y="1276433"/>
                            </a:cubicBezTo>
                            <a:cubicBezTo>
                              <a:pt x="4084235" y="1322248"/>
                              <a:pt x="3714201" y="1293054"/>
                              <a:pt x="3576831" y="1276433"/>
                            </a:cubicBezTo>
                            <a:cubicBezTo>
                              <a:pt x="3373464" y="1341320"/>
                              <a:pt x="2906402" y="1335264"/>
                              <a:pt x="2728537" y="1276433"/>
                            </a:cubicBezTo>
                            <a:cubicBezTo>
                              <a:pt x="2536995" y="1278488"/>
                              <a:pt x="2228764" y="1294388"/>
                              <a:pt x="1749062" y="1276433"/>
                            </a:cubicBezTo>
                            <a:lnTo>
                              <a:pt x="1749062" y="1276433"/>
                            </a:lnTo>
                            <a:cubicBezTo>
                              <a:pt x="1381095" y="1293551"/>
                              <a:pt x="1266675" y="1279509"/>
                              <a:pt x="979594" y="1276433"/>
                            </a:cubicBezTo>
                            <a:cubicBezTo>
                              <a:pt x="715406" y="1310114"/>
                              <a:pt x="452533" y="1251421"/>
                              <a:pt x="146006" y="1276433"/>
                            </a:cubicBezTo>
                            <a:cubicBezTo>
                              <a:pt x="74579" y="1243324"/>
                              <a:pt x="-4604" y="1170205"/>
                              <a:pt x="0" y="1063688"/>
                            </a:cubicBezTo>
                            <a:cubicBezTo>
                              <a:pt x="22951" y="808528"/>
                              <a:pt x="32631" y="700302"/>
                              <a:pt x="0" y="531846"/>
                            </a:cubicBezTo>
                            <a:cubicBezTo>
                              <a:pt x="6671" y="464789"/>
                              <a:pt x="7596" y="438698"/>
                              <a:pt x="0" y="412184"/>
                            </a:cubicBezTo>
                            <a:cubicBezTo>
                              <a:pt x="9344" y="324632"/>
                              <a:pt x="-19877" y="292148"/>
                              <a:pt x="0" y="212739"/>
                            </a:cubicBezTo>
                            <a:lnTo>
                              <a:pt x="0" y="212743"/>
                            </a:lnTo>
                            <a:close/>
                          </a:path>
                          <a:path w="10494375" h="1276433" fill="none" stroke="0" extrusionOk="0">
                            <a:moveTo>
                              <a:pt x="0" y="212743"/>
                            </a:moveTo>
                            <a:cubicBezTo>
                              <a:pt x="-2686" y="72013"/>
                              <a:pt x="73588" y="-31154"/>
                              <a:pt x="146006" y="0"/>
                            </a:cubicBezTo>
                            <a:cubicBezTo>
                              <a:pt x="269262" y="-32594"/>
                              <a:pt x="760988" y="56997"/>
                              <a:pt x="979594" y="0"/>
                            </a:cubicBezTo>
                            <a:cubicBezTo>
                              <a:pt x="1216261" y="-24859"/>
                              <a:pt x="1606884" y="59771"/>
                              <a:pt x="1749062" y="0"/>
                            </a:cubicBezTo>
                            <a:lnTo>
                              <a:pt x="1749062" y="0"/>
                            </a:lnTo>
                            <a:cubicBezTo>
                              <a:pt x="2053892" y="-78994"/>
                              <a:pt x="2344106" y="-16623"/>
                              <a:pt x="2544884" y="0"/>
                            </a:cubicBezTo>
                            <a:cubicBezTo>
                              <a:pt x="2793285" y="54713"/>
                              <a:pt x="3062309" y="33076"/>
                              <a:pt x="3366943" y="0"/>
                            </a:cubicBezTo>
                            <a:cubicBezTo>
                              <a:pt x="3662669" y="-28034"/>
                              <a:pt x="3961732" y="-118468"/>
                              <a:pt x="4372655" y="0"/>
                            </a:cubicBezTo>
                            <a:cubicBezTo>
                              <a:pt x="4612201" y="-30293"/>
                              <a:pt x="4903964" y="-5899"/>
                              <a:pt x="5047056" y="0"/>
                            </a:cubicBezTo>
                            <a:cubicBezTo>
                              <a:pt x="5151431" y="-19643"/>
                              <a:pt x="5577311" y="-56473"/>
                              <a:pt x="6020244" y="0"/>
                            </a:cubicBezTo>
                            <a:cubicBezTo>
                              <a:pt x="6347777" y="-502"/>
                              <a:pt x="6540529" y="-26600"/>
                              <a:pt x="6814160" y="0"/>
                            </a:cubicBezTo>
                            <a:cubicBezTo>
                              <a:pt x="7003955" y="-52310"/>
                              <a:pt x="7329660" y="6402"/>
                              <a:pt x="7608077" y="0"/>
                            </a:cubicBezTo>
                            <a:cubicBezTo>
                              <a:pt x="7960120" y="9725"/>
                              <a:pt x="8221768" y="21112"/>
                              <a:pt x="8581264" y="0"/>
                            </a:cubicBezTo>
                            <a:cubicBezTo>
                              <a:pt x="8895538" y="-61088"/>
                              <a:pt x="9017760" y="-35178"/>
                              <a:pt x="9255667" y="0"/>
                            </a:cubicBezTo>
                            <a:cubicBezTo>
                              <a:pt x="9477779" y="25619"/>
                              <a:pt x="9813127" y="31510"/>
                              <a:pt x="10348367" y="0"/>
                            </a:cubicBezTo>
                            <a:cubicBezTo>
                              <a:pt x="10436604" y="-6640"/>
                              <a:pt x="10523728" y="70571"/>
                              <a:pt x="10494375" y="212743"/>
                            </a:cubicBezTo>
                            <a:lnTo>
                              <a:pt x="10494375" y="212739"/>
                            </a:lnTo>
                            <a:lnTo>
                              <a:pt x="10494375" y="212739"/>
                            </a:lnTo>
                            <a:cubicBezTo>
                              <a:pt x="10456707" y="345125"/>
                              <a:pt x="10499825" y="444634"/>
                              <a:pt x="10494375" y="531846"/>
                            </a:cubicBezTo>
                            <a:cubicBezTo>
                              <a:pt x="10517540" y="784076"/>
                              <a:pt x="10495128" y="876753"/>
                              <a:pt x="10494375" y="1063688"/>
                            </a:cubicBezTo>
                            <a:cubicBezTo>
                              <a:pt x="10474915" y="1180590"/>
                              <a:pt x="10410600" y="1267048"/>
                              <a:pt x="10348367" y="1276433"/>
                            </a:cubicBezTo>
                            <a:cubicBezTo>
                              <a:pt x="9908535" y="1363381"/>
                              <a:pt x="9604149" y="1248787"/>
                              <a:pt x="9375180" y="1276433"/>
                            </a:cubicBezTo>
                            <a:cubicBezTo>
                              <a:pt x="9128871" y="1305154"/>
                              <a:pt x="8645919" y="1235711"/>
                              <a:pt x="8401993" y="1276433"/>
                            </a:cubicBezTo>
                            <a:cubicBezTo>
                              <a:pt x="8151527" y="1311007"/>
                              <a:pt x="7841505" y="1376941"/>
                              <a:pt x="7548319" y="1276433"/>
                            </a:cubicBezTo>
                            <a:cubicBezTo>
                              <a:pt x="7229851" y="1238127"/>
                              <a:pt x="6831991" y="1335825"/>
                              <a:pt x="6634889" y="1276433"/>
                            </a:cubicBezTo>
                            <a:cubicBezTo>
                              <a:pt x="6499367" y="1160970"/>
                              <a:pt x="5955591" y="1272108"/>
                              <a:pt x="5661701" y="1276433"/>
                            </a:cubicBezTo>
                            <a:cubicBezTo>
                              <a:pt x="5314194" y="1237631"/>
                              <a:pt x="4879844" y="1253474"/>
                              <a:pt x="4372655" y="1276433"/>
                            </a:cubicBezTo>
                            <a:cubicBezTo>
                              <a:pt x="4006287" y="1311691"/>
                              <a:pt x="3862018" y="1330010"/>
                              <a:pt x="3445651" y="1276433"/>
                            </a:cubicBezTo>
                            <a:cubicBezTo>
                              <a:pt x="3066750" y="1250112"/>
                              <a:pt x="2864414" y="1324031"/>
                              <a:pt x="2518648" y="1276433"/>
                            </a:cubicBezTo>
                            <a:cubicBezTo>
                              <a:pt x="2140001" y="1187562"/>
                              <a:pt x="2068155" y="1306185"/>
                              <a:pt x="1749062" y="1276433"/>
                            </a:cubicBezTo>
                            <a:lnTo>
                              <a:pt x="1749062" y="1276433"/>
                            </a:lnTo>
                            <a:cubicBezTo>
                              <a:pt x="1590586" y="1359972"/>
                              <a:pt x="1367923" y="1205040"/>
                              <a:pt x="995625" y="1276433"/>
                            </a:cubicBezTo>
                            <a:cubicBezTo>
                              <a:pt x="654176" y="1291042"/>
                              <a:pt x="404229" y="1321975"/>
                              <a:pt x="146006" y="1276433"/>
                            </a:cubicBezTo>
                            <a:cubicBezTo>
                              <a:pt x="39133" y="1285311"/>
                              <a:pt x="3384" y="1179084"/>
                              <a:pt x="0" y="1063688"/>
                            </a:cubicBezTo>
                            <a:cubicBezTo>
                              <a:pt x="31593" y="859941"/>
                              <a:pt x="-12092" y="638493"/>
                              <a:pt x="0" y="531846"/>
                            </a:cubicBezTo>
                            <a:cubicBezTo>
                              <a:pt x="12713" y="510597"/>
                              <a:pt x="7993" y="444274"/>
                              <a:pt x="0" y="412184"/>
                            </a:cubicBezTo>
                            <a:cubicBezTo>
                              <a:pt x="10700" y="380494"/>
                              <a:pt x="-14868" y="303733"/>
                              <a:pt x="0" y="212739"/>
                            </a:cubicBezTo>
                            <a:lnTo>
                              <a:pt x="0" y="212743"/>
                            </a:lnTo>
                            <a:close/>
                          </a:path>
                          <a:path w="10494375" h="1276433" fill="none" stroke="0" extrusionOk="0">
                            <a:moveTo>
                              <a:pt x="0" y="212743"/>
                            </a:moveTo>
                            <a:cubicBezTo>
                              <a:pt x="24138" y="91511"/>
                              <a:pt x="58862" y="-10545"/>
                              <a:pt x="146006" y="0"/>
                            </a:cubicBezTo>
                            <a:cubicBezTo>
                              <a:pt x="286090" y="-70641"/>
                              <a:pt x="734988" y="65148"/>
                              <a:pt x="979594" y="0"/>
                            </a:cubicBezTo>
                            <a:cubicBezTo>
                              <a:pt x="1259245" y="-20768"/>
                              <a:pt x="1594816" y="41144"/>
                              <a:pt x="1749062" y="0"/>
                            </a:cubicBezTo>
                            <a:lnTo>
                              <a:pt x="1749062" y="0"/>
                            </a:lnTo>
                            <a:cubicBezTo>
                              <a:pt x="2057730" y="-64610"/>
                              <a:pt x="2336789" y="-44296"/>
                              <a:pt x="2544884" y="0"/>
                            </a:cubicBezTo>
                            <a:cubicBezTo>
                              <a:pt x="2828018" y="108187"/>
                              <a:pt x="3040132" y="16227"/>
                              <a:pt x="3366943" y="0"/>
                            </a:cubicBezTo>
                            <a:cubicBezTo>
                              <a:pt x="3682336" y="-117676"/>
                              <a:pt x="4029093" y="-94628"/>
                              <a:pt x="4372655" y="0"/>
                            </a:cubicBezTo>
                            <a:cubicBezTo>
                              <a:pt x="4622586" y="-52448"/>
                              <a:pt x="4896159" y="-29768"/>
                              <a:pt x="5047056" y="0"/>
                            </a:cubicBezTo>
                            <a:cubicBezTo>
                              <a:pt x="5220816" y="-54679"/>
                              <a:pt x="5718475" y="-41354"/>
                              <a:pt x="6020244" y="0"/>
                            </a:cubicBezTo>
                            <a:cubicBezTo>
                              <a:pt x="6361725" y="-11299"/>
                              <a:pt x="6586095" y="-44909"/>
                              <a:pt x="6814160" y="0"/>
                            </a:cubicBezTo>
                            <a:cubicBezTo>
                              <a:pt x="7007577" y="-32725"/>
                              <a:pt x="7317258" y="15826"/>
                              <a:pt x="7608077" y="0"/>
                            </a:cubicBezTo>
                            <a:cubicBezTo>
                              <a:pt x="7891905" y="-75117"/>
                              <a:pt x="8294845" y="61042"/>
                              <a:pt x="8581264" y="0"/>
                            </a:cubicBezTo>
                            <a:cubicBezTo>
                              <a:pt x="8901335" y="-46112"/>
                              <a:pt x="9004411" y="-47688"/>
                              <a:pt x="9255667" y="0"/>
                            </a:cubicBezTo>
                            <a:cubicBezTo>
                              <a:pt x="9540586" y="18228"/>
                              <a:pt x="9849566" y="27287"/>
                              <a:pt x="10348367" y="0"/>
                            </a:cubicBezTo>
                            <a:cubicBezTo>
                              <a:pt x="10414901" y="-5828"/>
                              <a:pt x="10523826" y="88887"/>
                              <a:pt x="10494375" y="212743"/>
                            </a:cubicBezTo>
                            <a:lnTo>
                              <a:pt x="10494375" y="212739"/>
                            </a:lnTo>
                            <a:lnTo>
                              <a:pt x="10494375" y="212739"/>
                            </a:lnTo>
                            <a:cubicBezTo>
                              <a:pt x="10456230" y="338642"/>
                              <a:pt x="10492498" y="436992"/>
                              <a:pt x="10494375" y="531846"/>
                            </a:cubicBezTo>
                            <a:cubicBezTo>
                              <a:pt x="10497543" y="791446"/>
                              <a:pt x="10494499" y="862873"/>
                              <a:pt x="10494375" y="1063688"/>
                            </a:cubicBezTo>
                            <a:cubicBezTo>
                              <a:pt x="10496052" y="1166597"/>
                              <a:pt x="10429273" y="1268654"/>
                              <a:pt x="10348367" y="1276433"/>
                            </a:cubicBezTo>
                            <a:cubicBezTo>
                              <a:pt x="9971942" y="1325721"/>
                              <a:pt x="9616861" y="1253003"/>
                              <a:pt x="9375180" y="1276433"/>
                            </a:cubicBezTo>
                            <a:cubicBezTo>
                              <a:pt x="9109037" y="1269952"/>
                              <a:pt x="8658057" y="1168922"/>
                              <a:pt x="8401993" y="1276433"/>
                            </a:cubicBezTo>
                            <a:cubicBezTo>
                              <a:pt x="8226057" y="1304836"/>
                              <a:pt x="7864290" y="1341784"/>
                              <a:pt x="7548319" y="1276433"/>
                            </a:cubicBezTo>
                            <a:cubicBezTo>
                              <a:pt x="7250884" y="1227622"/>
                              <a:pt x="6848020" y="1316394"/>
                              <a:pt x="6634889" y="1276433"/>
                            </a:cubicBezTo>
                            <a:cubicBezTo>
                              <a:pt x="6459691" y="1246659"/>
                              <a:pt x="5973061" y="1336569"/>
                              <a:pt x="5661701" y="1276433"/>
                            </a:cubicBezTo>
                            <a:cubicBezTo>
                              <a:pt x="5288904" y="1251859"/>
                              <a:pt x="4797448" y="1247408"/>
                              <a:pt x="4372655" y="1276433"/>
                            </a:cubicBezTo>
                            <a:cubicBezTo>
                              <a:pt x="4037820" y="1267425"/>
                              <a:pt x="3880465" y="1312278"/>
                              <a:pt x="3445651" y="1276433"/>
                            </a:cubicBezTo>
                            <a:cubicBezTo>
                              <a:pt x="3099208" y="1236911"/>
                              <a:pt x="2935741" y="1374282"/>
                              <a:pt x="2518648" y="1276433"/>
                            </a:cubicBezTo>
                            <a:cubicBezTo>
                              <a:pt x="2159037" y="1197315"/>
                              <a:pt x="2110105" y="1324867"/>
                              <a:pt x="1749062" y="1276433"/>
                            </a:cubicBezTo>
                            <a:lnTo>
                              <a:pt x="1749062" y="1276433"/>
                            </a:lnTo>
                            <a:cubicBezTo>
                              <a:pt x="1577493" y="1363491"/>
                              <a:pt x="1320989" y="1223172"/>
                              <a:pt x="995625" y="1276433"/>
                            </a:cubicBezTo>
                            <a:cubicBezTo>
                              <a:pt x="674889" y="1273069"/>
                              <a:pt x="350027" y="1301031"/>
                              <a:pt x="146006" y="1276433"/>
                            </a:cubicBezTo>
                            <a:cubicBezTo>
                              <a:pt x="64478" y="1269111"/>
                              <a:pt x="-18483" y="1167034"/>
                              <a:pt x="0" y="1063688"/>
                            </a:cubicBezTo>
                            <a:cubicBezTo>
                              <a:pt x="-18737" y="826220"/>
                              <a:pt x="31297" y="680616"/>
                              <a:pt x="0" y="531846"/>
                            </a:cubicBezTo>
                            <a:cubicBezTo>
                              <a:pt x="11510" y="497277"/>
                              <a:pt x="-8581" y="456220"/>
                              <a:pt x="0" y="412184"/>
                            </a:cubicBezTo>
                            <a:cubicBezTo>
                              <a:pt x="9370" y="386118"/>
                              <a:pt x="11010" y="294968"/>
                              <a:pt x="0" y="212739"/>
                            </a:cubicBezTo>
                            <a:lnTo>
                              <a:pt x="0" y="212743"/>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8" name="TextBox 7">
                <a:extLst>
                  <a:ext uri="{FF2B5EF4-FFF2-40B4-BE49-F238E27FC236}">
                    <a16:creationId xmlns:a16="http://schemas.microsoft.com/office/drawing/2014/main" id="{8F29902C-ACC9-4634-CE0B-FC64EFBDABA3}"/>
                  </a:ext>
                </a:extLst>
              </p:cNvPr>
              <p:cNvSpPr txBox="1"/>
              <p:nvPr/>
            </p:nvSpPr>
            <p:spPr>
              <a:xfrm>
                <a:off x="470925" y="336929"/>
                <a:ext cx="9950222" cy="17276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a:ea typeface="+mn-ea"/>
                    <a:cs typeface="+mn-cs"/>
                  </a:rPr>
                  <a:t>Hoàn thành bảng (theo gợi ý dưới đây vào vở) về những hoạt động chính trong công cuộc bảo vệ chủ quyền, các quyền và lợi ích hợp pháp của Việt Nam ở Biển Đông.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67C19A1E-7F35-DF96-BF5D-2019C3D1B2F7}"/>
                </a:ext>
              </a:extLst>
            </p:cNvPr>
            <p:cNvPicPr>
              <a:picLocks noChangeAspect="1"/>
            </p:cNvPicPr>
            <p:nvPr/>
          </p:nvPicPr>
          <p:blipFill>
            <a:blip r:embed="rId3"/>
            <a:stretch>
              <a:fillRect/>
            </a:stretch>
          </p:blipFill>
          <p:spPr>
            <a:xfrm>
              <a:off x="114582" y="1811811"/>
              <a:ext cx="1170657" cy="1170657"/>
            </a:xfrm>
            <a:prstGeom prst="rect">
              <a:avLst/>
            </a:prstGeom>
          </p:spPr>
        </p:pic>
      </p:grpSp>
      <p:graphicFrame>
        <p:nvGraphicFramePr>
          <p:cNvPr id="2" name="Table 1">
            <a:extLst>
              <a:ext uri="{FF2B5EF4-FFF2-40B4-BE49-F238E27FC236}">
                <a16:creationId xmlns:a16="http://schemas.microsoft.com/office/drawing/2014/main" id="{2F86E4CD-F77D-97CE-92E8-C6038C2FCEB9}"/>
              </a:ext>
            </a:extLst>
          </p:cNvPr>
          <p:cNvGraphicFramePr>
            <a:graphicFrameLocks noGrp="1"/>
          </p:cNvGraphicFramePr>
          <p:nvPr>
            <p:extLst>
              <p:ext uri="{D42A27DB-BD31-4B8C-83A1-F6EECF244321}">
                <p14:modId xmlns:p14="http://schemas.microsoft.com/office/powerpoint/2010/main" val="979235086"/>
              </p:ext>
            </p:extLst>
          </p:nvPr>
        </p:nvGraphicFramePr>
        <p:xfrm>
          <a:off x="609600" y="1828800"/>
          <a:ext cx="11054080" cy="4622800"/>
        </p:xfrm>
        <a:graphic>
          <a:graphicData uri="http://schemas.openxmlformats.org/drawingml/2006/table">
            <a:tbl>
              <a:tblPr/>
              <a:tblGrid>
                <a:gridCol w="3505220">
                  <a:extLst>
                    <a:ext uri="{9D8B030D-6E8A-4147-A177-3AD203B41FA5}">
                      <a16:colId xmlns:a16="http://schemas.microsoft.com/office/drawing/2014/main" val="1602631938"/>
                    </a:ext>
                  </a:extLst>
                </a:gridCol>
                <a:gridCol w="7548860">
                  <a:extLst>
                    <a:ext uri="{9D8B030D-6E8A-4147-A177-3AD203B41FA5}">
                      <a16:colId xmlns:a16="http://schemas.microsoft.com/office/drawing/2014/main" val="4059567689"/>
                    </a:ext>
                  </a:extLst>
                </a:gridCol>
              </a:tblGrid>
              <a:tr h="645181">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kì</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Hoạt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571798"/>
                  </a:ext>
                </a:extLst>
              </a:tr>
              <a:tr h="751712">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Các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chúa</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Nguyễn</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Lập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r>
                        <a:rPr lang="en-US" sz="2800" dirty="0">
                          <a:solidFill>
                            <a:srgbClr val="000000"/>
                          </a:solidFill>
                          <a:effectLst/>
                          <a:latin typeface="Cambria" panose="02040503050406030204" pitchFamily="18" charset="0"/>
                          <a:ea typeface="Cambria" panose="02040503050406030204" pitchFamily="18" charset="0"/>
                        </a:rPr>
                        <a:t> Hoàng Sa, </a:t>
                      </a:r>
                      <a:r>
                        <a:rPr lang="en-US" sz="2800" dirty="0" err="1">
                          <a:solidFill>
                            <a:srgbClr val="000000"/>
                          </a:solidFill>
                          <a:effectLst/>
                          <a:latin typeface="Cambria" panose="02040503050406030204" pitchFamily="18" charset="0"/>
                          <a:ea typeface="Cambria" panose="02040503050406030204" pitchFamily="18" charset="0"/>
                        </a:rPr>
                        <a:t>đội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Bắc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Hải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152844"/>
                  </a:ext>
                </a:extLst>
              </a:tr>
              <a:tr h="645181">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Triều</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Nguyễn</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12039"/>
                  </a:ext>
                </a:extLst>
              </a:tr>
              <a:tr h="645181">
                <a:tc>
                  <a:txBody>
                    <a:bodyPr/>
                    <a:lstStyle/>
                    <a:p>
                      <a:pPr algn="just"/>
                      <a:r>
                        <a:rPr lang="en-US" sz="2800">
                          <a:solidFill>
                            <a:srgbClr val="000000"/>
                          </a:solidFill>
                          <a:effectLst/>
                          <a:latin typeface="Cambria" panose="02040503050406030204" pitchFamily="18" charset="0"/>
                          <a:ea typeface="Cambria" panose="02040503050406030204" pitchFamily="18" charset="0"/>
                        </a:rPr>
                        <a:t>Thời Pháp thuộc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81732"/>
                  </a:ext>
                </a:extLst>
              </a:tr>
              <a:tr h="1935545">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Nhà nước Cộng hoà xã hội chủ nghĩa Việt Nam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361022"/>
                  </a:ext>
                </a:extLst>
              </a:tr>
            </a:tbl>
          </a:graphicData>
        </a:graphic>
      </p:graphicFrame>
    </p:spTree>
    <p:extLst>
      <p:ext uri="{BB962C8B-B14F-4D97-AF65-F5344CB8AC3E}">
        <p14:creationId xmlns:p14="http://schemas.microsoft.com/office/powerpoint/2010/main" val="153985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3E44A8C-9FBE-283A-AC91-A4B4AAF61737}"/>
              </a:ext>
            </a:extLst>
          </p:cNvPr>
          <p:cNvSpPr/>
          <p:nvPr/>
        </p:nvSpPr>
        <p:spPr>
          <a:xfrm>
            <a:off x="283124" y="152401"/>
            <a:ext cx="11625752" cy="6440586"/>
          </a:xfrm>
          <a:custGeom>
            <a:avLst/>
            <a:gdLst>
              <a:gd name="connsiteX0" fmla="*/ 0 w 11625752"/>
              <a:gd name="connsiteY0" fmla="*/ 642255 h 6440586"/>
              <a:gd name="connsiteX1" fmla="*/ 642255 w 11625752"/>
              <a:gd name="connsiteY1" fmla="*/ 0 h 6440586"/>
              <a:gd name="connsiteX2" fmla="*/ 10983497 w 11625752"/>
              <a:gd name="connsiteY2" fmla="*/ 0 h 6440586"/>
              <a:gd name="connsiteX3" fmla="*/ 11625752 w 11625752"/>
              <a:gd name="connsiteY3" fmla="*/ 642255 h 6440586"/>
              <a:gd name="connsiteX4" fmla="*/ 11625752 w 11625752"/>
              <a:gd name="connsiteY4" fmla="*/ 5798331 h 6440586"/>
              <a:gd name="connsiteX5" fmla="*/ 10983497 w 11625752"/>
              <a:gd name="connsiteY5" fmla="*/ 6440586 h 6440586"/>
              <a:gd name="connsiteX6" fmla="*/ 642255 w 11625752"/>
              <a:gd name="connsiteY6" fmla="*/ 6440586 h 6440586"/>
              <a:gd name="connsiteX7" fmla="*/ 0 w 11625752"/>
              <a:gd name="connsiteY7" fmla="*/ 5798331 h 6440586"/>
              <a:gd name="connsiteX8" fmla="*/ 0 w 11625752"/>
              <a:gd name="connsiteY8" fmla="*/ 642255 h 64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6440586" fill="none" extrusionOk="0">
                <a:moveTo>
                  <a:pt x="0" y="642255"/>
                </a:moveTo>
                <a:cubicBezTo>
                  <a:pt x="2114" y="344763"/>
                  <a:pt x="310553" y="38612"/>
                  <a:pt x="642255" y="0"/>
                </a:cubicBezTo>
                <a:cubicBezTo>
                  <a:pt x="2726150" y="72427"/>
                  <a:pt x="7807012" y="61419"/>
                  <a:pt x="10983497" y="0"/>
                </a:cubicBezTo>
                <a:cubicBezTo>
                  <a:pt x="11330092" y="-55851"/>
                  <a:pt x="11571036" y="270997"/>
                  <a:pt x="11625752" y="642255"/>
                </a:cubicBezTo>
                <a:cubicBezTo>
                  <a:pt x="11726628" y="1460979"/>
                  <a:pt x="11518439" y="4080469"/>
                  <a:pt x="11625752" y="5798331"/>
                </a:cubicBezTo>
                <a:cubicBezTo>
                  <a:pt x="11636321" y="6099399"/>
                  <a:pt x="11303671" y="6401873"/>
                  <a:pt x="10983497" y="6440586"/>
                </a:cubicBezTo>
                <a:cubicBezTo>
                  <a:pt x="9471163" y="6470413"/>
                  <a:pt x="1867330" y="6361280"/>
                  <a:pt x="642255" y="6440586"/>
                </a:cubicBezTo>
                <a:cubicBezTo>
                  <a:pt x="349798" y="6433549"/>
                  <a:pt x="-16080" y="6156219"/>
                  <a:pt x="0" y="5798331"/>
                </a:cubicBezTo>
                <a:cubicBezTo>
                  <a:pt x="50037" y="4606533"/>
                  <a:pt x="770" y="1926485"/>
                  <a:pt x="0" y="642255"/>
                </a:cubicBezTo>
                <a:close/>
              </a:path>
              <a:path w="11625752" h="6440586" stroke="0" extrusionOk="0">
                <a:moveTo>
                  <a:pt x="0" y="642255"/>
                </a:moveTo>
                <a:cubicBezTo>
                  <a:pt x="38772" y="298116"/>
                  <a:pt x="302969" y="32132"/>
                  <a:pt x="642255" y="0"/>
                </a:cubicBezTo>
                <a:cubicBezTo>
                  <a:pt x="4316112" y="123000"/>
                  <a:pt x="7252951" y="-96860"/>
                  <a:pt x="10983497" y="0"/>
                </a:cubicBezTo>
                <a:cubicBezTo>
                  <a:pt x="11334099" y="-3129"/>
                  <a:pt x="11642651" y="253477"/>
                  <a:pt x="11625752" y="642255"/>
                </a:cubicBezTo>
                <a:cubicBezTo>
                  <a:pt x="11628925" y="1374125"/>
                  <a:pt x="11720019" y="4065808"/>
                  <a:pt x="11625752" y="5798331"/>
                </a:cubicBezTo>
                <a:cubicBezTo>
                  <a:pt x="11586238" y="6167354"/>
                  <a:pt x="11305727" y="6435271"/>
                  <a:pt x="10983497" y="6440586"/>
                </a:cubicBezTo>
                <a:cubicBezTo>
                  <a:pt x="6937073" y="6279879"/>
                  <a:pt x="2680322" y="6480253"/>
                  <a:pt x="642255" y="6440586"/>
                </a:cubicBezTo>
                <a:cubicBezTo>
                  <a:pt x="259545" y="6434930"/>
                  <a:pt x="-53971" y="6128588"/>
                  <a:pt x="0" y="5798331"/>
                </a:cubicBezTo>
                <a:cubicBezTo>
                  <a:pt x="32216" y="4259268"/>
                  <a:pt x="57206" y="2367836"/>
                  <a:pt x="0" y="642255"/>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aphicFrame>
        <p:nvGraphicFramePr>
          <p:cNvPr id="2" name="Table 1">
            <a:extLst>
              <a:ext uri="{FF2B5EF4-FFF2-40B4-BE49-F238E27FC236}">
                <a16:creationId xmlns:a16="http://schemas.microsoft.com/office/drawing/2014/main" id="{2F86E4CD-F77D-97CE-92E8-C6038C2FCEB9}"/>
              </a:ext>
            </a:extLst>
          </p:cNvPr>
          <p:cNvGraphicFramePr>
            <a:graphicFrameLocks noGrp="1"/>
          </p:cNvGraphicFramePr>
          <p:nvPr>
            <p:extLst>
              <p:ext uri="{D42A27DB-BD31-4B8C-83A1-F6EECF244321}">
                <p14:modId xmlns:p14="http://schemas.microsoft.com/office/powerpoint/2010/main" val="4255871765"/>
              </p:ext>
            </p:extLst>
          </p:nvPr>
        </p:nvGraphicFramePr>
        <p:xfrm>
          <a:off x="609600" y="284480"/>
          <a:ext cx="11054080" cy="6136640"/>
        </p:xfrm>
        <a:graphic>
          <a:graphicData uri="http://schemas.openxmlformats.org/drawingml/2006/table">
            <a:tbl>
              <a:tblPr/>
              <a:tblGrid>
                <a:gridCol w="3505220">
                  <a:extLst>
                    <a:ext uri="{9D8B030D-6E8A-4147-A177-3AD203B41FA5}">
                      <a16:colId xmlns:a16="http://schemas.microsoft.com/office/drawing/2014/main" val="1602631938"/>
                    </a:ext>
                  </a:extLst>
                </a:gridCol>
                <a:gridCol w="7548860">
                  <a:extLst>
                    <a:ext uri="{9D8B030D-6E8A-4147-A177-3AD203B41FA5}">
                      <a16:colId xmlns:a16="http://schemas.microsoft.com/office/drawing/2014/main" val="4059567689"/>
                    </a:ext>
                  </a:extLst>
                </a:gridCol>
              </a:tblGrid>
              <a:tr h="457200">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kì</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Hoạt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571798"/>
                  </a:ext>
                </a:extLst>
              </a:tr>
              <a:tr h="1002833">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Các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chúa</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Nguyễn</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err="1">
                          <a:solidFill>
                            <a:srgbClr val="000000"/>
                          </a:solidFill>
                          <a:effectLst/>
                          <a:latin typeface="Cambria" panose="02040503050406030204" pitchFamily="18" charset="0"/>
                          <a:ea typeface="Cambria" panose="02040503050406030204" pitchFamily="18" charset="0"/>
                        </a:rPr>
                        <a:t>Lập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đội</a:t>
                      </a:r>
                      <a:r>
                        <a:rPr lang="en-US" sz="2400" dirty="0">
                          <a:solidFill>
                            <a:srgbClr val="000000"/>
                          </a:solidFill>
                          <a:effectLst/>
                          <a:latin typeface="Cambria" panose="02040503050406030204" pitchFamily="18" charset="0"/>
                          <a:ea typeface="Cambria" panose="02040503050406030204" pitchFamily="18" charset="0"/>
                        </a:rPr>
                        <a:t> Hoàng Sa, </a:t>
                      </a:r>
                      <a:r>
                        <a:rPr lang="en-US" sz="2400" dirty="0" err="1">
                          <a:solidFill>
                            <a:srgbClr val="000000"/>
                          </a:solidFill>
                          <a:effectLst/>
                          <a:latin typeface="Cambria" panose="02040503050406030204" pitchFamily="18" charset="0"/>
                          <a:ea typeface="Cambria" panose="02040503050406030204" pitchFamily="18" charset="0"/>
                        </a:rPr>
                        <a:t>đội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Bắc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Hải</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152844"/>
                  </a:ext>
                </a:extLst>
              </a:tr>
              <a:tr h="1333967">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Triều</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Nguyễn</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12039"/>
                  </a:ext>
                </a:extLst>
              </a:tr>
              <a:tr h="1209040">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Thời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Pháp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thuộc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81732"/>
                  </a:ext>
                </a:extLst>
              </a:tr>
              <a:tr h="2133600">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Nhà nước Cộng hoà xã hội chủ nghĩa Việt Nam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361022"/>
                  </a:ext>
                </a:extLst>
              </a:tr>
            </a:tbl>
          </a:graphicData>
        </a:graphic>
      </p:graphicFrame>
      <p:sp>
        <p:nvSpPr>
          <p:cNvPr id="9" name="TextBox 8">
            <a:extLst>
              <a:ext uri="{FF2B5EF4-FFF2-40B4-BE49-F238E27FC236}">
                <a16:creationId xmlns:a16="http://schemas.microsoft.com/office/drawing/2014/main" id="{FDC1C6A6-8CB6-D3D6-D024-6ABBB543CC8D}"/>
              </a:ext>
            </a:extLst>
          </p:cNvPr>
          <p:cNvSpPr txBox="1"/>
          <p:nvPr/>
        </p:nvSpPr>
        <p:spPr>
          <a:xfrm>
            <a:off x="4135120" y="1198880"/>
            <a:ext cx="762000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Thực thi chủ quyền trên quần đảo Hoàng Sa, quần đảo Trường Sa.</a:t>
            </a:r>
            <a:endParaRPr lang="en-US" sz="20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79ACABC-94D4-DD17-29EE-F97044908E26}"/>
              </a:ext>
            </a:extLst>
          </p:cNvPr>
          <p:cNvSpPr txBox="1"/>
          <p:nvPr/>
        </p:nvSpPr>
        <p:spPr>
          <a:xfrm>
            <a:off x="4104640" y="1788160"/>
            <a:ext cx="734568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Cắm cờ trên quần đảo Hoàng Sa.</a:t>
            </a:r>
          </a:p>
        </p:txBody>
      </p:sp>
      <p:sp>
        <p:nvSpPr>
          <p:cNvPr id="11" name="TextBox 10">
            <a:extLst>
              <a:ext uri="{FF2B5EF4-FFF2-40B4-BE49-F238E27FC236}">
                <a16:creationId xmlns:a16="http://schemas.microsoft.com/office/drawing/2014/main" id="{42EEFEA7-F472-5C91-DCC2-849EB46CB212}"/>
              </a:ext>
            </a:extLst>
          </p:cNvPr>
          <p:cNvSpPr txBox="1"/>
          <p:nvPr/>
        </p:nvSpPr>
        <p:spPr>
          <a:xfrm>
            <a:off x="4064000" y="2143760"/>
            <a:ext cx="734568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đảo</a:t>
            </a:r>
            <a:r>
              <a:rPr lang="en-US" sz="2000" dirty="0">
                <a:latin typeface="Cambria" panose="02040503050406030204" pitchFamily="18" charset="0"/>
                <a:ea typeface="Cambria" panose="02040503050406030204" pitchFamily="18" charset="0"/>
              </a:rPr>
              <a:t> Hoàng Sa.</a:t>
            </a:r>
          </a:p>
        </p:txBody>
      </p:sp>
      <p:sp>
        <p:nvSpPr>
          <p:cNvPr id="12" name="TextBox 11">
            <a:extLst>
              <a:ext uri="{FF2B5EF4-FFF2-40B4-BE49-F238E27FC236}">
                <a16:creationId xmlns:a16="http://schemas.microsoft.com/office/drawing/2014/main" id="{2822F054-299D-2222-C44B-3B450748D4F8}"/>
              </a:ext>
            </a:extLst>
          </p:cNvPr>
          <p:cNvSpPr txBox="1"/>
          <p:nvPr/>
        </p:nvSpPr>
        <p:spPr>
          <a:xfrm>
            <a:off x="4064000" y="2529840"/>
            <a:ext cx="734568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Đại</a:t>
            </a:r>
            <a:r>
              <a:rPr lang="en-US" sz="2000" dirty="0">
                <a:latin typeface="Cambria" panose="02040503050406030204" pitchFamily="18" charset="0"/>
                <a:ea typeface="Cambria" panose="02040503050406030204" pitchFamily="18" charset="0"/>
              </a:rPr>
              <a:t> Nam </a:t>
            </a:r>
            <a:r>
              <a:rPr lang="en-US" sz="2000" dirty="0" err="1">
                <a:latin typeface="Cambria" panose="02040503050406030204" pitchFamily="18" charset="0"/>
                <a:ea typeface="Cambria" panose="02040503050406030204" pitchFamily="18" charset="0"/>
              </a:rPr>
              <a:t>nhất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29B062EB-C809-8D3C-B541-883095AF13F5}"/>
              </a:ext>
            </a:extLst>
          </p:cNvPr>
          <p:cNvSpPr txBox="1"/>
          <p:nvPr/>
        </p:nvSpPr>
        <p:spPr>
          <a:xfrm>
            <a:off x="4175760" y="3180080"/>
            <a:ext cx="762000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Dựng bia chủ quyền ở quần đảo Hoàng Sa và quần đảo Trường Sa.</a:t>
            </a:r>
          </a:p>
        </p:txBody>
      </p:sp>
      <p:sp>
        <p:nvSpPr>
          <p:cNvPr id="14" name="TextBox 13">
            <a:extLst>
              <a:ext uri="{FF2B5EF4-FFF2-40B4-BE49-F238E27FC236}">
                <a16:creationId xmlns:a16="http://schemas.microsoft.com/office/drawing/2014/main" id="{A6BC1306-B1CD-C8C6-A50E-09C18EF0B10E}"/>
              </a:ext>
            </a:extLst>
          </p:cNvPr>
          <p:cNvSpPr txBox="1"/>
          <p:nvPr/>
        </p:nvSpPr>
        <p:spPr>
          <a:xfrm>
            <a:off x="4175760" y="3616960"/>
            <a:ext cx="7620000" cy="707886"/>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 Lập đơn vị hành chính ở quần đảo Hoàng Sa và quần đảo Trường Sa.</a:t>
            </a:r>
          </a:p>
        </p:txBody>
      </p:sp>
      <p:sp>
        <p:nvSpPr>
          <p:cNvPr id="15" name="TextBox 14">
            <a:extLst>
              <a:ext uri="{FF2B5EF4-FFF2-40B4-BE49-F238E27FC236}">
                <a16:creationId xmlns:a16="http://schemas.microsoft.com/office/drawing/2014/main" id="{A3CBB9E0-7C8A-E467-5559-1175B24D7CD7}"/>
              </a:ext>
            </a:extLst>
          </p:cNvPr>
          <p:cNvSpPr txBox="1"/>
          <p:nvPr/>
        </p:nvSpPr>
        <p:spPr>
          <a:xfrm>
            <a:off x="4175760" y="4358640"/>
            <a:ext cx="7620000" cy="707886"/>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 Thành lập các đơn vị hành chính ở quần đảo Trường Sa và quần đảo Hoàng Sa.</a:t>
            </a:r>
          </a:p>
        </p:txBody>
      </p:sp>
      <p:sp>
        <p:nvSpPr>
          <p:cNvPr id="16" name="TextBox 15">
            <a:extLst>
              <a:ext uri="{FF2B5EF4-FFF2-40B4-BE49-F238E27FC236}">
                <a16:creationId xmlns:a16="http://schemas.microsoft.com/office/drawing/2014/main" id="{6AFE47F9-EBA9-B00F-3EBE-E44F9AF37773}"/>
              </a:ext>
            </a:extLst>
          </p:cNvPr>
          <p:cNvSpPr txBox="1"/>
          <p:nvPr/>
        </p:nvSpPr>
        <p:spPr>
          <a:xfrm>
            <a:off x="4175760" y="5019040"/>
            <a:ext cx="762000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Ban hành các văn bản pháp luật khẳng định chủ quyền biển đảo.</a:t>
            </a:r>
          </a:p>
        </p:txBody>
      </p:sp>
      <p:sp>
        <p:nvSpPr>
          <p:cNvPr id="17" name="TextBox 16">
            <a:extLst>
              <a:ext uri="{FF2B5EF4-FFF2-40B4-BE49-F238E27FC236}">
                <a16:creationId xmlns:a16="http://schemas.microsoft.com/office/drawing/2014/main" id="{65B63D53-17FD-D486-5793-6DEA2331FBEC}"/>
              </a:ext>
            </a:extLst>
          </p:cNvPr>
          <p:cNvSpPr txBox="1"/>
          <p:nvPr/>
        </p:nvSpPr>
        <p:spPr>
          <a:xfrm>
            <a:off x="4145280" y="5405120"/>
            <a:ext cx="7620000"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 Tham gia Công ước của Liên hợp quốc về Luật Biển năm 1982.</a:t>
            </a:r>
          </a:p>
        </p:txBody>
      </p:sp>
      <p:sp>
        <p:nvSpPr>
          <p:cNvPr id="18" name="TextBox 17">
            <a:extLst>
              <a:ext uri="{FF2B5EF4-FFF2-40B4-BE49-F238E27FC236}">
                <a16:creationId xmlns:a16="http://schemas.microsoft.com/office/drawing/2014/main" id="{D1F49324-E269-1716-0574-3719910A4C7A}"/>
              </a:ext>
            </a:extLst>
          </p:cNvPr>
          <p:cNvSpPr txBox="1"/>
          <p:nvPr/>
        </p:nvSpPr>
        <p:spPr>
          <a:xfrm>
            <a:off x="4145280" y="5801360"/>
            <a:ext cx="7620000" cy="707886"/>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 Thực hiện phát triển kinh tế biển gắn với tăng cường tiềm lực quốc phòng, góp phần bảo vệ biển, đảo quê hương.</a:t>
            </a:r>
          </a:p>
        </p:txBody>
      </p:sp>
    </p:spTree>
    <p:extLst>
      <p:ext uri="{BB962C8B-B14F-4D97-AF65-F5344CB8AC3E}">
        <p14:creationId xmlns:p14="http://schemas.microsoft.com/office/powerpoint/2010/main" val="2372385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3E44A8C-9FBE-283A-AC91-A4B4AAF61737}"/>
              </a:ext>
            </a:extLst>
          </p:cNvPr>
          <p:cNvSpPr/>
          <p:nvPr/>
        </p:nvSpPr>
        <p:spPr>
          <a:xfrm>
            <a:off x="283124" y="152401"/>
            <a:ext cx="11625752" cy="6440586"/>
          </a:xfrm>
          <a:custGeom>
            <a:avLst/>
            <a:gdLst>
              <a:gd name="connsiteX0" fmla="*/ 0 w 11625752"/>
              <a:gd name="connsiteY0" fmla="*/ 642255 h 6440586"/>
              <a:gd name="connsiteX1" fmla="*/ 642255 w 11625752"/>
              <a:gd name="connsiteY1" fmla="*/ 0 h 6440586"/>
              <a:gd name="connsiteX2" fmla="*/ 10983497 w 11625752"/>
              <a:gd name="connsiteY2" fmla="*/ 0 h 6440586"/>
              <a:gd name="connsiteX3" fmla="*/ 11625752 w 11625752"/>
              <a:gd name="connsiteY3" fmla="*/ 642255 h 6440586"/>
              <a:gd name="connsiteX4" fmla="*/ 11625752 w 11625752"/>
              <a:gd name="connsiteY4" fmla="*/ 5798331 h 6440586"/>
              <a:gd name="connsiteX5" fmla="*/ 10983497 w 11625752"/>
              <a:gd name="connsiteY5" fmla="*/ 6440586 h 6440586"/>
              <a:gd name="connsiteX6" fmla="*/ 642255 w 11625752"/>
              <a:gd name="connsiteY6" fmla="*/ 6440586 h 6440586"/>
              <a:gd name="connsiteX7" fmla="*/ 0 w 11625752"/>
              <a:gd name="connsiteY7" fmla="*/ 5798331 h 6440586"/>
              <a:gd name="connsiteX8" fmla="*/ 0 w 11625752"/>
              <a:gd name="connsiteY8" fmla="*/ 642255 h 64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6440586" fill="none" extrusionOk="0">
                <a:moveTo>
                  <a:pt x="0" y="642255"/>
                </a:moveTo>
                <a:cubicBezTo>
                  <a:pt x="2114" y="344763"/>
                  <a:pt x="310553" y="38612"/>
                  <a:pt x="642255" y="0"/>
                </a:cubicBezTo>
                <a:cubicBezTo>
                  <a:pt x="2726150" y="72427"/>
                  <a:pt x="7807012" y="61419"/>
                  <a:pt x="10983497" y="0"/>
                </a:cubicBezTo>
                <a:cubicBezTo>
                  <a:pt x="11330092" y="-55851"/>
                  <a:pt x="11571036" y="270997"/>
                  <a:pt x="11625752" y="642255"/>
                </a:cubicBezTo>
                <a:cubicBezTo>
                  <a:pt x="11726628" y="1460979"/>
                  <a:pt x="11518439" y="4080469"/>
                  <a:pt x="11625752" y="5798331"/>
                </a:cubicBezTo>
                <a:cubicBezTo>
                  <a:pt x="11636321" y="6099399"/>
                  <a:pt x="11303671" y="6401873"/>
                  <a:pt x="10983497" y="6440586"/>
                </a:cubicBezTo>
                <a:cubicBezTo>
                  <a:pt x="9471163" y="6470413"/>
                  <a:pt x="1867330" y="6361280"/>
                  <a:pt x="642255" y="6440586"/>
                </a:cubicBezTo>
                <a:cubicBezTo>
                  <a:pt x="349798" y="6433549"/>
                  <a:pt x="-16080" y="6156219"/>
                  <a:pt x="0" y="5798331"/>
                </a:cubicBezTo>
                <a:cubicBezTo>
                  <a:pt x="50037" y="4606533"/>
                  <a:pt x="770" y="1926485"/>
                  <a:pt x="0" y="642255"/>
                </a:cubicBezTo>
                <a:close/>
              </a:path>
              <a:path w="11625752" h="6440586" stroke="0" extrusionOk="0">
                <a:moveTo>
                  <a:pt x="0" y="642255"/>
                </a:moveTo>
                <a:cubicBezTo>
                  <a:pt x="38772" y="298116"/>
                  <a:pt x="302969" y="32132"/>
                  <a:pt x="642255" y="0"/>
                </a:cubicBezTo>
                <a:cubicBezTo>
                  <a:pt x="4316112" y="123000"/>
                  <a:pt x="7252951" y="-96860"/>
                  <a:pt x="10983497" y="0"/>
                </a:cubicBezTo>
                <a:cubicBezTo>
                  <a:pt x="11334099" y="-3129"/>
                  <a:pt x="11642651" y="253477"/>
                  <a:pt x="11625752" y="642255"/>
                </a:cubicBezTo>
                <a:cubicBezTo>
                  <a:pt x="11628925" y="1374125"/>
                  <a:pt x="11720019" y="4065808"/>
                  <a:pt x="11625752" y="5798331"/>
                </a:cubicBezTo>
                <a:cubicBezTo>
                  <a:pt x="11586238" y="6167354"/>
                  <a:pt x="11305727" y="6435271"/>
                  <a:pt x="10983497" y="6440586"/>
                </a:cubicBezTo>
                <a:cubicBezTo>
                  <a:pt x="6937073" y="6279879"/>
                  <a:pt x="2680322" y="6480253"/>
                  <a:pt x="642255" y="6440586"/>
                </a:cubicBezTo>
                <a:cubicBezTo>
                  <a:pt x="259545" y="6434930"/>
                  <a:pt x="-53971" y="6128588"/>
                  <a:pt x="0" y="5798331"/>
                </a:cubicBezTo>
                <a:cubicBezTo>
                  <a:pt x="32216" y="4259268"/>
                  <a:pt x="57206" y="2367836"/>
                  <a:pt x="0" y="642255"/>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B3991F36-6A94-F08B-84E2-93DCCFE91157}"/>
              </a:ext>
            </a:extLst>
          </p:cNvPr>
          <p:cNvGrpSpPr/>
          <p:nvPr/>
        </p:nvGrpSpPr>
        <p:grpSpPr>
          <a:xfrm>
            <a:off x="373386" y="151047"/>
            <a:ext cx="11099794" cy="1276433"/>
            <a:chOff x="114582" y="1651755"/>
            <a:chExt cx="10731486" cy="1536902"/>
          </a:xfrm>
        </p:grpSpPr>
        <p:grpSp>
          <p:nvGrpSpPr>
            <p:cNvPr id="5" name="Group 4">
              <a:extLst>
                <a:ext uri="{FF2B5EF4-FFF2-40B4-BE49-F238E27FC236}">
                  <a16:creationId xmlns:a16="http://schemas.microsoft.com/office/drawing/2014/main" id="{343E24FE-D578-9CD6-BEB0-B53C80DC30C9}"/>
                </a:ext>
              </a:extLst>
            </p:cNvPr>
            <p:cNvGrpSpPr/>
            <p:nvPr/>
          </p:nvGrpSpPr>
          <p:grpSpPr>
            <a:xfrm>
              <a:off x="699912" y="1651755"/>
              <a:ext cx="10146156" cy="1536902"/>
              <a:chOff x="-222790" y="232396"/>
              <a:chExt cx="10909881" cy="1837155"/>
            </a:xfrm>
          </p:grpSpPr>
          <p:sp>
            <p:nvSpPr>
              <p:cNvPr id="7" name="Hình chữ nhật: Góc Tròn 38">
                <a:extLst>
                  <a:ext uri="{FF2B5EF4-FFF2-40B4-BE49-F238E27FC236}">
                    <a16:creationId xmlns:a16="http://schemas.microsoft.com/office/drawing/2014/main" id="{237EFA6F-739A-C02C-B102-6486B8064562}"/>
                  </a:ext>
                </a:extLst>
              </p:cNvPr>
              <p:cNvSpPr/>
              <p:nvPr/>
            </p:nvSpPr>
            <p:spPr>
              <a:xfrm>
                <a:off x="-222790" y="232396"/>
                <a:ext cx="10909881" cy="1837155"/>
              </a:xfrm>
              <a:custGeom>
                <a:avLst/>
                <a:gdLst>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 name="connsiteX0" fmla="*/ 0 w 10909881"/>
                  <a:gd name="connsiteY0" fmla="*/ 306198 h 1837155"/>
                  <a:gd name="connsiteX1" fmla="*/ 151786 w 10909881"/>
                  <a:gd name="connsiteY1" fmla="*/ 0 h 1837155"/>
                  <a:gd name="connsiteX2" fmla="*/ 968383 w 10909881"/>
                  <a:gd name="connsiteY2" fmla="*/ 0 h 1837155"/>
                  <a:gd name="connsiteX3" fmla="*/ 1818312 w 10909881"/>
                  <a:gd name="connsiteY3" fmla="*/ 0 h 1837155"/>
                  <a:gd name="connsiteX4" fmla="*/ 1818312 w 10909881"/>
                  <a:gd name="connsiteY4" fmla="*/ 0 h 1837155"/>
                  <a:gd name="connsiteX5" fmla="*/ 2672919 w 10909881"/>
                  <a:gd name="connsiteY5" fmla="*/ 0 h 1837155"/>
                  <a:gd name="connsiteX6" fmla="*/ 3609350 w 10909881"/>
                  <a:gd name="connsiteY6" fmla="*/ 0 h 1837155"/>
                  <a:gd name="connsiteX7" fmla="*/ 4545782 w 10909881"/>
                  <a:gd name="connsiteY7" fmla="*/ 0 h 1837155"/>
                  <a:gd name="connsiteX8" fmla="*/ 5371131 w 10909881"/>
                  <a:gd name="connsiteY8" fmla="*/ 0 h 1837155"/>
                  <a:gd name="connsiteX9" fmla="*/ 6258604 w 10909881"/>
                  <a:gd name="connsiteY9" fmla="*/ 0 h 1837155"/>
                  <a:gd name="connsiteX10" fmla="*/ 7021831 w 10909881"/>
                  <a:gd name="connsiteY10" fmla="*/ 0 h 1837155"/>
                  <a:gd name="connsiteX11" fmla="*/ 7785058 w 10909881"/>
                  <a:gd name="connsiteY11" fmla="*/ 0 h 1837155"/>
                  <a:gd name="connsiteX12" fmla="*/ 8486161 w 10909881"/>
                  <a:gd name="connsiteY12" fmla="*/ 0 h 1837155"/>
                  <a:gd name="connsiteX13" fmla="*/ 9187266 w 10909881"/>
                  <a:gd name="connsiteY13" fmla="*/ 0 h 1837155"/>
                  <a:gd name="connsiteX14" fmla="*/ 9950491 w 10909881"/>
                  <a:gd name="connsiteY14" fmla="*/ 0 h 1837155"/>
                  <a:gd name="connsiteX15" fmla="*/ 10758092 w 10909881"/>
                  <a:gd name="connsiteY15" fmla="*/ 0 h 1837155"/>
                  <a:gd name="connsiteX16" fmla="*/ 10909881 w 10909881"/>
                  <a:gd name="connsiteY16" fmla="*/ 306198 h 1837155"/>
                  <a:gd name="connsiteX17" fmla="*/ 10909881 w 10909881"/>
                  <a:gd name="connsiteY17" fmla="*/ 306192 h 1837155"/>
                  <a:gd name="connsiteX18" fmla="*/ 10909881 w 10909881"/>
                  <a:gd name="connsiteY18" fmla="*/ 306192 h 1837155"/>
                  <a:gd name="connsiteX19" fmla="*/ 10909881 w 10909881"/>
                  <a:gd name="connsiteY19" fmla="*/ 765479 h 1837155"/>
                  <a:gd name="connsiteX20" fmla="*/ 10909881 w 10909881"/>
                  <a:gd name="connsiteY20" fmla="*/ 1530953 h 1837155"/>
                  <a:gd name="connsiteX21" fmla="*/ 10758092 w 10909881"/>
                  <a:gd name="connsiteY21" fmla="*/ 1837155 h 1837155"/>
                  <a:gd name="connsiteX22" fmla="*/ 9870619 w 10909881"/>
                  <a:gd name="connsiteY22" fmla="*/ 1837155 h 1837155"/>
                  <a:gd name="connsiteX23" fmla="*/ 9169516 w 10909881"/>
                  <a:gd name="connsiteY23" fmla="*/ 1837155 h 1837155"/>
                  <a:gd name="connsiteX24" fmla="*/ 8344167 w 10909881"/>
                  <a:gd name="connsiteY24" fmla="*/ 1837155 h 1837155"/>
                  <a:gd name="connsiteX25" fmla="*/ 7332447 w 10909881"/>
                  <a:gd name="connsiteY25" fmla="*/ 1837155 h 1837155"/>
                  <a:gd name="connsiteX26" fmla="*/ 6320727 w 10909881"/>
                  <a:gd name="connsiteY26" fmla="*/ 1837155 h 1837155"/>
                  <a:gd name="connsiteX27" fmla="*/ 5433255 w 10909881"/>
                  <a:gd name="connsiteY27" fmla="*/ 1837155 h 1837155"/>
                  <a:gd name="connsiteX28" fmla="*/ 4545782 w 10909881"/>
                  <a:gd name="connsiteY28" fmla="*/ 1837155 h 1837155"/>
                  <a:gd name="connsiteX29" fmla="*/ 3718449 w 10909881"/>
                  <a:gd name="connsiteY29" fmla="*/ 1837155 h 1837155"/>
                  <a:gd name="connsiteX30" fmla="*/ 2836568 w 10909881"/>
                  <a:gd name="connsiteY30" fmla="*/ 1837155 h 1837155"/>
                  <a:gd name="connsiteX31" fmla="*/ 1818312 w 10909881"/>
                  <a:gd name="connsiteY31" fmla="*/ 1837155 h 1837155"/>
                  <a:gd name="connsiteX32" fmla="*/ 1818312 w 10909881"/>
                  <a:gd name="connsiteY32" fmla="*/ 1837155 h 1837155"/>
                  <a:gd name="connsiteX33" fmla="*/ 1018379 w 10909881"/>
                  <a:gd name="connsiteY33" fmla="*/ 1837155 h 1837155"/>
                  <a:gd name="connsiteX34" fmla="*/ 151786 w 10909881"/>
                  <a:gd name="connsiteY34" fmla="*/ 1837155 h 1837155"/>
                  <a:gd name="connsiteX35" fmla="*/ 0 w 10909881"/>
                  <a:gd name="connsiteY35" fmla="*/ 1530953 h 1837155"/>
                  <a:gd name="connsiteX36" fmla="*/ 0 w 10909881"/>
                  <a:gd name="connsiteY36" fmla="*/ 765479 h 1837155"/>
                  <a:gd name="connsiteX37" fmla="*/ 0 w 10909881"/>
                  <a:gd name="connsiteY37" fmla="*/ 593251 h 1837155"/>
                  <a:gd name="connsiteX38" fmla="*/ 0 w 10909881"/>
                  <a:gd name="connsiteY38" fmla="*/ 306192 h 1837155"/>
                  <a:gd name="connsiteX39" fmla="*/ 0 w 10909881"/>
                  <a:gd name="connsiteY39"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 name="connsiteX0" fmla="*/ 0 w 10909881"/>
                  <a:gd name="connsiteY0" fmla="*/ 306198 h 1837155"/>
                  <a:gd name="connsiteX1" fmla="*/ 151786 w 10909881"/>
                  <a:gd name="connsiteY1" fmla="*/ 0 h 1837155"/>
                  <a:gd name="connsiteX2" fmla="*/ 1018379 w 10909881"/>
                  <a:gd name="connsiteY2" fmla="*/ 0 h 1837155"/>
                  <a:gd name="connsiteX3" fmla="*/ 1818312 w 10909881"/>
                  <a:gd name="connsiteY3" fmla="*/ 0 h 1837155"/>
                  <a:gd name="connsiteX4" fmla="*/ 1818312 w 10909881"/>
                  <a:gd name="connsiteY4" fmla="*/ 0 h 1837155"/>
                  <a:gd name="connsiteX5" fmla="*/ 2645644 w 10909881"/>
                  <a:gd name="connsiteY5" fmla="*/ 0 h 1837155"/>
                  <a:gd name="connsiteX6" fmla="*/ 3500251 w 10909881"/>
                  <a:gd name="connsiteY6" fmla="*/ 0 h 1837155"/>
                  <a:gd name="connsiteX7" fmla="*/ 4545782 w 10909881"/>
                  <a:gd name="connsiteY7" fmla="*/ 0 h 1837155"/>
                  <a:gd name="connsiteX8" fmla="*/ 5246885 w 10909881"/>
                  <a:gd name="connsiteY8" fmla="*/ 0 h 1837155"/>
                  <a:gd name="connsiteX9" fmla="*/ 6258604 w 10909881"/>
                  <a:gd name="connsiteY9" fmla="*/ 0 h 1837155"/>
                  <a:gd name="connsiteX10" fmla="*/ 7083954 w 10909881"/>
                  <a:gd name="connsiteY10" fmla="*/ 0 h 1837155"/>
                  <a:gd name="connsiteX11" fmla="*/ 7909305 w 10909881"/>
                  <a:gd name="connsiteY11" fmla="*/ 0 h 1837155"/>
                  <a:gd name="connsiteX12" fmla="*/ 8921023 w 10909881"/>
                  <a:gd name="connsiteY12" fmla="*/ 0 h 1837155"/>
                  <a:gd name="connsiteX13" fmla="*/ 9622128 w 10909881"/>
                  <a:gd name="connsiteY13" fmla="*/ 0 h 1837155"/>
                  <a:gd name="connsiteX14" fmla="*/ 10758092 w 10909881"/>
                  <a:gd name="connsiteY14" fmla="*/ 0 h 1837155"/>
                  <a:gd name="connsiteX15" fmla="*/ 10909881 w 10909881"/>
                  <a:gd name="connsiteY15" fmla="*/ 306198 h 1837155"/>
                  <a:gd name="connsiteX16" fmla="*/ 10909881 w 10909881"/>
                  <a:gd name="connsiteY16" fmla="*/ 306192 h 1837155"/>
                  <a:gd name="connsiteX17" fmla="*/ 10909881 w 10909881"/>
                  <a:gd name="connsiteY17" fmla="*/ 306192 h 1837155"/>
                  <a:gd name="connsiteX18" fmla="*/ 10909881 w 10909881"/>
                  <a:gd name="connsiteY18" fmla="*/ 765479 h 1837155"/>
                  <a:gd name="connsiteX19" fmla="*/ 10909881 w 10909881"/>
                  <a:gd name="connsiteY19" fmla="*/ 1530953 h 1837155"/>
                  <a:gd name="connsiteX20" fmla="*/ 10758092 w 10909881"/>
                  <a:gd name="connsiteY20" fmla="*/ 1837155 h 1837155"/>
                  <a:gd name="connsiteX21" fmla="*/ 9746373 w 10909881"/>
                  <a:gd name="connsiteY21" fmla="*/ 1837155 h 1837155"/>
                  <a:gd name="connsiteX22" fmla="*/ 8734654 w 10909881"/>
                  <a:gd name="connsiteY22" fmla="*/ 1837155 h 1837155"/>
                  <a:gd name="connsiteX23" fmla="*/ 7847181 w 10909881"/>
                  <a:gd name="connsiteY23" fmla="*/ 1837155 h 1837155"/>
                  <a:gd name="connsiteX24" fmla="*/ 6897585 w 10909881"/>
                  <a:gd name="connsiteY24" fmla="*/ 1837155 h 1837155"/>
                  <a:gd name="connsiteX25" fmla="*/ 5885865 w 10909881"/>
                  <a:gd name="connsiteY25" fmla="*/ 1837155 h 1837155"/>
                  <a:gd name="connsiteX26" fmla="*/ 4545782 w 10909881"/>
                  <a:gd name="connsiteY26" fmla="*/ 1837155 h 1837155"/>
                  <a:gd name="connsiteX27" fmla="*/ 3582075 w 10909881"/>
                  <a:gd name="connsiteY27" fmla="*/ 1837155 h 1837155"/>
                  <a:gd name="connsiteX28" fmla="*/ 2618369 w 10909881"/>
                  <a:gd name="connsiteY28" fmla="*/ 1837155 h 1837155"/>
                  <a:gd name="connsiteX29" fmla="*/ 1818312 w 10909881"/>
                  <a:gd name="connsiteY29" fmla="*/ 1837155 h 1837155"/>
                  <a:gd name="connsiteX30" fmla="*/ 1818312 w 10909881"/>
                  <a:gd name="connsiteY30" fmla="*/ 1837155 h 1837155"/>
                  <a:gd name="connsiteX31" fmla="*/ 1035044 w 10909881"/>
                  <a:gd name="connsiteY31" fmla="*/ 1837155 h 1837155"/>
                  <a:gd name="connsiteX32" fmla="*/ 151786 w 10909881"/>
                  <a:gd name="connsiteY32" fmla="*/ 1837155 h 1837155"/>
                  <a:gd name="connsiteX33" fmla="*/ 0 w 10909881"/>
                  <a:gd name="connsiteY33" fmla="*/ 1530953 h 1837155"/>
                  <a:gd name="connsiteX34" fmla="*/ 0 w 10909881"/>
                  <a:gd name="connsiteY34" fmla="*/ 765479 h 1837155"/>
                  <a:gd name="connsiteX35" fmla="*/ 0 w 10909881"/>
                  <a:gd name="connsiteY35" fmla="*/ 593251 h 1837155"/>
                  <a:gd name="connsiteX36" fmla="*/ 0 w 10909881"/>
                  <a:gd name="connsiteY36" fmla="*/ 306192 h 1837155"/>
                  <a:gd name="connsiteX37" fmla="*/ 0 w 10909881"/>
                  <a:gd name="connsiteY37" fmla="*/ 306198 h 18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09881" h="1837155" fill="none" extrusionOk="0">
                    <a:moveTo>
                      <a:pt x="0" y="306198"/>
                    </a:moveTo>
                    <a:cubicBezTo>
                      <a:pt x="50047" y="141794"/>
                      <a:pt x="25708" y="-11835"/>
                      <a:pt x="151786" y="0"/>
                    </a:cubicBezTo>
                    <a:cubicBezTo>
                      <a:pt x="317675" y="-176536"/>
                      <a:pt x="626955" y="202734"/>
                      <a:pt x="1018379" y="0"/>
                    </a:cubicBezTo>
                    <a:cubicBezTo>
                      <a:pt x="1350442" y="-119798"/>
                      <a:pt x="1723133" y="-21615"/>
                      <a:pt x="1818312" y="0"/>
                    </a:cubicBezTo>
                    <a:lnTo>
                      <a:pt x="1818312" y="0"/>
                    </a:lnTo>
                    <a:cubicBezTo>
                      <a:pt x="2034040" y="50399"/>
                      <a:pt x="2409423" y="-184011"/>
                      <a:pt x="2645644" y="0"/>
                    </a:cubicBezTo>
                    <a:cubicBezTo>
                      <a:pt x="2926660" y="132043"/>
                      <a:pt x="3091818" y="-36536"/>
                      <a:pt x="3500251" y="0"/>
                    </a:cubicBezTo>
                    <a:cubicBezTo>
                      <a:pt x="3833637" y="-189021"/>
                      <a:pt x="4189159" y="-124496"/>
                      <a:pt x="4545782" y="0"/>
                    </a:cubicBezTo>
                    <a:cubicBezTo>
                      <a:pt x="4814835" y="-135605"/>
                      <a:pt x="5069662" y="-82134"/>
                      <a:pt x="5246885" y="0"/>
                    </a:cubicBezTo>
                    <a:cubicBezTo>
                      <a:pt x="5461317" y="-99282"/>
                      <a:pt x="6040423" y="-116685"/>
                      <a:pt x="6258604" y="0"/>
                    </a:cubicBezTo>
                    <a:cubicBezTo>
                      <a:pt x="6698259" y="-61905"/>
                      <a:pt x="6872079" y="-50783"/>
                      <a:pt x="7083954" y="0"/>
                    </a:cubicBezTo>
                    <a:cubicBezTo>
                      <a:pt x="7298102" y="142804"/>
                      <a:pt x="7592826" y="67195"/>
                      <a:pt x="7909305" y="0"/>
                    </a:cubicBezTo>
                    <a:cubicBezTo>
                      <a:pt x="8149552" y="-200784"/>
                      <a:pt x="8709389" y="160355"/>
                      <a:pt x="8921023" y="0"/>
                    </a:cubicBezTo>
                    <a:cubicBezTo>
                      <a:pt x="9222788" y="-69089"/>
                      <a:pt x="9368789" y="-73220"/>
                      <a:pt x="9622128" y="0"/>
                    </a:cubicBezTo>
                    <a:cubicBezTo>
                      <a:pt x="10024090" y="82818"/>
                      <a:pt x="10251652" y="175920"/>
                      <a:pt x="10758092" y="0"/>
                    </a:cubicBezTo>
                    <a:cubicBezTo>
                      <a:pt x="10809568" y="-28822"/>
                      <a:pt x="10961419" y="100799"/>
                      <a:pt x="10909881" y="306198"/>
                    </a:cubicBezTo>
                    <a:lnTo>
                      <a:pt x="10909881" y="306192"/>
                    </a:lnTo>
                    <a:lnTo>
                      <a:pt x="10909881" y="306192"/>
                    </a:lnTo>
                    <a:cubicBezTo>
                      <a:pt x="10845525" y="493989"/>
                      <a:pt x="10889115" y="637934"/>
                      <a:pt x="10909881" y="765479"/>
                    </a:cubicBezTo>
                    <a:cubicBezTo>
                      <a:pt x="10887619" y="1154248"/>
                      <a:pt x="10903127" y="1222756"/>
                      <a:pt x="10909881" y="1530953"/>
                    </a:cubicBezTo>
                    <a:cubicBezTo>
                      <a:pt x="10925967" y="1699182"/>
                      <a:pt x="10873829" y="1843953"/>
                      <a:pt x="10758092" y="1837155"/>
                    </a:cubicBezTo>
                    <a:cubicBezTo>
                      <a:pt x="10419189" y="1956606"/>
                      <a:pt x="10111073" y="1867667"/>
                      <a:pt x="9746373" y="1837155"/>
                    </a:cubicBezTo>
                    <a:cubicBezTo>
                      <a:pt x="9548941" y="1812773"/>
                      <a:pt x="9035447" y="1637768"/>
                      <a:pt x="8734654" y="1837155"/>
                    </a:cubicBezTo>
                    <a:cubicBezTo>
                      <a:pt x="8694696" y="1851177"/>
                      <a:pt x="8259195" y="1869928"/>
                      <a:pt x="7847181" y="1837155"/>
                    </a:cubicBezTo>
                    <a:cubicBezTo>
                      <a:pt x="7447476" y="1723334"/>
                      <a:pt x="7104169" y="1945334"/>
                      <a:pt x="6897585" y="1837155"/>
                    </a:cubicBezTo>
                    <a:cubicBezTo>
                      <a:pt x="6687001" y="2045590"/>
                      <a:pt x="6164356" y="1802945"/>
                      <a:pt x="5885865" y="1837155"/>
                    </a:cubicBezTo>
                    <a:cubicBezTo>
                      <a:pt x="5551418" y="1627103"/>
                      <a:pt x="4847423" y="1769665"/>
                      <a:pt x="4545782" y="1837155"/>
                    </a:cubicBezTo>
                    <a:cubicBezTo>
                      <a:pt x="4189963" y="1812839"/>
                      <a:pt x="4053201" y="1878404"/>
                      <a:pt x="3582075" y="1837155"/>
                    </a:cubicBezTo>
                    <a:cubicBezTo>
                      <a:pt x="3255075" y="1812771"/>
                      <a:pt x="3051568" y="1977187"/>
                      <a:pt x="2618369" y="1837155"/>
                    </a:cubicBezTo>
                    <a:cubicBezTo>
                      <a:pt x="2209405" y="1763378"/>
                      <a:pt x="2210661" y="1931727"/>
                      <a:pt x="1818312" y="1837155"/>
                    </a:cubicBezTo>
                    <a:lnTo>
                      <a:pt x="1818312" y="1837155"/>
                    </a:lnTo>
                    <a:cubicBezTo>
                      <a:pt x="1653073" y="1974768"/>
                      <a:pt x="1475878" y="1875696"/>
                      <a:pt x="1035044" y="1837155"/>
                    </a:cubicBezTo>
                    <a:cubicBezTo>
                      <a:pt x="618854" y="1719786"/>
                      <a:pt x="322712" y="1878045"/>
                      <a:pt x="151786" y="1837155"/>
                    </a:cubicBezTo>
                    <a:cubicBezTo>
                      <a:pt x="83023" y="1749438"/>
                      <a:pt x="-32470" y="1676205"/>
                      <a:pt x="0" y="1530953"/>
                    </a:cubicBezTo>
                    <a:cubicBezTo>
                      <a:pt x="-58623" y="1175189"/>
                      <a:pt x="76932" y="1005872"/>
                      <a:pt x="0" y="765479"/>
                    </a:cubicBezTo>
                    <a:cubicBezTo>
                      <a:pt x="13493" y="697048"/>
                      <a:pt x="-14617" y="659333"/>
                      <a:pt x="0" y="593251"/>
                    </a:cubicBezTo>
                    <a:cubicBezTo>
                      <a:pt x="14027" y="584439"/>
                      <a:pt x="37431" y="418093"/>
                      <a:pt x="0" y="306192"/>
                    </a:cubicBezTo>
                    <a:lnTo>
                      <a:pt x="0" y="306198"/>
                    </a:lnTo>
                    <a:close/>
                  </a:path>
                  <a:path w="10909881" h="1837155" stroke="0" extrusionOk="0">
                    <a:moveTo>
                      <a:pt x="0" y="306198"/>
                    </a:moveTo>
                    <a:cubicBezTo>
                      <a:pt x="22515" y="92630"/>
                      <a:pt x="35033" y="-21293"/>
                      <a:pt x="151786" y="0"/>
                    </a:cubicBezTo>
                    <a:cubicBezTo>
                      <a:pt x="479416" y="52343"/>
                      <a:pt x="736364" y="30908"/>
                      <a:pt x="968383" y="0"/>
                    </a:cubicBezTo>
                    <a:cubicBezTo>
                      <a:pt x="1268860" y="9458"/>
                      <a:pt x="1358295" y="26970"/>
                      <a:pt x="1818312" y="0"/>
                    </a:cubicBezTo>
                    <a:lnTo>
                      <a:pt x="1818312" y="0"/>
                    </a:lnTo>
                    <a:cubicBezTo>
                      <a:pt x="2161807" y="-42146"/>
                      <a:pt x="2375463" y="38133"/>
                      <a:pt x="2672919" y="0"/>
                    </a:cubicBezTo>
                    <a:cubicBezTo>
                      <a:pt x="3055934" y="-26760"/>
                      <a:pt x="3161966" y="95886"/>
                      <a:pt x="3609350" y="0"/>
                    </a:cubicBezTo>
                    <a:cubicBezTo>
                      <a:pt x="3990215" y="-127145"/>
                      <a:pt x="4271765" y="125029"/>
                      <a:pt x="4545782" y="0"/>
                    </a:cubicBezTo>
                    <a:cubicBezTo>
                      <a:pt x="4544772" y="-178127"/>
                      <a:pt x="4947749" y="-37560"/>
                      <a:pt x="5371131" y="0"/>
                    </a:cubicBezTo>
                    <a:cubicBezTo>
                      <a:pt x="5607816" y="-106503"/>
                      <a:pt x="5940118" y="-55582"/>
                      <a:pt x="6258604" y="0"/>
                    </a:cubicBezTo>
                    <a:cubicBezTo>
                      <a:pt x="6418321" y="-35769"/>
                      <a:pt x="6883327" y="67332"/>
                      <a:pt x="7021831" y="0"/>
                    </a:cubicBezTo>
                    <a:cubicBezTo>
                      <a:pt x="7181945" y="-3665"/>
                      <a:pt x="7478555" y="-8430"/>
                      <a:pt x="7785058" y="0"/>
                    </a:cubicBezTo>
                    <a:cubicBezTo>
                      <a:pt x="8039727" y="115537"/>
                      <a:pt x="8153163" y="-13883"/>
                      <a:pt x="8486161" y="0"/>
                    </a:cubicBezTo>
                    <a:cubicBezTo>
                      <a:pt x="8771194" y="6791"/>
                      <a:pt x="8894305" y="-54684"/>
                      <a:pt x="9187266" y="0"/>
                    </a:cubicBezTo>
                    <a:cubicBezTo>
                      <a:pt x="9419779" y="-24317"/>
                      <a:pt x="9548218" y="-69937"/>
                      <a:pt x="9950491" y="0"/>
                    </a:cubicBezTo>
                    <a:cubicBezTo>
                      <a:pt x="10346672" y="-28448"/>
                      <a:pt x="10415038" y="-92984"/>
                      <a:pt x="10758092" y="0"/>
                    </a:cubicBezTo>
                    <a:cubicBezTo>
                      <a:pt x="10878459" y="33345"/>
                      <a:pt x="10868518" y="92483"/>
                      <a:pt x="10909881" y="306198"/>
                    </a:cubicBezTo>
                    <a:lnTo>
                      <a:pt x="10909881" y="306192"/>
                    </a:lnTo>
                    <a:lnTo>
                      <a:pt x="10909881" y="306192"/>
                    </a:lnTo>
                    <a:cubicBezTo>
                      <a:pt x="10932672" y="503450"/>
                      <a:pt x="10940826" y="548200"/>
                      <a:pt x="10909881" y="765479"/>
                    </a:cubicBezTo>
                    <a:cubicBezTo>
                      <a:pt x="11020190" y="890102"/>
                      <a:pt x="10975645" y="1259849"/>
                      <a:pt x="10909881" y="1530953"/>
                    </a:cubicBezTo>
                    <a:cubicBezTo>
                      <a:pt x="10905144" y="1701670"/>
                      <a:pt x="10823740" y="1796680"/>
                      <a:pt x="10758092" y="1837155"/>
                    </a:cubicBezTo>
                    <a:cubicBezTo>
                      <a:pt x="10311330" y="1798410"/>
                      <a:pt x="10105373" y="1837235"/>
                      <a:pt x="9870619" y="1837155"/>
                    </a:cubicBezTo>
                    <a:cubicBezTo>
                      <a:pt x="9587583" y="1798136"/>
                      <a:pt x="9300565" y="1854575"/>
                      <a:pt x="9169516" y="1837155"/>
                    </a:cubicBezTo>
                    <a:cubicBezTo>
                      <a:pt x="9125321" y="2012699"/>
                      <a:pt x="8581441" y="1832794"/>
                      <a:pt x="8344167" y="1837155"/>
                    </a:cubicBezTo>
                    <a:cubicBezTo>
                      <a:pt x="8089221" y="1904085"/>
                      <a:pt x="7802438" y="1862730"/>
                      <a:pt x="7332447" y="1837155"/>
                    </a:cubicBezTo>
                    <a:cubicBezTo>
                      <a:pt x="7045059" y="1926842"/>
                      <a:pt x="6509958" y="2013522"/>
                      <a:pt x="6320727" y="1837155"/>
                    </a:cubicBezTo>
                    <a:cubicBezTo>
                      <a:pt x="6117290" y="1884056"/>
                      <a:pt x="5686896" y="2117724"/>
                      <a:pt x="5433255" y="1837155"/>
                    </a:cubicBezTo>
                    <a:cubicBezTo>
                      <a:pt x="5212521" y="1808518"/>
                      <a:pt x="4794819" y="1662219"/>
                      <a:pt x="4545782" y="1837155"/>
                    </a:cubicBezTo>
                    <a:cubicBezTo>
                      <a:pt x="4248742" y="1915414"/>
                      <a:pt x="3825754" y="1861290"/>
                      <a:pt x="3718449" y="1837155"/>
                    </a:cubicBezTo>
                    <a:cubicBezTo>
                      <a:pt x="3505432" y="1966208"/>
                      <a:pt x="2982720" y="1929823"/>
                      <a:pt x="2836568" y="1837155"/>
                    </a:cubicBezTo>
                    <a:cubicBezTo>
                      <a:pt x="2678181" y="1878030"/>
                      <a:pt x="2321941" y="1870494"/>
                      <a:pt x="1818312" y="1837155"/>
                    </a:cubicBezTo>
                    <a:lnTo>
                      <a:pt x="1818312" y="1837155"/>
                    </a:lnTo>
                    <a:cubicBezTo>
                      <a:pt x="1420283" y="1840724"/>
                      <a:pt x="1292523" y="1857811"/>
                      <a:pt x="1018379" y="1837155"/>
                    </a:cubicBezTo>
                    <a:cubicBezTo>
                      <a:pt x="767343" y="1900635"/>
                      <a:pt x="477345" y="1800515"/>
                      <a:pt x="151786" y="1837155"/>
                    </a:cubicBezTo>
                    <a:cubicBezTo>
                      <a:pt x="79618" y="1778662"/>
                      <a:pt x="-17513" y="1687223"/>
                      <a:pt x="0" y="1530953"/>
                    </a:cubicBezTo>
                    <a:cubicBezTo>
                      <a:pt x="55337" y="1176703"/>
                      <a:pt x="44380" y="1014279"/>
                      <a:pt x="0" y="765479"/>
                    </a:cubicBezTo>
                    <a:cubicBezTo>
                      <a:pt x="7746" y="667596"/>
                      <a:pt x="9321" y="629363"/>
                      <a:pt x="0" y="593251"/>
                    </a:cubicBezTo>
                    <a:cubicBezTo>
                      <a:pt x="15250" y="463024"/>
                      <a:pt x="-25060" y="418699"/>
                      <a:pt x="0" y="306192"/>
                    </a:cubicBezTo>
                    <a:lnTo>
                      <a:pt x="0" y="306198"/>
                    </a:lnTo>
                    <a:close/>
                  </a:path>
                  <a:path w="10909881" h="1837155" fill="none" stroke="0" extrusionOk="0">
                    <a:moveTo>
                      <a:pt x="0" y="306198"/>
                    </a:moveTo>
                    <a:cubicBezTo>
                      <a:pt x="-9324" y="96219"/>
                      <a:pt x="83059" y="-64403"/>
                      <a:pt x="151786" y="0"/>
                    </a:cubicBezTo>
                    <a:cubicBezTo>
                      <a:pt x="267906" y="-7323"/>
                      <a:pt x="765861" y="101055"/>
                      <a:pt x="1018379" y="0"/>
                    </a:cubicBezTo>
                    <a:cubicBezTo>
                      <a:pt x="1231823" y="-34930"/>
                      <a:pt x="1708069" y="94442"/>
                      <a:pt x="1818312" y="0"/>
                    </a:cubicBezTo>
                    <a:lnTo>
                      <a:pt x="1818312" y="0"/>
                    </a:lnTo>
                    <a:cubicBezTo>
                      <a:pt x="2126107" y="-153878"/>
                      <a:pt x="2430184" y="-36106"/>
                      <a:pt x="2645644" y="0"/>
                    </a:cubicBezTo>
                    <a:cubicBezTo>
                      <a:pt x="2896051" y="116990"/>
                      <a:pt x="3122682" y="67980"/>
                      <a:pt x="3500251" y="0"/>
                    </a:cubicBezTo>
                    <a:cubicBezTo>
                      <a:pt x="3803816" y="-31850"/>
                      <a:pt x="4058119" y="-207930"/>
                      <a:pt x="4545782" y="0"/>
                    </a:cubicBezTo>
                    <a:cubicBezTo>
                      <a:pt x="4768620" y="-27173"/>
                      <a:pt x="5093317" y="10642"/>
                      <a:pt x="5246885" y="0"/>
                    </a:cubicBezTo>
                    <a:cubicBezTo>
                      <a:pt x="5308706" y="-52095"/>
                      <a:pt x="5750667" y="-83524"/>
                      <a:pt x="6258604" y="0"/>
                    </a:cubicBezTo>
                    <a:cubicBezTo>
                      <a:pt x="6574839" y="-31767"/>
                      <a:pt x="6790181" y="-45224"/>
                      <a:pt x="7083954" y="0"/>
                    </a:cubicBezTo>
                    <a:cubicBezTo>
                      <a:pt x="7263940" y="-95753"/>
                      <a:pt x="7642297" y="-13562"/>
                      <a:pt x="7909305" y="0"/>
                    </a:cubicBezTo>
                    <a:cubicBezTo>
                      <a:pt x="8322630" y="42776"/>
                      <a:pt x="8558552" y="-1960"/>
                      <a:pt x="8921023" y="0"/>
                    </a:cubicBezTo>
                    <a:cubicBezTo>
                      <a:pt x="9245163" y="-91286"/>
                      <a:pt x="9388549" y="-41408"/>
                      <a:pt x="9622128" y="0"/>
                    </a:cubicBezTo>
                    <a:cubicBezTo>
                      <a:pt x="9840330" y="84558"/>
                      <a:pt x="10221881" y="118538"/>
                      <a:pt x="10758092" y="0"/>
                    </a:cubicBezTo>
                    <a:cubicBezTo>
                      <a:pt x="10835204" y="-36512"/>
                      <a:pt x="10928723" y="84651"/>
                      <a:pt x="10909881" y="306198"/>
                    </a:cubicBezTo>
                    <a:lnTo>
                      <a:pt x="10909881" y="306192"/>
                    </a:lnTo>
                    <a:lnTo>
                      <a:pt x="10909881" y="306192"/>
                    </a:lnTo>
                    <a:cubicBezTo>
                      <a:pt x="10867065" y="516804"/>
                      <a:pt x="10921769" y="666802"/>
                      <a:pt x="10909881" y="765479"/>
                    </a:cubicBezTo>
                    <a:cubicBezTo>
                      <a:pt x="10957197" y="1115022"/>
                      <a:pt x="10895835" y="1237483"/>
                      <a:pt x="10909881" y="1530953"/>
                    </a:cubicBezTo>
                    <a:cubicBezTo>
                      <a:pt x="10887007" y="1697334"/>
                      <a:pt x="10812211" y="1825515"/>
                      <a:pt x="10758092" y="1837155"/>
                    </a:cubicBezTo>
                    <a:cubicBezTo>
                      <a:pt x="10300460" y="1970939"/>
                      <a:pt x="9990231" y="1774118"/>
                      <a:pt x="9746373" y="1837155"/>
                    </a:cubicBezTo>
                    <a:cubicBezTo>
                      <a:pt x="9505533" y="1891919"/>
                      <a:pt x="9017405" y="1812618"/>
                      <a:pt x="8734654" y="1837155"/>
                    </a:cubicBezTo>
                    <a:cubicBezTo>
                      <a:pt x="8470866" y="1920235"/>
                      <a:pt x="8164721" y="2060589"/>
                      <a:pt x="7847181" y="1837155"/>
                    </a:cubicBezTo>
                    <a:cubicBezTo>
                      <a:pt x="7500365" y="1783002"/>
                      <a:pt x="7091513" y="1948946"/>
                      <a:pt x="6897585" y="1837155"/>
                    </a:cubicBezTo>
                    <a:cubicBezTo>
                      <a:pt x="6789449" y="1620517"/>
                      <a:pt x="6171434" y="1794961"/>
                      <a:pt x="5885865" y="1837155"/>
                    </a:cubicBezTo>
                    <a:cubicBezTo>
                      <a:pt x="5526043" y="1751946"/>
                      <a:pt x="5051557" y="1802179"/>
                      <a:pt x="4545782" y="1837155"/>
                    </a:cubicBezTo>
                    <a:cubicBezTo>
                      <a:pt x="4132887" y="1889721"/>
                      <a:pt x="4043915" y="1919993"/>
                      <a:pt x="3582075" y="1837155"/>
                    </a:cubicBezTo>
                    <a:cubicBezTo>
                      <a:pt x="3190464" y="1810701"/>
                      <a:pt x="2953398" y="1886975"/>
                      <a:pt x="2618369" y="1837155"/>
                    </a:cubicBezTo>
                    <a:cubicBezTo>
                      <a:pt x="2219040" y="1707941"/>
                      <a:pt x="2131333" y="1873204"/>
                      <a:pt x="1818312" y="1837155"/>
                    </a:cubicBezTo>
                    <a:lnTo>
                      <a:pt x="1818312" y="1837155"/>
                    </a:lnTo>
                    <a:cubicBezTo>
                      <a:pt x="1677375" y="2004478"/>
                      <a:pt x="1453284" y="1696683"/>
                      <a:pt x="1035044" y="1837155"/>
                    </a:cubicBezTo>
                    <a:cubicBezTo>
                      <a:pt x="664599" y="1855065"/>
                      <a:pt x="481030" y="1919388"/>
                      <a:pt x="151786" y="1837155"/>
                    </a:cubicBezTo>
                    <a:cubicBezTo>
                      <a:pt x="17036" y="1833776"/>
                      <a:pt x="3808" y="1712180"/>
                      <a:pt x="0" y="1530953"/>
                    </a:cubicBezTo>
                    <a:cubicBezTo>
                      <a:pt x="45298" y="1251709"/>
                      <a:pt x="-36448" y="891862"/>
                      <a:pt x="0" y="765479"/>
                    </a:cubicBezTo>
                    <a:cubicBezTo>
                      <a:pt x="13959" y="746137"/>
                      <a:pt x="15208" y="635435"/>
                      <a:pt x="0" y="593251"/>
                    </a:cubicBezTo>
                    <a:cubicBezTo>
                      <a:pt x="-107" y="544696"/>
                      <a:pt x="-28048" y="461401"/>
                      <a:pt x="0" y="306192"/>
                    </a:cubicBezTo>
                    <a:lnTo>
                      <a:pt x="0" y="306198"/>
                    </a:lnTo>
                    <a:close/>
                  </a:path>
                  <a:path w="10909881" h="1837155" fill="none" stroke="0" extrusionOk="0">
                    <a:moveTo>
                      <a:pt x="0" y="306198"/>
                    </a:moveTo>
                    <a:cubicBezTo>
                      <a:pt x="15387" y="148943"/>
                      <a:pt x="61548" y="-20634"/>
                      <a:pt x="151786" y="0"/>
                    </a:cubicBezTo>
                    <a:cubicBezTo>
                      <a:pt x="296356" y="-117056"/>
                      <a:pt x="730934" y="82654"/>
                      <a:pt x="1018379" y="0"/>
                    </a:cubicBezTo>
                    <a:cubicBezTo>
                      <a:pt x="1283523" y="-59463"/>
                      <a:pt x="1684244" y="35422"/>
                      <a:pt x="1818312" y="0"/>
                    </a:cubicBezTo>
                    <a:lnTo>
                      <a:pt x="1818312" y="0"/>
                    </a:lnTo>
                    <a:cubicBezTo>
                      <a:pt x="2114023" y="-84386"/>
                      <a:pt x="2445494" y="-55029"/>
                      <a:pt x="2645644" y="0"/>
                    </a:cubicBezTo>
                    <a:cubicBezTo>
                      <a:pt x="2928411" y="138362"/>
                      <a:pt x="3159329" y="16490"/>
                      <a:pt x="3500251" y="0"/>
                    </a:cubicBezTo>
                    <a:cubicBezTo>
                      <a:pt x="3841942" y="-245763"/>
                      <a:pt x="4155291" y="-127208"/>
                      <a:pt x="4545782" y="0"/>
                    </a:cubicBezTo>
                    <a:cubicBezTo>
                      <a:pt x="4830674" y="-89986"/>
                      <a:pt x="5104897" y="-66332"/>
                      <a:pt x="5246885" y="0"/>
                    </a:cubicBezTo>
                    <a:cubicBezTo>
                      <a:pt x="5464599" y="-12125"/>
                      <a:pt x="5934492" y="2199"/>
                      <a:pt x="6258604" y="0"/>
                    </a:cubicBezTo>
                    <a:cubicBezTo>
                      <a:pt x="6596400" y="15545"/>
                      <a:pt x="6846082" y="-58539"/>
                      <a:pt x="7083954" y="0"/>
                    </a:cubicBezTo>
                    <a:cubicBezTo>
                      <a:pt x="7256325" y="-65936"/>
                      <a:pt x="7644807" y="28849"/>
                      <a:pt x="7909305" y="0"/>
                    </a:cubicBezTo>
                    <a:cubicBezTo>
                      <a:pt x="8150285" y="-83008"/>
                      <a:pt x="8638138" y="101672"/>
                      <a:pt x="8921023" y="0"/>
                    </a:cubicBezTo>
                    <a:cubicBezTo>
                      <a:pt x="9254188" y="-73028"/>
                      <a:pt x="9364661" y="-76801"/>
                      <a:pt x="9622128" y="0"/>
                    </a:cubicBezTo>
                    <a:cubicBezTo>
                      <a:pt x="9864041" y="-17486"/>
                      <a:pt x="10229003" y="48177"/>
                      <a:pt x="10758092" y="0"/>
                    </a:cubicBezTo>
                    <a:cubicBezTo>
                      <a:pt x="10814085" y="28280"/>
                      <a:pt x="10955875" y="165674"/>
                      <a:pt x="10909881" y="306198"/>
                    </a:cubicBezTo>
                    <a:lnTo>
                      <a:pt x="10909881" y="306192"/>
                    </a:lnTo>
                    <a:lnTo>
                      <a:pt x="10909881" y="306192"/>
                    </a:lnTo>
                    <a:cubicBezTo>
                      <a:pt x="10855161" y="504777"/>
                      <a:pt x="10899080" y="624517"/>
                      <a:pt x="10909881" y="765479"/>
                    </a:cubicBezTo>
                    <a:cubicBezTo>
                      <a:pt x="10909052" y="1135118"/>
                      <a:pt x="10898893" y="1246711"/>
                      <a:pt x="10909881" y="1530953"/>
                    </a:cubicBezTo>
                    <a:cubicBezTo>
                      <a:pt x="10920461" y="1685221"/>
                      <a:pt x="10846471" y="1818093"/>
                      <a:pt x="10758092" y="1837155"/>
                    </a:cubicBezTo>
                    <a:cubicBezTo>
                      <a:pt x="10375355" y="1921751"/>
                      <a:pt x="9980096" y="1832445"/>
                      <a:pt x="9746373" y="1837155"/>
                    </a:cubicBezTo>
                    <a:cubicBezTo>
                      <a:pt x="9407962" y="1867267"/>
                      <a:pt x="9057875" y="1724033"/>
                      <a:pt x="8734654" y="1837155"/>
                    </a:cubicBezTo>
                    <a:cubicBezTo>
                      <a:pt x="8617629" y="1917913"/>
                      <a:pt x="8246367" y="1937094"/>
                      <a:pt x="7847181" y="1837155"/>
                    </a:cubicBezTo>
                    <a:cubicBezTo>
                      <a:pt x="7531464" y="1740171"/>
                      <a:pt x="7132977" y="1898619"/>
                      <a:pt x="6897585" y="1837155"/>
                    </a:cubicBezTo>
                    <a:cubicBezTo>
                      <a:pt x="6642825" y="1827456"/>
                      <a:pt x="6185678" y="1941052"/>
                      <a:pt x="5885865" y="1837155"/>
                    </a:cubicBezTo>
                    <a:cubicBezTo>
                      <a:pt x="5507810" y="1719727"/>
                      <a:pt x="4899038" y="1854712"/>
                      <a:pt x="4545782" y="1837155"/>
                    </a:cubicBezTo>
                    <a:cubicBezTo>
                      <a:pt x="4236636" y="1816077"/>
                      <a:pt x="4074985" y="1898497"/>
                      <a:pt x="3582075" y="1837155"/>
                    </a:cubicBezTo>
                    <a:cubicBezTo>
                      <a:pt x="3170266" y="1749324"/>
                      <a:pt x="3005812" y="1953075"/>
                      <a:pt x="2618369" y="1837155"/>
                    </a:cubicBezTo>
                    <a:cubicBezTo>
                      <a:pt x="2262997" y="1734374"/>
                      <a:pt x="2196834" y="1909829"/>
                      <a:pt x="1818312" y="1837155"/>
                    </a:cubicBezTo>
                    <a:lnTo>
                      <a:pt x="1818312" y="1837155"/>
                    </a:lnTo>
                    <a:cubicBezTo>
                      <a:pt x="1605766" y="1956525"/>
                      <a:pt x="1422309" y="1803055"/>
                      <a:pt x="1035044" y="1837155"/>
                    </a:cubicBezTo>
                    <a:cubicBezTo>
                      <a:pt x="714329" y="1823282"/>
                      <a:pt x="372480" y="1864219"/>
                      <a:pt x="151786" y="1837155"/>
                    </a:cubicBezTo>
                    <a:cubicBezTo>
                      <a:pt x="43231" y="1805808"/>
                      <a:pt x="-43596" y="1681480"/>
                      <a:pt x="0" y="1530953"/>
                    </a:cubicBezTo>
                    <a:cubicBezTo>
                      <a:pt x="-26343" y="1204384"/>
                      <a:pt x="80364" y="981483"/>
                      <a:pt x="0" y="765479"/>
                    </a:cubicBezTo>
                    <a:cubicBezTo>
                      <a:pt x="9271" y="724558"/>
                      <a:pt x="-13385" y="649425"/>
                      <a:pt x="0" y="593251"/>
                    </a:cubicBezTo>
                    <a:cubicBezTo>
                      <a:pt x="22435" y="554925"/>
                      <a:pt x="-73" y="449679"/>
                      <a:pt x="0" y="306192"/>
                    </a:cubicBezTo>
                    <a:lnTo>
                      <a:pt x="0" y="306198"/>
                    </a:lnTo>
                    <a:close/>
                  </a:path>
                  <a:path w="10909881" h="1837155" fill="none" stroke="0" extrusionOk="0">
                    <a:moveTo>
                      <a:pt x="0" y="306198"/>
                    </a:moveTo>
                    <a:cubicBezTo>
                      <a:pt x="47249" y="123663"/>
                      <a:pt x="49352" y="-27898"/>
                      <a:pt x="151786" y="0"/>
                    </a:cubicBezTo>
                    <a:cubicBezTo>
                      <a:pt x="271710" y="-166230"/>
                      <a:pt x="710679" y="159796"/>
                      <a:pt x="1018379" y="0"/>
                    </a:cubicBezTo>
                    <a:cubicBezTo>
                      <a:pt x="1333434" y="-89163"/>
                      <a:pt x="1693651" y="9330"/>
                      <a:pt x="1818312" y="0"/>
                    </a:cubicBezTo>
                    <a:lnTo>
                      <a:pt x="1818312" y="0"/>
                    </a:lnTo>
                    <a:cubicBezTo>
                      <a:pt x="2086707" y="-6569"/>
                      <a:pt x="2436380" y="-94799"/>
                      <a:pt x="2645644" y="0"/>
                    </a:cubicBezTo>
                    <a:cubicBezTo>
                      <a:pt x="2925982" y="120845"/>
                      <a:pt x="3138656" y="-28350"/>
                      <a:pt x="3500251" y="0"/>
                    </a:cubicBezTo>
                    <a:cubicBezTo>
                      <a:pt x="3831288" y="-177143"/>
                      <a:pt x="4220427" y="-153963"/>
                      <a:pt x="4545782" y="0"/>
                    </a:cubicBezTo>
                    <a:cubicBezTo>
                      <a:pt x="4833968" y="-125988"/>
                      <a:pt x="5092400" y="-84706"/>
                      <a:pt x="5246885" y="0"/>
                    </a:cubicBezTo>
                    <a:cubicBezTo>
                      <a:pt x="5438912" y="-73488"/>
                      <a:pt x="6015032" y="-139665"/>
                      <a:pt x="6258604" y="0"/>
                    </a:cubicBezTo>
                    <a:cubicBezTo>
                      <a:pt x="6655857" y="-57492"/>
                      <a:pt x="6861760" y="-50810"/>
                      <a:pt x="7083954" y="0"/>
                    </a:cubicBezTo>
                    <a:cubicBezTo>
                      <a:pt x="7295017" y="67107"/>
                      <a:pt x="7623404" y="28467"/>
                      <a:pt x="7909305" y="0"/>
                    </a:cubicBezTo>
                    <a:cubicBezTo>
                      <a:pt x="8160868" y="-157081"/>
                      <a:pt x="8647019" y="110786"/>
                      <a:pt x="8921023" y="0"/>
                    </a:cubicBezTo>
                    <a:cubicBezTo>
                      <a:pt x="9221627" y="-63898"/>
                      <a:pt x="9386127" y="-78275"/>
                      <a:pt x="9622128" y="0"/>
                    </a:cubicBezTo>
                    <a:cubicBezTo>
                      <a:pt x="9976934" y="53389"/>
                      <a:pt x="10236191" y="128285"/>
                      <a:pt x="10758092" y="0"/>
                    </a:cubicBezTo>
                    <a:cubicBezTo>
                      <a:pt x="10824841" y="-16708"/>
                      <a:pt x="10972553" y="104038"/>
                      <a:pt x="10909881" y="306198"/>
                    </a:cubicBezTo>
                    <a:lnTo>
                      <a:pt x="10909881" y="306192"/>
                    </a:lnTo>
                    <a:lnTo>
                      <a:pt x="10909881" y="306192"/>
                    </a:lnTo>
                    <a:cubicBezTo>
                      <a:pt x="10857510" y="492724"/>
                      <a:pt x="10905775" y="636084"/>
                      <a:pt x="10909881" y="765479"/>
                    </a:cubicBezTo>
                    <a:cubicBezTo>
                      <a:pt x="10905220" y="1142223"/>
                      <a:pt x="10897369" y="1240651"/>
                      <a:pt x="10909881" y="1530953"/>
                    </a:cubicBezTo>
                    <a:cubicBezTo>
                      <a:pt x="10914005" y="1693101"/>
                      <a:pt x="10851710" y="1832450"/>
                      <a:pt x="10758092" y="1837155"/>
                    </a:cubicBezTo>
                    <a:cubicBezTo>
                      <a:pt x="10426273" y="1900052"/>
                      <a:pt x="10036224" y="1838691"/>
                      <a:pt x="9746373" y="1837155"/>
                    </a:cubicBezTo>
                    <a:cubicBezTo>
                      <a:pt x="9482281" y="1821180"/>
                      <a:pt x="9010288" y="1599171"/>
                      <a:pt x="8734654" y="1837155"/>
                    </a:cubicBezTo>
                    <a:cubicBezTo>
                      <a:pt x="8603028" y="1810361"/>
                      <a:pt x="8166688" y="1966477"/>
                      <a:pt x="7847181" y="1837155"/>
                    </a:cubicBezTo>
                    <a:cubicBezTo>
                      <a:pt x="7508136" y="1755729"/>
                      <a:pt x="7130741" y="1946717"/>
                      <a:pt x="6897585" y="1837155"/>
                    </a:cubicBezTo>
                    <a:cubicBezTo>
                      <a:pt x="6700178" y="1951977"/>
                      <a:pt x="6159185" y="1869989"/>
                      <a:pt x="5885865" y="1837155"/>
                    </a:cubicBezTo>
                    <a:cubicBezTo>
                      <a:pt x="5492719" y="1750014"/>
                      <a:pt x="4895352" y="1778924"/>
                      <a:pt x="4545782" y="1837155"/>
                    </a:cubicBezTo>
                    <a:cubicBezTo>
                      <a:pt x="4191983" y="1811938"/>
                      <a:pt x="4035633" y="1877876"/>
                      <a:pt x="3582075" y="1837155"/>
                    </a:cubicBezTo>
                    <a:cubicBezTo>
                      <a:pt x="3238462" y="1792109"/>
                      <a:pt x="3075144" y="1994683"/>
                      <a:pt x="2618369" y="1837155"/>
                    </a:cubicBezTo>
                    <a:cubicBezTo>
                      <a:pt x="2240984" y="1735320"/>
                      <a:pt x="2221050" y="1896610"/>
                      <a:pt x="1818312" y="1837155"/>
                    </a:cubicBezTo>
                    <a:lnTo>
                      <a:pt x="1818312" y="1837155"/>
                    </a:lnTo>
                    <a:cubicBezTo>
                      <a:pt x="1645067" y="1963670"/>
                      <a:pt x="1440203" y="1849882"/>
                      <a:pt x="1035044" y="1837155"/>
                    </a:cubicBezTo>
                    <a:cubicBezTo>
                      <a:pt x="671446" y="1764722"/>
                      <a:pt x="324004" y="1870048"/>
                      <a:pt x="151786" y="1837155"/>
                    </a:cubicBezTo>
                    <a:cubicBezTo>
                      <a:pt x="74083" y="1784795"/>
                      <a:pt x="-40805" y="1689134"/>
                      <a:pt x="0" y="1530953"/>
                    </a:cubicBezTo>
                    <a:cubicBezTo>
                      <a:pt x="-24691" y="1165625"/>
                      <a:pt x="59657" y="978627"/>
                      <a:pt x="0" y="765479"/>
                    </a:cubicBezTo>
                    <a:cubicBezTo>
                      <a:pt x="16030" y="712808"/>
                      <a:pt x="-14648" y="661135"/>
                      <a:pt x="0" y="593251"/>
                    </a:cubicBezTo>
                    <a:cubicBezTo>
                      <a:pt x="25764" y="583340"/>
                      <a:pt x="14240" y="422916"/>
                      <a:pt x="0" y="306192"/>
                    </a:cubicBezTo>
                    <a:lnTo>
                      <a:pt x="0" y="306198"/>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10494375"/>
                          <a:gd name="connsiteY0" fmla="*/ 212743 h 1276433"/>
                          <a:gd name="connsiteX1" fmla="*/ 146006 w 10494375"/>
                          <a:gd name="connsiteY1" fmla="*/ 0 h 1276433"/>
                          <a:gd name="connsiteX2" fmla="*/ 979594 w 10494375"/>
                          <a:gd name="connsiteY2" fmla="*/ 0 h 1276433"/>
                          <a:gd name="connsiteX3" fmla="*/ 1749062 w 10494375"/>
                          <a:gd name="connsiteY3" fmla="*/ 0 h 1276433"/>
                          <a:gd name="connsiteX4" fmla="*/ 1749062 w 10494375"/>
                          <a:gd name="connsiteY4" fmla="*/ 0 h 1276433"/>
                          <a:gd name="connsiteX5" fmla="*/ 2544884 w 10494375"/>
                          <a:gd name="connsiteY5" fmla="*/ 0 h 1276433"/>
                          <a:gd name="connsiteX6" fmla="*/ 3366943 w 10494375"/>
                          <a:gd name="connsiteY6" fmla="*/ 0 h 1276433"/>
                          <a:gd name="connsiteX7" fmla="*/ 4372655 w 10494375"/>
                          <a:gd name="connsiteY7" fmla="*/ 0 h 1276433"/>
                          <a:gd name="connsiteX8" fmla="*/ 5047056 w 10494375"/>
                          <a:gd name="connsiteY8" fmla="*/ 0 h 1276433"/>
                          <a:gd name="connsiteX9" fmla="*/ 6020244 w 10494375"/>
                          <a:gd name="connsiteY9" fmla="*/ 0 h 1276433"/>
                          <a:gd name="connsiteX10" fmla="*/ 6814160 w 10494375"/>
                          <a:gd name="connsiteY10" fmla="*/ 0 h 1276433"/>
                          <a:gd name="connsiteX11" fmla="*/ 7608077 w 10494375"/>
                          <a:gd name="connsiteY11" fmla="*/ 0 h 1276433"/>
                          <a:gd name="connsiteX12" fmla="*/ 8581264 w 10494375"/>
                          <a:gd name="connsiteY12" fmla="*/ 0 h 1276433"/>
                          <a:gd name="connsiteX13" fmla="*/ 9255667 w 10494375"/>
                          <a:gd name="connsiteY13" fmla="*/ 0 h 1276433"/>
                          <a:gd name="connsiteX14" fmla="*/ 10348367 w 10494375"/>
                          <a:gd name="connsiteY14" fmla="*/ 0 h 1276433"/>
                          <a:gd name="connsiteX15" fmla="*/ 10494375 w 10494375"/>
                          <a:gd name="connsiteY15" fmla="*/ 212743 h 1276433"/>
                          <a:gd name="connsiteX16" fmla="*/ 10494375 w 10494375"/>
                          <a:gd name="connsiteY16" fmla="*/ 212739 h 1276433"/>
                          <a:gd name="connsiteX17" fmla="*/ 10494375 w 10494375"/>
                          <a:gd name="connsiteY17" fmla="*/ 212739 h 1276433"/>
                          <a:gd name="connsiteX18" fmla="*/ 10494375 w 10494375"/>
                          <a:gd name="connsiteY18" fmla="*/ 531846 h 1276433"/>
                          <a:gd name="connsiteX19" fmla="*/ 10494375 w 10494375"/>
                          <a:gd name="connsiteY19" fmla="*/ 1063688 h 1276433"/>
                          <a:gd name="connsiteX20" fmla="*/ 10348367 w 10494375"/>
                          <a:gd name="connsiteY20" fmla="*/ 1276433 h 1276433"/>
                          <a:gd name="connsiteX21" fmla="*/ 9375180 w 10494375"/>
                          <a:gd name="connsiteY21" fmla="*/ 1276433 h 1276433"/>
                          <a:gd name="connsiteX22" fmla="*/ 8401993 w 10494375"/>
                          <a:gd name="connsiteY22" fmla="*/ 1276433 h 1276433"/>
                          <a:gd name="connsiteX23" fmla="*/ 7548319 w 10494375"/>
                          <a:gd name="connsiteY23" fmla="*/ 1276433 h 1276433"/>
                          <a:gd name="connsiteX24" fmla="*/ 6634889 w 10494375"/>
                          <a:gd name="connsiteY24" fmla="*/ 1276433 h 1276433"/>
                          <a:gd name="connsiteX25" fmla="*/ 5661701 w 10494375"/>
                          <a:gd name="connsiteY25" fmla="*/ 1276433 h 1276433"/>
                          <a:gd name="connsiteX26" fmla="*/ 4372655 w 10494375"/>
                          <a:gd name="connsiteY26" fmla="*/ 1276433 h 1276433"/>
                          <a:gd name="connsiteX27" fmla="*/ 3445651 w 10494375"/>
                          <a:gd name="connsiteY27" fmla="*/ 1276433 h 1276433"/>
                          <a:gd name="connsiteX28" fmla="*/ 2518648 w 10494375"/>
                          <a:gd name="connsiteY28" fmla="*/ 1276433 h 1276433"/>
                          <a:gd name="connsiteX29" fmla="*/ 1749062 w 10494375"/>
                          <a:gd name="connsiteY29" fmla="*/ 1276433 h 1276433"/>
                          <a:gd name="connsiteX30" fmla="*/ 1749062 w 10494375"/>
                          <a:gd name="connsiteY30" fmla="*/ 1276433 h 1276433"/>
                          <a:gd name="connsiteX31" fmla="*/ 995625 w 10494375"/>
                          <a:gd name="connsiteY31" fmla="*/ 1276433 h 1276433"/>
                          <a:gd name="connsiteX32" fmla="*/ 146006 w 10494375"/>
                          <a:gd name="connsiteY32" fmla="*/ 1276433 h 1276433"/>
                          <a:gd name="connsiteX33" fmla="*/ 0 w 10494375"/>
                          <a:gd name="connsiteY33" fmla="*/ 1063688 h 1276433"/>
                          <a:gd name="connsiteX34" fmla="*/ 0 w 10494375"/>
                          <a:gd name="connsiteY34" fmla="*/ 531846 h 1276433"/>
                          <a:gd name="connsiteX35" fmla="*/ 0 w 10494375"/>
                          <a:gd name="connsiteY35" fmla="*/ 412184 h 1276433"/>
                          <a:gd name="connsiteX36" fmla="*/ 0 w 10494375"/>
                          <a:gd name="connsiteY36" fmla="*/ 212739 h 1276433"/>
                          <a:gd name="connsiteX37" fmla="*/ 0 w 10494375"/>
                          <a:gd name="connsiteY37" fmla="*/ 212743 h 1276433"/>
                          <a:gd name="connsiteX0" fmla="*/ 0 w 10494375"/>
                          <a:gd name="connsiteY0" fmla="*/ 212743 h 1276433"/>
                          <a:gd name="connsiteX1" fmla="*/ 146006 w 10494375"/>
                          <a:gd name="connsiteY1" fmla="*/ 0 h 1276433"/>
                          <a:gd name="connsiteX2" fmla="*/ 931502 w 10494375"/>
                          <a:gd name="connsiteY2" fmla="*/ 0 h 1276433"/>
                          <a:gd name="connsiteX3" fmla="*/ 1749062 w 10494375"/>
                          <a:gd name="connsiteY3" fmla="*/ 0 h 1276433"/>
                          <a:gd name="connsiteX4" fmla="*/ 1749062 w 10494375"/>
                          <a:gd name="connsiteY4" fmla="*/ 0 h 1276433"/>
                          <a:gd name="connsiteX5" fmla="*/ 2571121 w 10494375"/>
                          <a:gd name="connsiteY5" fmla="*/ 0 h 1276433"/>
                          <a:gd name="connsiteX6" fmla="*/ 3471887 w 10494375"/>
                          <a:gd name="connsiteY6" fmla="*/ 0 h 1276433"/>
                          <a:gd name="connsiteX7" fmla="*/ 4372655 w 10494375"/>
                          <a:gd name="connsiteY7" fmla="*/ 0 h 1276433"/>
                          <a:gd name="connsiteX8" fmla="*/ 5166570 w 10494375"/>
                          <a:gd name="connsiteY8" fmla="*/ 0 h 1276433"/>
                          <a:gd name="connsiteX9" fmla="*/ 6020244 w 10494375"/>
                          <a:gd name="connsiteY9" fmla="*/ 0 h 1276433"/>
                          <a:gd name="connsiteX10" fmla="*/ 6754403 w 10494375"/>
                          <a:gd name="connsiteY10" fmla="*/ 0 h 1276433"/>
                          <a:gd name="connsiteX11" fmla="*/ 7488562 w 10494375"/>
                          <a:gd name="connsiteY11" fmla="*/ 0 h 1276433"/>
                          <a:gd name="connsiteX12" fmla="*/ 8162964 w 10494375"/>
                          <a:gd name="connsiteY12" fmla="*/ 0 h 1276433"/>
                          <a:gd name="connsiteX13" fmla="*/ 8837367 w 10494375"/>
                          <a:gd name="connsiteY13" fmla="*/ 0 h 1276433"/>
                          <a:gd name="connsiteX14" fmla="*/ 9571524 w 10494375"/>
                          <a:gd name="connsiteY14" fmla="*/ 0 h 1276433"/>
                          <a:gd name="connsiteX15" fmla="*/ 10348367 w 10494375"/>
                          <a:gd name="connsiteY15" fmla="*/ 0 h 1276433"/>
                          <a:gd name="connsiteX16" fmla="*/ 10494375 w 10494375"/>
                          <a:gd name="connsiteY16" fmla="*/ 212743 h 1276433"/>
                          <a:gd name="connsiteX17" fmla="*/ 10494375 w 10494375"/>
                          <a:gd name="connsiteY17" fmla="*/ 212739 h 1276433"/>
                          <a:gd name="connsiteX18" fmla="*/ 10494375 w 10494375"/>
                          <a:gd name="connsiteY18" fmla="*/ 212739 h 1276433"/>
                          <a:gd name="connsiteX19" fmla="*/ 10494375 w 10494375"/>
                          <a:gd name="connsiteY19" fmla="*/ 531846 h 1276433"/>
                          <a:gd name="connsiteX20" fmla="*/ 10494375 w 10494375"/>
                          <a:gd name="connsiteY20" fmla="*/ 1063688 h 1276433"/>
                          <a:gd name="connsiteX21" fmla="*/ 10348367 w 10494375"/>
                          <a:gd name="connsiteY21" fmla="*/ 1276433 h 1276433"/>
                          <a:gd name="connsiteX22" fmla="*/ 9494694 w 10494375"/>
                          <a:gd name="connsiteY22" fmla="*/ 1276433 h 1276433"/>
                          <a:gd name="connsiteX23" fmla="*/ 8820293 w 10494375"/>
                          <a:gd name="connsiteY23" fmla="*/ 1276433 h 1276433"/>
                          <a:gd name="connsiteX24" fmla="*/ 8026377 w 10494375"/>
                          <a:gd name="connsiteY24" fmla="*/ 1276433 h 1276433"/>
                          <a:gd name="connsiteX25" fmla="*/ 7053189 w 10494375"/>
                          <a:gd name="connsiteY25" fmla="*/ 1276433 h 1276433"/>
                          <a:gd name="connsiteX26" fmla="*/ 6080001 w 10494375"/>
                          <a:gd name="connsiteY26" fmla="*/ 1276433 h 1276433"/>
                          <a:gd name="connsiteX27" fmla="*/ 5226328 w 10494375"/>
                          <a:gd name="connsiteY27" fmla="*/ 1276433 h 1276433"/>
                          <a:gd name="connsiteX28" fmla="*/ 4372655 w 10494375"/>
                          <a:gd name="connsiteY28" fmla="*/ 1276433 h 1276433"/>
                          <a:gd name="connsiteX29" fmla="*/ 3576831 w 10494375"/>
                          <a:gd name="connsiteY29" fmla="*/ 1276433 h 1276433"/>
                          <a:gd name="connsiteX30" fmla="*/ 2728537 w 10494375"/>
                          <a:gd name="connsiteY30" fmla="*/ 1276433 h 1276433"/>
                          <a:gd name="connsiteX31" fmla="*/ 1749062 w 10494375"/>
                          <a:gd name="connsiteY31" fmla="*/ 1276433 h 1276433"/>
                          <a:gd name="connsiteX32" fmla="*/ 1749062 w 10494375"/>
                          <a:gd name="connsiteY32" fmla="*/ 1276433 h 1276433"/>
                          <a:gd name="connsiteX33" fmla="*/ 979594 w 10494375"/>
                          <a:gd name="connsiteY33" fmla="*/ 1276433 h 1276433"/>
                          <a:gd name="connsiteX34" fmla="*/ 146006 w 10494375"/>
                          <a:gd name="connsiteY34" fmla="*/ 1276433 h 1276433"/>
                          <a:gd name="connsiteX35" fmla="*/ 0 w 10494375"/>
                          <a:gd name="connsiteY35" fmla="*/ 1063688 h 1276433"/>
                          <a:gd name="connsiteX36" fmla="*/ 0 w 10494375"/>
                          <a:gd name="connsiteY36" fmla="*/ 531846 h 1276433"/>
                          <a:gd name="connsiteX37" fmla="*/ 0 w 10494375"/>
                          <a:gd name="connsiteY37" fmla="*/ 412184 h 1276433"/>
                          <a:gd name="connsiteX38" fmla="*/ 0 w 10494375"/>
                          <a:gd name="connsiteY38" fmla="*/ 212739 h 1276433"/>
                          <a:gd name="connsiteX39" fmla="*/ 0 w 10494375"/>
                          <a:gd name="connsiteY39" fmla="*/ 212743 h 1276433"/>
                          <a:gd name="connsiteX0" fmla="*/ 0 w 10494375"/>
                          <a:gd name="connsiteY0" fmla="*/ 212743 h 1276433"/>
                          <a:gd name="connsiteX1" fmla="*/ 146006 w 10494375"/>
                          <a:gd name="connsiteY1" fmla="*/ 0 h 1276433"/>
                          <a:gd name="connsiteX2" fmla="*/ 979594 w 10494375"/>
                          <a:gd name="connsiteY2" fmla="*/ 0 h 1276433"/>
                          <a:gd name="connsiteX3" fmla="*/ 1749062 w 10494375"/>
                          <a:gd name="connsiteY3" fmla="*/ 0 h 1276433"/>
                          <a:gd name="connsiteX4" fmla="*/ 1749062 w 10494375"/>
                          <a:gd name="connsiteY4" fmla="*/ 0 h 1276433"/>
                          <a:gd name="connsiteX5" fmla="*/ 2544884 w 10494375"/>
                          <a:gd name="connsiteY5" fmla="*/ 0 h 1276433"/>
                          <a:gd name="connsiteX6" fmla="*/ 3366943 w 10494375"/>
                          <a:gd name="connsiteY6" fmla="*/ 0 h 1276433"/>
                          <a:gd name="connsiteX7" fmla="*/ 4372655 w 10494375"/>
                          <a:gd name="connsiteY7" fmla="*/ 0 h 1276433"/>
                          <a:gd name="connsiteX8" fmla="*/ 5047056 w 10494375"/>
                          <a:gd name="connsiteY8" fmla="*/ 0 h 1276433"/>
                          <a:gd name="connsiteX9" fmla="*/ 6020244 w 10494375"/>
                          <a:gd name="connsiteY9" fmla="*/ 0 h 1276433"/>
                          <a:gd name="connsiteX10" fmla="*/ 6814160 w 10494375"/>
                          <a:gd name="connsiteY10" fmla="*/ 0 h 1276433"/>
                          <a:gd name="connsiteX11" fmla="*/ 7608077 w 10494375"/>
                          <a:gd name="connsiteY11" fmla="*/ 0 h 1276433"/>
                          <a:gd name="connsiteX12" fmla="*/ 8581264 w 10494375"/>
                          <a:gd name="connsiteY12" fmla="*/ 0 h 1276433"/>
                          <a:gd name="connsiteX13" fmla="*/ 9255667 w 10494375"/>
                          <a:gd name="connsiteY13" fmla="*/ 0 h 1276433"/>
                          <a:gd name="connsiteX14" fmla="*/ 10348367 w 10494375"/>
                          <a:gd name="connsiteY14" fmla="*/ 0 h 1276433"/>
                          <a:gd name="connsiteX15" fmla="*/ 10494375 w 10494375"/>
                          <a:gd name="connsiteY15" fmla="*/ 212743 h 1276433"/>
                          <a:gd name="connsiteX16" fmla="*/ 10494375 w 10494375"/>
                          <a:gd name="connsiteY16" fmla="*/ 212739 h 1276433"/>
                          <a:gd name="connsiteX17" fmla="*/ 10494375 w 10494375"/>
                          <a:gd name="connsiteY17" fmla="*/ 212739 h 1276433"/>
                          <a:gd name="connsiteX18" fmla="*/ 10494375 w 10494375"/>
                          <a:gd name="connsiteY18" fmla="*/ 531846 h 1276433"/>
                          <a:gd name="connsiteX19" fmla="*/ 10494375 w 10494375"/>
                          <a:gd name="connsiteY19" fmla="*/ 1063688 h 1276433"/>
                          <a:gd name="connsiteX20" fmla="*/ 10348367 w 10494375"/>
                          <a:gd name="connsiteY20" fmla="*/ 1276433 h 1276433"/>
                          <a:gd name="connsiteX21" fmla="*/ 9375180 w 10494375"/>
                          <a:gd name="connsiteY21" fmla="*/ 1276433 h 1276433"/>
                          <a:gd name="connsiteX22" fmla="*/ 8401993 w 10494375"/>
                          <a:gd name="connsiteY22" fmla="*/ 1276433 h 1276433"/>
                          <a:gd name="connsiteX23" fmla="*/ 7548319 w 10494375"/>
                          <a:gd name="connsiteY23" fmla="*/ 1276433 h 1276433"/>
                          <a:gd name="connsiteX24" fmla="*/ 6634889 w 10494375"/>
                          <a:gd name="connsiteY24" fmla="*/ 1276433 h 1276433"/>
                          <a:gd name="connsiteX25" fmla="*/ 5661701 w 10494375"/>
                          <a:gd name="connsiteY25" fmla="*/ 1276433 h 1276433"/>
                          <a:gd name="connsiteX26" fmla="*/ 4372655 w 10494375"/>
                          <a:gd name="connsiteY26" fmla="*/ 1276433 h 1276433"/>
                          <a:gd name="connsiteX27" fmla="*/ 3445651 w 10494375"/>
                          <a:gd name="connsiteY27" fmla="*/ 1276433 h 1276433"/>
                          <a:gd name="connsiteX28" fmla="*/ 2518648 w 10494375"/>
                          <a:gd name="connsiteY28" fmla="*/ 1276433 h 1276433"/>
                          <a:gd name="connsiteX29" fmla="*/ 1749062 w 10494375"/>
                          <a:gd name="connsiteY29" fmla="*/ 1276433 h 1276433"/>
                          <a:gd name="connsiteX30" fmla="*/ 1749062 w 10494375"/>
                          <a:gd name="connsiteY30" fmla="*/ 1276433 h 1276433"/>
                          <a:gd name="connsiteX31" fmla="*/ 995625 w 10494375"/>
                          <a:gd name="connsiteY31" fmla="*/ 1276433 h 1276433"/>
                          <a:gd name="connsiteX32" fmla="*/ 146006 w 10494375"/>
                          <a:gd name="connsiteY32" fmla="*/ 1276433 h 1276433"/>
                          <a:gd name="connsiteX33" fmla="*/ 0 w 10494375"/>
                          <a:gd name="connsiteY33" fmla="*/ 1063688 h 1276433"/>
                          <a:gd name="connsiteX34" fmla="*/ 0 w 10494375"/>
                          <a:gd name="connsiteY34" fmla="*/ 531846 h 1276433"/>
                          <a:gd name="connsiteX35" fmla="*/ 0 w 10494375"/>
                          <a:gd name="connsiteY35" fmla="*/ 412184 h 1276433"/>
                          <a:gd name="connsiteX36" fmla="*/ 0 w 10494375"/>
                          <a:gd name="connsiteY36" fmla="*/ 212739 h 1276433"/>
                          <a:gd name="connsiteX37" fmla="*/ 0 w 10494375"/>
                          <a:gd name="connsiteY37" fmla="*/ 212743 h 127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494375" h="1276433" fill="none" extrusionOk="0">
                            <a:moveTo>
                              <a:pt x="0" y="212743"/>
                            </a:moveTo>
                            <a:cubicBezTo>
                              <a:pt x="38899" y="97988"/>
                              <a:pt x="36286" y="-6514"/>
                              <a:pt x="146006" y="0"/>
                            </a:cubicBezTo>
                            <a:cubicBezTo>
                              <a:pt x="308191" y="-113936"/>
                              <a:pt x="640101" y="112869"/>
                              <a:pt x="979594" y="0"/>
                            </a:cubicBezTo>
                            <a:cubicBezTo>
                              <a:pt x="1284540" y="-74606"/>
                              <a:pt x="1632111" y="-5131"/>
                              <a:pt x="1749062" y="0"/>
                            </a:cubicBezTo>
                            <a:lnTo>
                              <a:pt x="1749062" y="0"/>
                            </a:lnTo>
                            <a:cubicBezTo>
                              <a:pt x="1987566" y="12002"/>
                              <a:pt x="2315344" y="-84138"/>
                              <a:pt x="2544884" y="0"/>
                            </a:cubicBezTo>
                            <a:cubicBezTo>
                              <a:pt x="2800893" y="69113"/>
                              <a:pt x="2993836" y="-11609"/>
                              <a:pt x="3366943" y="0"/>
                            </a:cubicBezTo>
                            <a:cubicBezTo>
                              <a:pt x="3686810" y="-110725"/>
                              <a:pt x="4004187" y="-72116"/>
                              <a:pt x="4372655" y="0"/>
                            </a:cubicBezTo>
                            <a:cubicBezTo>
                              <a:pt x="4623368" y="-77949"/>
                              <a:pt x="4886398" y="-41401"/>
                              <a:pt x="5047056" y="0"/>
                            </a:cubicBezTo>
                            <a:cubicBezTo>
                              <a:pt x="5229842" y="-39777"/>
                              <a:pt x="5782702" y="-69260"/>
                              <a:pt x="6020244" y="0"/>
                            </a:cubicBezTo>
                            <a:cubicBezTo>
                              <a:pt x="6435926" y="-38228"/>
                              <a:pt x="6607278" y="-29485"/>
                              <a:pt x="6814160" y="0"/>
                            </a:cubicBezTo>
                            <a:cubicBezTo>
                              <a:pt x="7029014" y="58541"/>
                              <a:pt x="7287489" y="45845"/>
                              <a:pt x="7608077" y="0"/>
                            </a:cubicBezTo>
                            <a:cubicBezTo>
                              <a:pt x="7848931" y="-131772"/>
                              <a:pt x="8336734" y="93970"/>
                              <a:pt x="8581264" y="0"/>
                            </a:cubicBezTo>
                            <a:cubicBezTo>
                              <a:pt x="8896896" y="-48447"/>
                              <a:pt x="9005419" y="-48941"/>
                              <a:pt x="9255667" y="0"/>
                            </a:cubicBezTo>
                            <a:cubicBezTo>
                              <a:pt x="9615541" y="55014"/>
                              <a:pt x="9868404" y="81648"/>
                              <a:pt x="10348367" y="0"/>
                            </a:cubicBezTo>
                            <a:cubicBezTo>
                              <a:pt x="10412899" y="-15024"/>
                              <a:pt x="10527527" y="82477"/>
                              <a:pt x="10494375" y="212743"/>
                            </a:cubicBezTo>
                            <a:lnTo>
                              <a:pt x="10494375" y="212739"/>
                            </a:lnTo>
                            <a:lnTo>
                              <a:pt x="10494375" y="212739"/>
                            </a:lnTo>
                            <a:cubicBezTo>
                              <a:pt x="10447020" y="343231"/>
                              <a:pt x="10484389" y="433976"/>
                              <a:pt x="10494375" y="531846"/>
                            </a:cubicBezTo>
                            <a:cubicBezTo>
                              <a:pt x="10478679" y="800825"/>
                              <a:pt x="10490359" y="851355"/>
                              <a:pt x="10494375" y="1063688"/>
                            </a:cubicBezTo>
                            <a:cubicBezTo>
                              <a:pt x="10496274" y="1183399"/>
                              <a:pt x="10450017" y="1278211"/>
                              <a:pt x="10348367" y="1276433"/>
                            </a:cubicBezTo>
                            <a:cubicBezTo>
                              <a:pt x="9996120" y="1356646"/>
                              <a:pt x="9670473" y="1285168"/>
                              <a:pt x="9375180" y="1276433"/>
                            </a:cubicBezTo>
                            <a:cubicBezTo>
                              <a:pt x="9171924" y="1262757"/>
                              <a:pt x="8670403" y="1166141"/>
                              <a:pt x="8401993" y="1276433"/>
                            </a:cubicBezTo>
                            <a:cubicBezTo>
                              <a:pt x="8298719" y="1298640"/>
                              <a:pt x="7879556" y="1316243"/>
                              <a:pt x="7548319" y="1276433"/>
                            </a:cubicBezTo>
                            <a:cubicBezTo>
                              <a:pt x="7208156" y="1218302"/>
                              <a:pt x="6831121" y="1341396"/>
                              <a:pt x="6634889" y="1276433"/>
                            </a:cubicBezTo>
                            <a:cubicBezTo>
                              <a:pt x="6436942" y="1376105"/>
                              <a:pt x="5939148" y="1261682"/>
                              <a:pt x="5661701" y="1276433"/>
                            </a:cubicBezTo>
                            <a:cubicBezTo>
                              <a:pt x="5337591" y="1169928"/>
                              <a:pt x="4757471" y="1238091"/>
                              <a:pt x="4372655" y="1276433"/>
                            </a:cubicBezTo>
                            <a:cubicBezTo>
                              <a:pt x="4037720" y="1274838"/>
                              <a:pt x="3894405" y="1309186"/>
                              <a:pt x="3445651" y="1276433"/>
                            </a:cubicBezTo>
                            <a:cubicBezTo>
                              <a:pt x="3080598" y="1240589"/>
                              <a:pt x="2929738" y="1370451"/>
                              <a:pt x="2518648" y="1276433"/>
                            </a:cubicBezTo>
                            <a:cubicBezTo>
                              <a:pt x="2153703" y="1218274"/>
                              <a:pt x="2114388" y="1335699"/>
                              <a:pt x="1749062" y="1276433"/>
                            </a:cubicBezTo>
                            <a:lnTo>
                              <a:pt x="1749062" y="1276433"/>
                            </a:lnTo>
                            <a:cubicBezTo>
                              <a:pt x="1589335" y="1341050"/>
                              <a:pt x="1390427" y="1290813"/>
                              <a:pt x="995625" y="1276433"/>
                            </a:cubicBezTo>
                            <a:cubicBezTo>
                              <a:pt x="607336" y="1214330"/>
                              <a:pt x="332426" y="1309887"/>
                              <a:pt x="146006" y="1276433"/>
                            </a:cubicBezTo>
                            <a:cubicBezTo>
                              <a:pt x="73386" y="1234110"/>
                              <a:pt x="-26375" y="1164392"/>
                              <a:pt x="0" y="1063688"/>
                            </a:cubicBezTo>
                            <a:cubicBezTo>
                              <a:pt x="-43906" y="822316"/>
                              <a:pt x="46800" y="695574"/>
                              <a:pt x="0" y="531846"/>
                            </a:cubicBezTo>
                            <a:cubicBezTo>
                              <a:pt x="7656" y="490453"/>
                              <a:pt x="-7132" y="453796"/>
                              <a:pt x="0" y="412184"/>
                            </a:cubicBezTo>
                            <a:cubicBezTo>
                              <a:pt x="9319" y="395787"/>
                              <a:pt x="22290" y="292705"/>
                              <a:pt x="0" y="212739"/>
                            </a:cubicBezTo>
                            <a:lnTo>
                              <a:pt x="0" y="212743"/>
                            </a:lnTo>
                            <a:close/>
                          </a:path>
                          <a:path w="10494375" h="1276433" stroke="0" extrusionOk="0">
                            <a:moveTo>
                              <a:pt x="0" y="212743"/>
                            </a:moveTo>
                            <a:cubicBezTo>
                              <a:pt x="18195" y="67696"/>
                              <a:pt x="52377" y="-14519"/>
                              <a:pt x="146006" y="0"/>
                            </a:cubicBezTo>
                            <a:cubicBezTo>
                              <a:pt x="420663" y="28492"/>
                              <a:pt x="686619" y="-7579"/>
                              <a:pt x="931502" y="0"/>
                            </a:cubicBezTo>
                            <a:cubicBezTo>
                              <a:pt x="1217482" y="12913"/>
                              <a:pt x="1332034" y="24860"/>
                              <a:pt x="1749062" y="0"/>
                            </a:cubicBezTo>
                            <a:lnTo>
                              <a:pt x="1749062" y="0"/>
                            </a:lnTo>
                            <a:cubicBezTo>
                              <a:pt x="2090301" y="-29876"/>
                              <a:pt x="2276077" y="19670"/>
                              <a:pt x="2571121" y="0"/>
                            </a:cubicBezTo>
                            <a:cubicBezTo>
                              <a:pt x="2926282" y="-8629"/>
                              <a:pt x="3039344" y="60580"/>
                              <a:pt x="3471887" y="0"/>
                            </a:cubicBezTo>
                            <a:cubicBezTo>
                              <a:pt x="3865881" y="-68909"/>
                              <a:pt x="4099112" y="54170"/>
                              <a:pt x="4372655" y="0"/>
                            </a:cubicBezTo>
                            <a:cubicBezTo>
                              <a:pt x="4419672" y="-99364"/>
                              <a:pt x="4799099" y="8170"/>
                              <a:pt x="5166570" y="0"/>
                            </a:cubicBezTo>
                            <a:cubicBezTo>
                              <a:pt x="5429249" y="-65221"/>
                              <a:pt x="5752579" y="-40930"/>
                              <a:pt x="6020244" y="0"/>
                            </a:cubicBezTo>
                            <a:cubicBezTo>
                              <a:pt x="6185833" y="1351"/>
                              <a:pt x="6599141" y="43053"/>
                              <a:pt x="6754403" y="0"/>
                            </a:cubicBezTo>
                            <a:cubicBezTo>
                              <a:pt x="6911997" y="-7309"/>
                              <a:pt x="7248428" y="-14069"/>
                              <a:pt x="7488562" y="0"/>
                            </a:cubicBezTo>
                            <a:cubicBezTo>
                              <a:pt x="7707816" y="61484"/>
                              <a:pt x="7841816" y="-17828"/>
                              <a:pt x="8162964" y="0"/>
                            </a:cubicBezTo>
                            <a:cubicBezTo>
                              <a:pt x="8452651" y="17231"/>
                              <a:pt x="8590577" y="-38073"/>
                              <a:pt x="8837367" y="0"/>
                            </a:cubicBezTo>
                            <a:cubicBezTo>
                              <a:pt x="9062862" y="-2357"/>
                              <a:pt x="9191660" y="-38821"/>
                              <a:pt x="9571524" y="0"/>
                            </a:cubicBezTo>
                            <a:cubicBezTo>
                              <a:pt x="9942920" y="-9542"/>
                              <a:pt x="10025678" y="-51059"/>
                              <a:pt x="10348367" y="0"/>
                            </a:cubicBezTo>
                            <a:cubicBezTo>
                              <a:pt x="10452408" y="11917"/>
                              <a:pt x="10462790" y="73058"/>
                              <a:pt x="10494375" y="212743"/>
                            </a:cubicBezTo>
                            <a:lnTo>
                              <a:pt x="10494375" y="212739"/>
                            </a:lnTo>
                            <a:lnTo>
                              <a:pt x="10494375" y="212739"/>
                            </a:lnTo>
                            <a:cubicBezTo>
                              <a:pt x="10513338" y="348728"/>
                              <a:pt x="10517860" y="379696"/>
                              <a:pt x="10494375" y="531846"/>
                            </a:cubicBezTo>
                            <a:cubicBezTo>
                              <a:pt x="10540775" y="628787"/>
                              <a:pt x="10533298" y="879586"/>
                              <a:pt x="10494375" y="1063688"/>
                            </a:cubicBezTo>
                            <a:cubicBezTo>
                              <a:pt x="10502386" y="1182682"/>
                              <a:pt x="10417833" y="1255641"/>
                              <a:pt x="10348367" y="1276433"/>
                            </a:cubicBezTo>
                            <a:cubicBezTo>
                              <a:pt x="9940939" y="1249763"/>
                              <a:pt x="9758259" y="1279371"/>
                              <a:pt x="9494694" y="1276433"/>
                            </a:cubicBezTo>
                            <a:cubicBezTo>
                              <a:pt x="9213722" y="1254026"/>
                              <a:pt x="8950682" y="1273041"/>
                              <a:pt x="8820293" y="1276433"/>
                            </a:cubicBezTo>
                            <a:cubicBezTo>
                              <a:pt x="8764691" y="1389242"/>
                              <a:pt x="8287104" y="1270142"/>
                              <a:pt x="8026377" y="1276433"/>
                            </a:cubicBezTo>
                            <a:cubicBezTo>
                              <a:pt x="7731687" y="1312467"/>
                              <a:pt x="7499483" y="1290457"/>
                              <a:pt x="7053189" y="1276433"/>
                            </a:cubicBezTo>
                            <a:cubicBezTo>
                              <a:pt x="6719451" y="1317891"/>
                              <a:pt x="6297638" y="1379385"/>
                              <a:pt x="6080001" y="1276433"/>
                            </a:cubicBezTo>
                            <a:cubicBezTo>
                              <a:pt x="5831785" y="1266427"/>
                              <a:pt x="5485428" y="1418226"/>
                              <a:pt x="5226328" y="1276433"/>
                            </a:cubicBezTo>
                            <a:cubicBezTo>
                              <a:pt x="4984600" y="1240131"/>
                              <a:pt x="4628089" y="1178735"/>
                              <a:pt x="4372655" y="1276433"/>
                            </a:cubicBezTo>
                            <a:cubicBezTo>
                              <a:pt x="4084235" y="1322248"/>
                              <a:pt x="3714201" y="1293054"/>
                              <a:pt x="3576831" y="1276433"/>
                            </a:cubicBezTo>
                            <a:cubicBezTo>
                              <a:pt x="3373464" y="1341320"/>
                              <a:pt x="2906402" y="1335264"/>
                              <a:pt x="2728537" y="1276433"/>
                            </a:cubicBezTo>
                            <a:cubicBezTo>
                              <a:pt x="2536995" y="1278488"/>
                              <a:pt x="2228764" y="1294388"/>
                              <a:pt x="1749062" y="1276433"/>
                            </a:cubicBezTo>
                            <a:lnTo>
                              <a:pt x="1749062" y="1276433"/>
                            </a:lnTo>
                            <a:cubicBezTo>
                              <a:pt x="1381095" y="1293551"/>
                              <a:pt x="1266675" y="1279509"/>
                              <a:pt x="979594" y="1276433"/>
                            </a:cubicBezTo>
                            <a:cubicBezTo>
                              <a:pt x="715406" y="1310114"/>
                              <a:pt x="452533" y="1251421"/>
                              <a:pt x="146006" y="1276433"/>
                            </a:cubicBezTo>
                            <a:cubicBezTo>
                              <a:pt x="74579" y="1243324"/>
                              <a:pt x="-4604" y="1170205"/>
                              <a:pt x="0" y="1063688"/>
                            </a:cubicBezTo>
                            <a:cubicBezTo>
                              <a:pt x="22951" y="808528"/>
                              <a:pt x="32631" y="700302"/>
                              <a:pt x="0" y="531846"/>
                            </a:cubicBezTo>
                            <a:cubicBezTo>
                              <a:pt x="6671" y="464789"/>
                              <a:pt x="7596" y="438698"/>
                              <a:pt x="0" y="412184"/>
                            </a:cubicBezTo>
                            <a:cubicBezTo>
                              <a:pt x="9344" y="324632"/>
                              <a:pt x="-19877" y="292148"/>
                              <a:pt x="0" y="212739"/>
                            </a:cubicBezTo>
                            <a:lnTo>
                              <a:pt x="0" y="212743"/>
                            </a:lnTo>
                            <a:close/>
                          </a:path>
                          <a:path w="10494375" h="1276433" fill="none" stroke="0" extrusionOk="0">
                            <a:moveTo>
                              <a:pt x="0" y="212743"/>
                            </a:moveTo>
                            <a:cubicBezTo>
                              <a:pt x="-2686" y="72013"/>
                              <a:pt x="73588" y="-31154"/>
                              <a:pt x="146006" y="0"/>
                            </a:cubicBezTo>
                            <a:cubicBezTo>
                              <a:pt x="269262" y="-32594"/>
                              <a:pt x="760988" y="56997"/>
                              <a:pt x="979594" y="0"/>
                            </a:cubicBezTo>
                            <a:cubicBezTo>
                              <a:pt x="1216261" y="-24859"/>
                              <a:pt x="1606884" y="59771"/>
                              <a:pt x="1749062" y="0"/>
                            </a:cubicBezTo>
                            <a:lnTo>
                              <a:pt x="1749062" y="0"/>
                            </a:lnTo>
                            <a:cubicBezTo>
                              <a:pt x="2053892" y="-78994"/>
                              <a:pt x="2344106" y="-16623"/>
                              <a:pt x="2544884" y="0"/>
                            </a:cubicBezTo>
                            <a:cubicBezTo>
                              <a:pt x="2793285" y="54713"/>
                              <a:pt x="3062309" y="33076"/>
                              <a:pt x="3366943" y="0"/>
                            </a:cubicBezTo>
                            <a:cubicBezTo>
                              <a:pt x="3662669" y="-28034"/>
                              <a:pt x="3961732" y="-118468"/>
                              <a:pt x="4372655" y="0"/>
                            </a:cubicBezTo>
                            <a:cubicBezTo>
                              <a:pt x="4612201" y="-30293"/>
                              <a:pt x="4903964" y="-5899"/>
                              <a:pt x="5047056" y="0"/>
                            </a:cubicBezTo>
                            <a:cubicBezTo>
                              <a:pt x="5151431" y="-19643"/>
                              <a:pt x="5577311" y="-56473"/>
                              <a:pt x="6020244" y="0"/>
                            </a:cubicBezTo>
                            <a:cubicBezTo>
                              <a:pt x="6347777" y="-502"/>
                              <a:pt x="6540529" y="-26600"/>
                              <a:pt x="6814160" y="0"/>
                            </a:cubicBezTo>
                            <a:cubicBezTo>
                              <a:pt x="7003955" y="-52310"/>
                              <a:pt x="7329660" y="6402"/>
                              <a:pt x="7608077" y="0"/>
                            </a:cubicBezTo>
                            <a:cubicBezTo>
                              <a:pt x="7960120" y="9725"/>
                              <a:pt x="8221768" y="21112"/>
                              <a:pt x="8581264" y="0"/>
                            </a:cubicBezTo>
                            <a:cubicBezTo>
                              <a:pt x="8895538" y="-61088"/>
                              <a:pt x="9017760" y="-35178"/>
                              <a:pt x="9255667" y="0"/>
                            </a:cubicBezTo>
                            <a:cubicBezTo>
                              <a:pt x="9477779" y="25619"/>
                              <a:pt x="9813127" y="31510"/>
                              <a:pt x="10348367" y="0"/>
                            </a:cubicBezTo>
                            <a:cubicBezTo>
                              <a:pt x="10436604" y="-6640"/>
                              <a:pt x="10523728" y="70571"/>
                              <a:pt x="10494375" y="212743"/>
                            </a:cubicBezTo>
                            <a:lnTo>
                              <a:pt x="10494375" y="212739"/>
                            </a:lnTo>
                            <a:lnTo>
                              <a:pt x="10494375" y="212739"/>
                            </a:lnTo>
                            <a:cubicBezTo>
                              <a:pt x="10456707" y="345125"/>
                              <a:pt x="10499825" y="444634"/>
                              <a:pt x="10494375" y="531846"/>
                            </a:cubicBezTo>
                            <a:cubicBezTo>
                              <a:pt x="10517540" y="784076"/>
                              <a:pt x="10495128" y="876753"/>
                              <a:pt x="10494375" y="1063688"/>
                            </a:cubicBezTo>
                            <a:cubicBezTo>
                              <a:pt x="10474915" y="1180590"/>
                              <a:pt x="10410600" y="1267048"/>
                              <a:pt x="10348367" y="1276433"/>
                            </a:cubicBezTo>
                            <a:cubicBezTo>
                              <a:pt x="9908535" y="1363381"/>
                              <a:pt x="9604149" y="1248787"/>
                              <a:pt x="9375180" y="1276433"/>
                            </a:cubicBezTo>
                            <a:cubicBezTo>
                              <a:pt x="9128871" y="1305154"/>
                              <a:pt x="8645919" y="1235711"/>
                              <a:pt x="8401993" y="1276433"/>
                            </a:cubicBezTo>
                            <a:cubicBezTo>
                              <a:pt x="8151527" y="1311007"/>
                              <a:pt x="7841505" y="1376941"/>
                              <a:pt x="7548319" y="1276433"/>
                            </a:cubicBezTo>
                            <a:cubicBezTo>
                              <a:pt x="7229851" y="1238127"/>
                              <a:pt x="6831991" y="1335825"/>
                              <a:pt x="6634889" y="1276433"/>
                            </a:cubicBezTo>
                            <a:cubicBezTo>
                              <a:pt x="6499367" y="1160970"/>
                              <a:pt x="5955591" y="1272108"/>
                              <a:pt x="5661701" y="1276433"/>
                            </a:cubicBezTo>
                            <a:cubicBezTo>
                              <a:pt x="5314194" y="1237631"/>
                              <a:pt x="4879844" y="1253474"/>
                              <a:pt x="4372655" y="1276433"/>
                            </a:cubicBezTo>
                            <a:cubicBezTo>
                              <a:pt x="4006287" y="1311691"/>
                              <a:pt x="3862018" y="1330010"/>
                              <a:pt x="3445651" y="1276433"/>
                            </a:cubicBezTo>
                            <a:cubicBezTo>
                              <a:pt x="3066750" y="1250112"/>
                              <a:pt x="2864414" y="1324031"/>
                              <a:pt x="2518648" y="1276433"/>
                            </a:cubicBezTo>
                            <a:cubicBezTo>
                              <a:pt x="2140001" y="1187562"/>
                              <a:pt x="2068155" y="1306185"/>
                              <a:pt x="1749062" y="1276433"/>
                            </a:cubicBezTo>
                            <a:lnTo>
                              <a:pt x="1749062" y="1276433"/>
                            </a:lnTo>
                            <a:cubicBezTo>
                              <a:pt x="1590586" y="1359972"/>
                              <a:pt x="1367923" y="1205040"/>
                              <a:pt x="995625" y="1276433"/>
                            </a:cubicBezTo>
                            <a:cubicBezTo>
                              <a:pt x="654176" y="1291042"/>
                              <a:pt x="404229" y="1321975"/>
                              <a:pt x="146006" y="1276433"/>
                            </a:cubicBezTo>
                            <a:cubicBezTo>
                              <a:pt x="39133" y="1285311"/>
                              <a:pt x="3384" y="1179084"/>
                              <a:pt x="0" y="1063688"/>
                            </a:cubicBezTo>
                            <a:cubicBezTo>
                              <a:pt x="31593" y="859941"/>
                              <a:pt x="-12092" y="638493"/>
                              <a:pt x="0" y="531846"/>
                            </a:cubicBezTo>
                            <a:cubicBezTo>
                              <a:pt x="12713" y="510597"/>
                              <a:pt x="7993" y="444274"/>
                              <a:pt x="0" y="412184"/>
                            </a:cubicBezTo>
                            <a:cubicBezTo>
                              <a:pt x="10700" y="380494"/>
                              <a:pt x="-14868" y="303733"/>
                              <a:pt x="0" y="212739"/>
                            </a:cubicBezTo>
                            <a:lnTo>
                              <a:pt x="0" y="212743"/>
                            </a:lnTo>
                            <a:close/>
                          </a:path>
                          <a:path w="10494375" h="1276433" fill="none" stroke="0" extrusionOk="0">
                            <a:moveTo>
                              <a:pt x="0" y="212743"/>
                            </a:moveTo>
                            <a:cubicBezTo>
                              <a:pt x="24138" y="91511"/>
                              <a:pt x="58862" y="-10545"/>
                              <a:pt x="146006" y="0"/>
                            </a:cubicBezTo>
                            <a:cubicBezTo>
                              <a:pt x="286090" y="-70641"/>
                              <a:pt x="734988" y="65148"/>
                              <a:pt x="979594" y="0"/>
                            </a:cubicBezTo>
                            <a:cubicBezTo>
                              <a:pt x="1259245" y="-20768"/>
                              <a:pt x="1594816" y="41144"/>
                              <a:pt x="1749062" y="0"/>
                            </a:cubicBezTo>
                            <a:lnTo>
                              <a:pt x="1749062" y="0"/>
                            </a:lnTo>
                            <a:cubicBezTo>
                              <a:pt x="2057730" y="-64610"/>
                              <a:pt x="2336789" y="-44296"/>
                              <a:pt x="2544884" y="0"/>
                            </a:cubicBezTo>
                            <a:cubicBezTo>
                              <a:pt x="2828018" y="108187"/>
                              <a:pt x="3040132" y="16227"/>
                              <a:pt x="3366943" y="0"/>
                            </a:cubicBezTo>
                            <a:cubicBezTo>
                              <a:pt x="3682336" y="-117676"/>
                              <a:pt x="4029093" y="-94628"/>
                              <a:pt x="4372655" y="0"/>
                            </a:cubicBezTo>
                            <a:cubicBezTo>
                              <a:pt x="4622586" y="-52448"/>
                              <a:pt x="4896159" y="-29768"/>
                              <a:pt x="5047056" y="0"/>
                            </a:cubicBezTo>
                            <a:cubicBezTo>
                              <a:pt x="5220816" y="-54679"/>
                              <a:pt x="5718475" y="-41354"/>
                              <a:pt x="6020244" y="0"/>
                            </a:cubicBezTo>
                            <a:cubicBezTo>
                              <a:pt x="6361725" y="-11299"/>
                              <a:pt x="6586095" y="-44909"/>
                              <a:pt x="6814160" y="0"/>
                            </a:cubicBezTo>
                            <a:cubicBezTo>
                              <a:pt x="7007577" y="-32725"/>
                              <a:pt x="7317258" y="15826"/>
                              <a:pt x="7608077" y="0"/>
                            </a:cubicBezTo>
                            <a:cubicBezTo>
                              <a:pt x="7891905" y="-75117"/>
                              <a:pt x="8294845" y="61042"/>
                              <a:pt x="8581264" y="0"/>
                            </a:cubicBezTo>
                            <a:cubicBezTo>
                              <a:pt x="8901335" y="-46112"/>
                              <a:pt x="9004411" y="-47688"/>
                              <a:pt x="9255667" y="0"/>
                            </a:cubicBezTo>
                            <a:cubicBezTo>
                              <a:pt x="9540586" y="18228"/>
                              <a:pt x="9849566" y="27287"/>
                              <a:pt x="10348367" y="0"/>
                            </a:cubicBezTo>
                            <a:cubicBezTo>
                              <a:pt x="10414901" y="-5828"/>
                              <a:pt x="10523826" y="88887"/>
                              <a:pt x="10494375" y="212743"/>
                            </a:cubicBezTo>
                            <a:lnTo>
                              <a:pt x="10494375" y="212739"/>
                            </a:lnTo>
                            <a:lnTo>
                              <a:pt x="10494375" y="212739"/>
                            </a:lnTo>
                            <a:cubicBezTo>
                              <a:pt x="10456230" y="338642"/>
                              <a:pt x="10492498" y="436992"/>
                              <a:pt x="10494375" y="531846"/>
                            </a:cubicBezTo>
                            <a:cubicBezTo>
                              <a:pt x="10497543" y="791446"/>
                              <a:pt x="10494499" y="862873"/>
                              <a:pt x="10494375" y="1063688"/>
                            </a:cubicBezTo>
                            <a:cubicBezTo>
                              <a:pt x="10496052" y="1166597"/>
                              <a:pt x="10429273" y="1268654"/>
                              <a:pt x="10348367" y="1276433"/>
                            </a:cubicBezTo>
                            <a:cubicBezTo>
                              <a:pt x="9971942" y="1325721"/>
                              <a:pt x="9616861" y="1253003"/>
                              <a:pt x="9375180" y="1276433"/>
                            </a:cubicBezTo>
                            <a:cubicBezTo>
                              <a:pt x="9109037" y="1269952"/>
                              <a:pt x="8658057" y="1168922"/>
                              <a:pt x="8401993" y="1276433"/>
                            </a:cubicBezTo>
                            <a:cubicBezTo>
                              <a:pt x="8226057" y="1304836"/>
                              <a:pt x="7864290" y="1341784"/>
                              <a:pt x="7548319" y="1276433"/>
                            </a:cubicBezTo>
                            <a:cubicBezTo>
                              <a:pt x="7250884" y="1227622"/>
                              <a:pt x="6848020" y="1316394"/>
                              <a:pt x="6634889" y="1276433"/>
                            </a:cubicBezTo>
                            <a:cubicBezTo>
                              <a:pt x="6459691" y="1246659"/>
                              <a:pt x="5973061" y="1336569"/>
                              <a:pt x="5661701" y="1276433"/>
                            </a:cubicBezTo>
                            <a:cubicBezTo>
                              <a:pt x="5288904" y="1251859"/>
                              <a:pt x="4797448" y="1247408"/>
                              <a:pt x="4372655" y="1276433"/>
                            </a:cubicBezTo>
                            <a:cubicBezTo>
                              <a:pt x="4037820" y="1267425"/>
                              <a:pt x="3880465" y="1312278"/>
                              <a:pt x="3445651" y="1276433"/>
                            </a:cubicBezTo>
                            <a:cubicBezTo>
                              <a:pt x="3099208" y="1236911"/>
                              <a:pt x="2935741" y="1374282"/>
                              <a:pt x="2518648" y="1276433"/>
                            </a:cubicBezTo>
                            <a:cubicBezTo>
                              <a:pt x="2159037" y="1197315"/>
                              <a:pt x="2110105" y="1324867"/>
                              <a:pt x="1749062" y="1276433"/>
                            </a:cubicBezTo>
                            <a:lnTo>
                              <a:pt x="1749062" y="1276433"/>
                            </a:lnTo>
                            <a:cubicBezTo>
                              <a:pt x="1577493" y="1363491"/>
                              <a:pt x="1320989" y="1223172"/>
                              <a:pt x="995625" y="1276433"/>
                            </a:cubicBezTo>
                            <a:cubicBezTo>
                              <a:pt x="674889" y="1273069"/>
                              <a:pt x="350027" y="1301031"/>
                              <a:pt x="146006" y="1276433"/>
                            </a:cubicBezTo>
                            <a:cubicBezTo>
                              <a:pt x="64478" y="1269111"/>
                              <a:pt x="-18483" y="1167034"/>
                              <a:pt x="0" y="1063688"/>
                            </a:cubicBezTo>
                            <a:cubicBezTo>
                              <a:pt x="-18737" y="826220"/>
                              <a:pt x="31297" y="680616"/>
                              <a:pt x="0" y="531846"/>
                            </a:cubicBezTo>
                            <a:cubicBezTo>
                              <a:pt x="11510" y="497277"/>
                              <a:pt x="-8581" y="456220"/>
                              <a:pt x="0" y="412184"/>
                            </a:cubicBezTo>
                            <a:cubicBezTo>
                              <a:pt x="9370" y="386118"/>
                              <a:pt x="11010" y="294968"/>
                              <a:pt x="0" y="212739"/>
                            </a:cubicBezTo>
                            <a:lnTo>
                              <a:pt x="0" y="212743"/>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8" name="TextBox 7">
                <a:extLst>
                  <a:ext uri="{FF2B5EF4-FFF2-40B4-BE49-F238E27FC236}">
                    <a16:creationId xmlns:a16="http://schemas.microsoft.com/office/drawing/2014/main" id="{8F29902C-ACC9-4634-CE0B-FC64EFBDABA3}"/>
                  </a:ext>
                </a:extLst>
              </p:cNvPr>
              <p:cNvSpPr txBox="1"/>
              <p:nvPr/>
            </p:nvSpPr>
            <p:spPr>
              <a:xfrm>
                <a:off x="470925" y="336929"/>
                <a:ext cx="9950222" cy="15504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Giới thiệu với bạn, thầy cô bài hát, bài thơ hoặc câu chuyện về biển, đảo mà em sưu tầm được.</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67C19A1E-7F35-DF96-BF5D-2019C3D1B2F7}"/>
                </a:ext>
              </a:extLst>
            </p:cNvPr>
            <p:cNvPicPr>
              <a:picLocks noChangeAspect="1"/>
            </p:cNvPicPr>
            <p:nvPr/>
          </p:nvPicPr>
          <p:blipFill>
            <a:blip r:embed="rId3"/>
            <a:stretch>
              <a:fillRect/>
            </a:stretch>
          </p:blipFill>
          <p:spPr>
            <a:xfrm>
              <a:off x="114582" y="1811811"/>
              <a:ext cx="1170657" cy="1170657"/>
            </a:xfrm>
            <a:prstGeom prst="rect">
              <a:avLst/>
            </a:prstGeom>
          </p:spPr>
        </p:pic>
      </p:grpSp>
      <p:pic>
        <p:nvPicPr>
          <p:cNvPr id="2050" name="Picture 2" descr="Những cuốn sách bồi đắp thêm tình yêu biển đảo">
            <a:extLst>
              <a:ext uri="{FF2B5EF4-FFF2-40B4-BE49-F238E27FC236}">
                <a16:creationId xmlns:a16="http://schemas.microsoft.com/office/drawing/2014/main" id="{FAA3857B-2F2A-F569-D943-AD4316C0F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680" y="1676653"/>
            <a:ext cx="8956040" cy="470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270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451</Words>
  <Application>Microsoft Office PowerPoint</Application>
  <PresentationFormat>Widescreen</PresentationFormat>
  <Paragraphs>55</Paragraphs>
  <Slides>14</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等线</vt:lpstr>
      <vt:lpstr>等线 Light</vt:lpstr>
      <vt:lpstr>Arial</vt:lpstr>
      <vt:lpstr>Calibri</vt:lpstr>
      <vt:lpstr>Calibri Light</vt:lpstr>
      <vt:lpstr>Cambria</vt:lpstr>
      <vt:lpstr>https://www.freeppt7.com</vt:lpstr>
      <vt:lpstr>Custom Design</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luyen</cp:lastModifiedBy>
  <cp:revision>332</cp:revision>
  <dcterms:created xsi:type="dcterms:W3CDTF">2018-07-11T14:17:32Z</dcterms:created>
  <dcterms:modified xsi:type="dcterms:W3CDTF">2025-12-12T09:10:24Z</dcterms:modified>
</cp:coreProperties>
</file>