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3" r:id="rId5"/>
    <p:sldId id="261" r:id="rId6"/>
    <p:sldId id="260" r:id="rId7"/>
    <p:sldId id="264" r:id="rId8"/>
    <p:sldId id="266" r:id="rId9"/>
    <p:sldId id="267" r:id="rId10"/>
    <p:sldId id="270" r:id="rId11"/>
    <p:sldId id="268" r:id="rId12"/>
    <p:sldId id="269" r:id="rId13"/>
    <p:sldId id="272" r:id="rId14"/>
    <p:sldId id="271" r:id="rId15"/>
    <p:sldId id="273" r:id="rId16"/>
    <p:sldId id="274" r:id="rId17"/>
    <p:sldId id="277" r:id="rId18"/>
    <p:sldId id="278" r:id="rId19"/>
    <p:sldId id="279" r:id="rId20"/>
    <p:sldId id="280" r:id="rId21"/>
    <p:sldId id="629" r:id="rId22"/>
    <p:sldId id="630" r:id="rId23"/>
    <p:sldId id="631" r:id="rId24"/>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1" d="100"/>
          <a:sy n="51" d="100"/>
        </p:scale>
        <p:origin x="89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B840-62FB-DE7B-34C2-7B4CCB3A3527}"/>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35E45DB6-66EA-D0A7-2708-75203573BE5F}"/>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9FADE379-304D-BCE8-E0F9-7973988FF3BF}"/>
              </a:ext>
            </a:extLst>
          </p:cNvPr>
          <p:cNvSpPr>
            <a:spLocks noGrp="1"/>
          </p:cNvSpPr>
          <p:nvPr>
            <p:ph type="dt" sz="half" idx="10"/>
          </p:nvPr>
        </p:nvSpPr>
        <p:spPr>
          <a:xfrm>
            <a:off x="1257300" y="9534526"/>
            <a:ext cx="4114800" cy="547688"/>
          </a:xfrm>
          <a:prstGeom prst="rect">
            <a:avLst/>
          </a:prstGeom>
        </p:spPr>
        <p:txBody>
          <a:bodyPr/>
          <a:lstStyle/>
          <a:p>
            <a:fld id="{97768580-069A-40F5-A61B-32622FEC0FF5}" type="datetimeFigureOut">
              <a:rPr lang="en-US" smtClean="0"/>
              <a:t>12/26/2025</a:t>
            </a:fld>
            <a:endParaRPr lang="en-US"/>
          </a:p>
        </p:txBody>
      </p:sp>
      <p:sp>
        <p:nvSpPr>
          <p:cNvPr id="5" name="Footer Placeholder 4">
            <a:extLst>
              <a:ext uri="{FF2B5EF4-FFF2-40B4-BE49-F238E27FC236}">
                <a16:creationId xmlns:a16="http://schemas.microsoft.com/office/drawing/2014/main" id="{FFEEDD2B-C357-420A-0E4D-E676F28C928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0B1F4A-D77D-3814-AEA8-3F4880CA0DD1}"/>
              </a:ext>
            </a:extLst>
          </p:cNvPr>
          <p:cNvSpPr>
            <a:spLocks noGrp="1"/>
          </p:cNvSpPr>
          <p:nvPr>
            <p:ph type="sldNum" sz="quarter" idx="12"/>
          </p:nvPr>
        </p:nvSpPr>
        <p:spPr>
          <a:xfrm>
            <a:off x="12915900" y="9534526"/>
            <a:ext cx="4114800" cy="547688"/>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3460814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7BB6F-F5F1-D57D-5FAE-7D1FF19CFC59}"/>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3F5B4F0-C8F1-79B3-AA22-265E5ECD8805}"/>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99B42-4313-C220-957F-B126BB913862}"/>
              </a:ext>
            </a:extLst>
          </p:cNvPr>
          <p:cNvSpPr>
            <a:spLocks noGrp="1"/>
          </p:cNvSpPr>
          <p:nvPr>
            <p:ph type="dt" sz="half" idx="10"/>
          </p:nvPr>
        </p:nvSpPr>
        <p:spPr>
          <a:xfrm>
            <a:off x="1257300" y="9534526"/>
            <a:ext cx="4114800" cy="547688"/>
          </a:xfrm>
          <a:prstGeom prst="rect">
            <a:avLst/>
          </a:prstGeom>
        </p:spPr>
        <p:txBody>
          <a:bodyPr/>
          <a:lstStyle/>
          <a:p>
            <a:fld id="{97768580-069A-40F5-A61B-32622FEC0FF5}" type="datetimeFigureOut">
              <a:rPr lang="en-US" smtClean="0"/>
              <a:t>12/26/2025</a:t>
            </a:fld>
            <a:endParaRPr lang="en-US"/>
          </a:p>
        </p:txBody>
      </p:sp>
      <p:sp>
        <p:nvSpPr>
          <p:cNvPr id="5" name="Footer Placeholder 4">
            <a:extLst>
              <a:ext uri="{FF2B5EF4-FFF2-40B4-BE49-F238E27FC236}">
                <a16:creationId xmlns:a16="http://schemas.microsoft.com/office/drawing/2014/main" id="{B66FCCC6-3900-E0F1-2C61-FD9B4DDF700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BCD1D6-D477-4865-B84E-885269E98F54}"/>
              </a:ext>
            </a:extLst>
          </p:cNvPr>
          <p:cNvSpPr>
            <a:spLocks noGrp="1"/>
          </p:cNvSpPr>
          <p:nvPr>
            <p:ph type="sldNum" sz="quarter" idx="12"/>
          </p:nvPr>
        </p:nvSpPr>
        <p:spPr>
          <a:xfrm>
            <a:off x="12915900" y="9534526"/>
            <a:ext cx="4114800" cy="547688"/>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605993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1426-786F-D60D-B02E-39B9AB693AD1}"/>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1A956D8A-EB84-013E-A7FD-57C0611CACC5}"/>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6F0C05-3395-F674-56C1-B659B20D2C2E}"/>
              </a:ext>
            </a:extLst>
          </p:cNvPr>
          <p:cNvSpPr>
            <a:spLocks noGrp="1"/>
          </p:cNvSpPr>
          <p:nvPr>
            <p:ph type="dt" sz="half" idx="10"/>
          </p:nvPr>
        </p:nvSpPr>
        <p:spPr>
          <a:xfrm>
            <a:off x="1257300" y="9534526"/>
            <a:ext cx="4114800" cy="547688"/>
          </a:xfrm>
          <a:prstGeom prst="rect">
            <a:avLst/>
          </a:prstGeom>
        </p:spPr>
        <p:txBody>
          <a:bodyPr/>
          <a:lstStyle/>
          <a:p>
            <a:fld id="{97768580-069A-40F5-A61B-32622FEC0FF5}" type="datetimeFigureOut">
              <a:rPr lang="en-US" smtClean="0"/>
              <a:t>12/26/2025</a:t>
            </a:fld>
            <a:endParaRPr lang="en-US"/>
          </a:p>
        </p:txBody>
      </p:sp>
      <p:sp>
        <p:nvSpPr>
          <p:cNvPr id="5" name="Footer Placeholder 4">
            <a:extLst>
              <a:ext uri="{FF2B5EF4-FFF2-40B4-BE49-F238E27FC236}">
                <a16:creationId xmlns:a16="http://schemas.microsoft.com/office/drawing/2014/main" id="{C0DF550F-0F13-1F8A-3405-AC69A1EBF4C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A8646B5-CC3C-C057-9350-18C4AFB02429}"/>
              </a:ext>
            </a:extLst>
          </p:cNvPr>
          <p:cNvSpPr>
            <a:spLocks noGrp="1"/>
          </p:cNvSpPr>
          <p:nvPr>
            <p:ph type="sldNum" sz="quarter" idx="12"/>
          </p:nvPr>
        </p:nvSpPr>
        <p:spPr>
          <a:xfrm>
            <a:off x="12915900" y="9534526"/>
            <a:ext cx="4114800" cy="547688"/>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953610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54B8-E40B-1235-A04F-6199AC4E5F66}"/>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4F136DD-67F3-81DF-EEB8-2D54870D2991}"/>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81B507-6A86-34C1-4691-2F1B006A9A68}"/>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2C2C82-D8BC-2F5A-7F2D-ED3C9594FDD3}"/>
              </a:ext>
            </a:extLst>
          </p:cNvPr>
          <p:cNvSpPr>
            <a:spLocks noGrp="1"/>
          </p:cNvSpPr>
          <p:nvPr>
            <p:ph type="dt" sz="half" idx="10"/>
          </p:nvPr>
        </p:nvSpPr>
        <p:spPr>
          <a:xfrm>
            <a:off x="1257300" y="9534526"/>
            <a:ext cx="4114800" cy="547688"/>
          </a:xfrm>
          <a:prstGeom prst="rect">
            <a:avLst/>
          </a:prstGeom>
        </p:spPr>
        <p:txBody>
          <a:bodyPr/>
          <a:lstStyle/>
          <a:p>
            <a:fld id="{97768580-069A-40F5-A61B-32622FEC0FF5}" type="datetimeFigureOut">
              <a:rPr lang="en-US" smtClean="0"/>
              <a:t>12/26/2025</a:t>
            </a:fld>
            <a:endParaRPr lang="en-US"/>
          </a:p>
        </p:txBody>
      </p:sp>
      <p:sp>
        <p:nvSpPr>
          <p:cNvPr id="6" name="Footer Placeholder 5">
            <a:extLst>
              <a:ext uri="{FF2B5EF4-FFF2-40B4-BE49-F238E27FC236}">
                <a16:creationId xmlns:a16="http://schemas.microsoft.com/office/drawing/2014/main" id="{040BC7BE-2AFE-52AE-76B7-08EB46B644F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288B683-9419-D9B8-1943-88391864EF9D}"/>
              </a:ext>
            </a:extLst>
          </p:cNvPr>
          <p:cNvSpPr>
            <a:spLocks noGrp="1"/>
          </p:cNvSpPr>
          <p:nvPr>
            <p:ph type="sldNum" sz="quarter" idx="12"/>
          </p:nvPr>
        </p:nvSpPr>
        <p:spPr>
          <a:xfrm>
            <a:off x="12915900" y="9534526"/>
            <a:ext cx="4114800" cy="547688"/>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3631078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6E48-628D-FFBA-132D-BEEAFA6DF5DF}"/>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60E4F5A-1EE3-8F75-8D4D-EA2E45FDD4AC}"/>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DC8679FB-079B-A8A2-50F4-25EC87F3408E}"/>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A22127-6E6C-D5A2-0965-FFFE70852BAA}"/>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0BE2179D-919F-E673-93C1-7A263117275C}"/>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9F10A1-76CD-8AE7-095C-8652773EA717}"/>
              </a:ext>
            </a:extLst>
          </p:cNvPr>
          <p:cNvSpPr>
            <a:spLocks noGrp="1"/>
          </p:cNvSpPr>
          <p:nvPr>
            <p:ph type="dt" sz="half" idx="10"/>
          </p:nvPr>
        </p:nvSpPr>
        <p:spPr>
          <a:xfrm>
            <a:off x="1257300" y="9534526"/>
            <a:ext cx="4114800" cy="547688"/>
          </a:xfrm>
          <a:prstGeom prst="rect">
            <a:avLst/>
          </a:prstGeom>
        </p:spPr>
        <p:txBody>
          <a:bodyPr/>
          <a:lstStyle/>
          <a:p>
            <a:fld id="{97768580-069A-40F5-A61B-32622FEC0FF5}" type="datetimeFigureOut">
              <a:rPr lang="en-US" smtClean="0"/>
              <a:t>12/26/2025</a:t>
            </a:fld>
            <a:endParaRPr lang="en-US"/>
          </a:p>
        </p:txBody>
      </p:sp>
      <p:sp>
        <p:nvSpPr>
          <p:cNvPr id="8" name="Footer Placeholder 7">
            <a:extLst>
              <a:ext uri="{FF2B5EF4-FFF2-40B4-BE49-F238E27FC236}">
                <a16:creationId xmlns:a16="http://schemas.microsoft.com/office/drawing/2014/main" id="{27976AC8-9FAC-8E85-8A38-06A8F8BCB153}"/>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29D7E24-C537-95DC-3B40-BC7DF451E4B2}"/>
              </a:ext>
            </a:extLst>
          </p:cNvPr>
          <p:cNvSpPr>
            <a:spLocks noGrp="1"/>
          </p:cNvSpPr>
          <p:nvPr>
            <p:ph type="sldNum" sz="quarter" idx="12"/>
          </p:nvPr>
        </p:nvSpPr>
        <p:spPr>
          <a:xfrm>
            <a:off x="12915900" y="9534526"/>
            <a:ext cx="4114800" cy="547688"/>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948292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75E7-A21E-9E25-E3E6-23A29FED2425}"/>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65909A7-7F69-5285-F42A-E6A1DB66134D}"/>
              </a:ext>
            </a:extLst>
          </p:cNvPr>
          <p:cNvSpPr>
            <a:spLocks noGrp="1"/>
          </p:cNvSpPr>
          <p:nvPr>
            <p:ph type="dt" sz="half" idx="10"/>
          </p:nvPr>
        </p:nvSpPr>
        <p:spPr>
          <a:xfrm>
            <a:off x="1257300" y="9534526"/>
            <a:ext cx="4114800" cy="547688"/>
          </a:xfrm>
          <a:prstGeom prst="rect">
            <a:avLst/>
          </a:prstGeom>
        </p:spPr>
        <p:txBody>
          <a:bodyPr/>
          <a:lstStyle/>
          <a:p>
            <a:fld id="{97768580-069A-40F5-A61B-32622FEC0FF5}" type="datetimeFigureOut">
              <a:rPr lang="en-US" smtClean="0"/>
              <a:t>12/26/2025</a:t>
            </a:fld>
            <a:endParaRPr lang="en-US"/>
          </a:p>
        </p:txBody>
      </p:sp>
      <p:sp>
        <p:nvSpPr>
          <p:cNvPr id="4" name="Footer Placeholder 3">
            <a:extLst>
              <a:ext uri="{FF2B5EF4-FFF2-40B4-BE49-F238E27FC236}">
                <a16:creationId xmlns:a16="http://schemas.microsoft.com/office/drawing/2014/main" id="{8B96DE5A-42FD-85AC-F943-ECCCC9E5ABE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A4D9CE6-3122-0692-4F11-4844152FBCDD}"/>
              </a:ext>
            </a:extLst>
          </p:cNvPr>
          <p:cNvSpPr>
            <a:spLocks noGrp="1"/>
          </p:cNvSpPr>
          <p:nvPr>
            <p:ph type="sldNum" sz="quarter" idx="12"/>
          </p:nvPr>
        </p:nvSpPr>
        <p:spPr>
          <a:xfrm>
            <a:off x="12915900" y="9534526"/>
            <a:ext cx="4114800" cy="547688"/>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2918171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9D8CCF-7D22-BC4A-C3CB-419AFE09B226}"/>
              </a:ext>
            </a:extLst>
          </p:cNvPr>
          <p:cNvSpPr>
            <a:spLocks noGrp="1"/>
          </p:cNvSpPr>
          <p:nvPr>
            <p:ph type="dt" sz="half" idx="10"/>
          </p:nvPr>
        </p:nvSpPr>
        <p:spPr>
          <a:xfrm>
            <a:off x="1257300" y="9534526"/>
            <a:ext cx="4114800" cy="547688"/>
          </a:xfrm>
          <a:prstGeom prst="rect">
            <a:avLst/>
          </a:prstGeom>
        </p:spPr>
        <p:txBody>
          <a:bodyPr/>
          <a:lstStyle/>
          <a:p>
            <a:fld id="{97768580-069A-40F5-A61B-32622FEC0FF5}" type="datetimeFigureOut">
              <a:rPr lang="en-US" smtClean="0"/>
              <a:t>12/26/2025</a:t>
            </a:fld>
            <a:endParaRPr lang="en-US"/>
          </a:p>
        </p:txBody>
      </p:sp>
      <p:sp>
        <p:nvSpPr>
          <p:cNvPr id="3" name="Footer Placeholder 2">
            <a:extLst>
              <a:ext uri="{FF2B5EF4-FFF2-40B4-BE49-F238E27FC236}">
                <a16:creationId xmlns:a16="http://schemas.microsoft.com/office/drawing/2014/main" id="{A03337F1-6330-C453-7479-6E5401603D8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D9CF6E5-F763-9D46-1807-6D1B5143BC1B}"/>
              </a:ext>
            </a:extLst>
          </p:cNvPr>
          <p:cNvSpPr>
            <a:spLocks noGrp="1"/>
          </p:cNvSpPr>
          <p:nvPr>
            <p:ph type="sldNum" sz="quarter" idx="12"/>
          </p:nvPr>
        </p:nvSpPr>
        <p:spPr>
          <a:xfrm>
            <a:off x="12915900" y="9534526"/>
            <a:ext cx="4114800" cy="547688"/>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1456325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5D001-5D57-38E4-5B6B-9226C777FAF5}"/>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29C97ABB-10D0-F5D7-EDFF-9EFD09967F6C}"/>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2E338E-1197-EF4B-F038-35B42D0C614C}"/>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E43CFFF-B7EF-39CD-C0CF-8477776A514F}"/>
              </a:ext>
            </a:extLst>
          </p:cNvPr>
          <p:cNvSpPr>
            <a:spLocks noGrp="1"/>
          </p:cNvSpPr>
          <p:nvPr>
            <p:ph type="dt" sz="half" idx="10"/>
          </p:nvPr>
        </p:nvSpPr>
        <p:spPr>
          <a:xfrm>
            <a:off x="1257300" y="9534526"/>
            <a:ext cx="4114800" cy="547688"/>
          </a:xfrm>
          <a:prstGeom prst="rect">
            <a:avLst/>
          </a:prstGeom>
        </p:spPr>
        <p:txBody>
          <a:bodyPr/>
          <a:lstStyle/>
          <a:p>
            <a:fld id="{97768580-069A-40F5-A61B-32622FEC0FF5}" type="datetimeFigureOut">
              <a:rPr lang="en-US" smtClean="0"/>
              <a:t>12/26/2025</a:t>
            </a:fld>
            <a:endParaRPr lang="en-US"/>
          </a:p>
        </p:txBody>
      </p:sp>
      <p:sp>
        <p:nvSpPr>
          <p:cNvPr id="6" name="Footer Placeholder 5">
            <a:extLst>
              <a:ext uri="{FF2B5EF4-FFF2-40B4-BE49-F238E27FC236}">
                <a16:creationId xmlns:a16="http://schemas.microsoft.com/office/drawing/2014/main" id="{523471BD-5EC0-E296-3AAA-A43AC69C872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41E97C-C2DF-0333-83A4-FB51EEDD24F4}"/>
              </a:ext>
            </a:extLst>
          </p:cNvPr>
          <p:cNvSpPr>
            <a:spLocks noGrp="1"/>
          </p:cNvSpPr>
          <p:nvPr>
            <p:ph type="sldNum" sz="quarter" idx="12"/>
          </p:nvPr>
        </p:nvSpPr>
        <p:spPr>
          <a:xfrm>
            <a:off x="12915900" y="9534526"/>
            <a:ext cx="4114800" cy="547688"/>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337891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B4BC-F9F2-1B42-AB5F-164C5DABC699}"/>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A280AB65-E400-58FC-D0D4-FFF113E60D17}"/>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FEDE2F52-4B26-E23C-B906-A57D7FC970E0}"/>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4B57FDF-B1F1-B8A6-B1F8-EE19B283BC0F}"/>
              </a:ext>
            </a:extLst>
          </p:cNvPr>
          <p:cNvSpPr>
            <a:spLocks noGrp="1"/>
          </p:cNvSpPr>
          <p:nvPr>
            <p:ph type="dt" sz="half" idx="10"/>
          </p:nvPr>
        </p:nvSpPr>
        <p:spPr>
          <a:xfrm>
            <a:off x="1257300" y="9534526"/>
            <a:ext cx="4114800" cy="547688"/>
          </a:xfrm>
          <a:prstGeom prst="rect">
            <a:avLst/>
          </a:prstGeom>
        </p:spPr>
        <p:txBody>
          <a:bodyPr/>
          <a:lstStyle/>
          <a:p>
            <a:fld id="{97768580-069A-40F5-A61B-32622FEC0FF5}" type="datetimeFigureOut">
              <a:rPr lang="en-US" smtClean="0"/>
              <a:t>12/26/2025</a:t>
            </a:fld>
            <a:endParaRPr lang="en-US"/>
          </a:p>
        </p:txBody>
      </p:sp>
      <p:sp>
        <p:nvSpPr>
          <p:cNvPr id="6" name="Footer Placeholder 5">
            <a:extLst>
              <a:ext uri="{FF2B5EF4-FFF2-40B4-BE49-F238E27FC236}">
                <a16:creationId xmlns:a16="http://schemas.microsoft.com/office/drawing/2014/main" id="{8FEAAACD-1A31-7CA9-C52B-5C23B06C3E0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85AB481-DD34-1742-1948-BD054AAB015A}"/>
              </a:ext>
            </a:extLst>
          </p:cNvPr>
          <p:cNvSpPr>
            <a:spLocks noGrp="1"/>
          </p:cNvSpPr>
          <p:nvPr>
            <p:ph type="sldNum" sz="quarter" idx="12"/>
          </p:nvPr>
        </p:nvSpPr>
        <p:spPr>
          <a:xfrm>
            <a:off x="12915900" y="9534526"/>
            <a:ext cx="4114800" cy="547688"/>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3891136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BEF8-12CE-8BB0-3F69-DB26D6FFD201}"/>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EEFDAC-927E-595F-B316-11F430546518}"/>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E135FE-1583-0195-5983-06EB9DE7D54E}"/>
              </a:ext>
            </a:extLst>
          </p:cNvPr>
          <p:cNvSpPr>
            <a:spLocks noGrp="1"/>
          </p:cNvSpPr>
          <p:nvPr>
            <p:ph type="dt" sz="half" idx="10"/>
          </p:nvPr>
        </p:nvSpPr>
        <p:spPr>
          <a:xfrm>
            <a:off x="1257300" y="9534526"/>
            <a:ext cx="4114800" cy="547688"/>
          </a:xfrm>
          <a:prstGeom prst="rect">
            <a:avLst/>
          </a:prstGeom>
        </p:spPr>
        <p:txBody>
          <a:bodyPr/>
          <a:lstStyle/>
          <a:p>
            <a:fld id="{97768580-069A-40F5-A61B-32622FEC0FF5}" type="datetimeFigureOut">
              <a:rPr lang="en-US" smtClean="0"/>
              <a:t>12/26/2025</a:t>
            </a:fld>
            <a:endParaRPr lang="en-US"/>
          </a:p>
        </p:txBody>
      </p:sp>
      <p:sp>
        <p:nvSpPr>
          <p:cNvPr id="5" name="Footer Placeholder 4">
            <a:extLst>
              <a:ext uri="{FF2B5EF4-FFF2-40B4-BE49-F238E27FC236}">
                <a16:creationId xmlns:a16="http://schemas.microsoft.com/office/drawing/2014/main" id="{55A8E44D-498D-9F2A-AFBD-1368EE456F7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93E5FA-BED6-48C9-3005-36DF7C48B310}"/>
              </a:ext>
            </a:extLst>
          </p:cNvPr>
          <p:cNvSpPr>
            <a:spLocks noGrp="1"/>
          </p:cNvSpPr>
          <p:nvPr>
            <p:ph type="sldNum" sz="quarter" idx="12"/>
          </p:nvPr>
        </p:nvSpPr>
        <p:spPr>
          <a:xfrm>
            <a:off x="12915900" y="9534526"/>
            <a:ext cx="4114800" cy="547688"/>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1226166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960962-84EF-217F-6212-901C4B297E28}"/>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CA20E3-0CB5-4EAB-7B58-83CBCFBE77ED}"/>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9894D-0A92-61CA-1242-85DA2B69FF34}"/>
              </a:ext>
            </a:extLst>
          </p:cNvPr>
          <p:cNvSpPr>
            <a:spLocks noGrp="1"/>
          </p:cNvSpPr>
          <p:nvPr>
            <p:ph type="dt" sz="half" idx="10"/>
          </p:nvPr>
        </p:nvSpPr>
        <p:spPr>
          <a:xfrm>
            <a:off x="1257300" y="9534526"/>
            <a:ext cx="4114800" cy="547688"/>
          </a:xfrm>
          <a:prstGeom prst="rect">
            <a:avLst/>
          </a:prstGeom>
        </p:spPr>
        <p:txBody>
          <a:bodyPr/>
          <a:lstStyle/>
          <a:p>
            <a:fld id="{97768580-069A-40F5-A61B-32622FEC0FF5}" type="datetimeFigureOut">
              <a:rPr lang="en-US" smtClean="0"/>
              <a:t>12/26/2025</a:t>
            </a:fld>
            <a:endParaRPr lang="en-US"/>
          </a:p>
        </p:txBody>
      </p:sp>
      <p:sp>
        <p:nvSpPr>
          <p:cNvPr id="5" name="Footer Placeholder 4">
            <a:extLst>
              <a:ext uri="{FF2B5EF4-FFF2-40B4-BE49-F238E27FC236}">
                <a16:creationId xmlns:a16="http://schemas.microsoft.com/office/drawing/2014/main" id="{85A1FC2E-C785-F020-38E4-06442053C8E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2621CB-3DF5-6795-871A-0874C873F2DF}"/>
              </a:ext>
            </a:extLst>
          </p:cNvPr>
          <p:cNvSpPr>
            <a:spLocks noGrp="1"/>
          </p:cNvSpPr>
          <p:nvPr>
            <p:ph type="sldNum" sz="quarter" idx="12"/>
          </p:nvPr>
        </p:nvSpPr>
        <p:spPr>
          <a:xfrm>
            <a:off x="12915900" y="9534526"/>
            <a:ext cx="4114800" cy="547688"/>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11583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825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endParaRPr lang="en-US"/>
          </a:p>
        </p:txBody>
      </p:sp>
      <p:pic>
        <p:nvPicPr>
          <p:cNvPr id="17" name="Picture 16">
            <a:extLst>
              <a:ext uri="{FF2B5EF4-FFF2-40B4-BE49-F238E27FC236}">
                <a16:creationId xmlns:a16="http://schemas.microsoft.com/office/drawing/2014/main" id="{EE514FBE-D62C-03D6-469C-61C459C37201}"/>
              </a:ext>
            </a:extLst>
          </p:cNvPr>
          <p:cNvPicPr>
            <a:picLocks noChangeAspect="1"/>
          </p:cNvPicPr>
          <p:nvPr/>
        </p:nvPicPr>
        <p:blipFill>
          <a:blip r:embed="rId3"/>
          <a:stretch>
            <a:fillRect/>
          </a:stretch>
        </p:blipFill>
        <p:spPr>
          <a:xfrm>
            <a:off x="7349750" y="287839"/>
            <a:ext cx="3588501" cy="1408517"/>
          </a:xfrm>
          <a:prstGeom prst="rect">
            <a:avLst/>
          </a:prstGeom>
        </p:spPr>
      </p:pic>
      <p:pic>
        <p:nvPicPr>
          <p:cNvPr id="20" name="Picture 19">
            <a:extLst>
              <a:ext uri="{FF2B5EF4-FFF2-40B4-BE49-F238E27FC236}">
                <a16:creationId xmlns:a16="http://schemas.microsoft.com/office/drawing/2014/main" id="{4B27B12A-4E62-E2B0-3BFA-56FCD82FA181}"/>
              </a:ext>
            </a:extLst>
          </p:cNvPr>
          <p:cNvPicPr>
            <a:picLocks noChangeAspect="1"/>
          </p:cNvPicPr>
          <p:nvPr/>
        </p:nvPicPr>
        <p:blipFill>
          <a:blip r:embed="rId4"/>
          <a:stretch>
            <a:fillRect/>
          </a:stretch>
        </p:blipFill>
        <p:spPr>
          <a:xfrm>
            <a:off x="-1543753" y="1021453"/>
            <a:ext cx="10437257" cy="3353091"/>
          </a:xfrm>
          <a:prstGeom prst="rect">
            <a:avLst/>
          </a:prstGeom>
        </p:spPr>
      </p:pic>
      <p:pic>
        <p:nvPicPr>
          <p:cNvPr id="14" name="Picture 13">
            <a:extLst>
              <a:ext uri="{FF2B5EF4-FFF2-40B4-BE49-F238E27FC236}">
                <a16:creationId xmlns:a16="http://schemas.microsoft.com/office/drawing/2014/main" id="{AE89906D-48B6-7D50-8297-DB2605BACE3C}"/>
              </a:ext>
            </a:extLst>
          </p:cNvPr>
          <p:cNvPicPr>
            <a:picLocks noChangeAspect="1"/>
          </p:cNvPicPr>
          <p:nvPr/>
        </p:nvPicPr>
        <p:blipFill>
          <a:blip r:embed="rId5"/>
          <a:stretch>
            <a:fillRect/>
          </a:stretch>
        </p:blipFill>
        <p:spPr>
          <a:xfrm>
            <a:off x="3200400" y="2991545"/>
            <a:ext cx="14003726" cy="77425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198920B5-10BF-D35C-0679-026944150DF3}"/>
              </a:ext>
            </a:extLst>
          </p:cNvPr>
          <p:cNvGrpSpPr/>
          <p:nvPr/>
        </p:nvGrpSpPr>
        <p:grpSpPr>
          <a:xfrm>
            <a:off x="2842546" y="1943773"/>
            <a:ext cx="12890501" cy="2971128"/>
            <a:chOff x="0" y="0"/>
            <a:chExt cx="4002211" cy="1956034"/>
          </a:xfrm>
        </p:grpSpPr>
        <p:sp>
          <p:nvSpPr>
            <p:cNvPr id="3" name="Freeform 8">
              <a:extLst>
                <a:ext uri="{FF2B5EF4-FFF2-40B4-BE49-F238E27FC236}">
                  <a16:creationId xmlns:a16="http://schemas.microsoft.com/office/drawing/2014/main" id="{C4E5958D-8FCF-3536-F8CA-ED4C65B038F7}"/>
                </a:ext>
              </a:extLst>
            </p:cNvPr>
            <p:cNvSpPr/>
            <p:nvPr/>
          </p:nvSpPr>
          <p:spPr>
            <a:xfrm>
              <a:off x="0" y="0"/>
              <a:ext cx="4002211" cy="1956034"/>
            </a:xfrm>
            <a:custGeom>
              <a:avLst/>
              <a:gdLst/>
              <a:ahLst/>
              <a:cxnLst/>
              <a:rect l="l" t="t" r="r" b="b"/>
              <a:pathLst>
                <a:path w="4002211" h="1956034">
                  <a:moveTo>
                    <a:pt x="30630" y="0"/>
                  </a:moveTo>
                  <a:lnTo>
                    <a:pt x="3971580" y="0"/>
                  </a:lnTo>
                  <a:cubicBezTo>
                    <a:pt x="3979704" y="0"/>
                    <a:pt x="3987495" y="3227"/>
                    <a:pt x="3993240" y="8971"/>
                  </a:cubicBezTo>
                  <a:cubicBezTo>
                    <a:pt x="3998984" y="14716"/>
                    <a:pt x="4002211" y="22507"/>
                    <a:pt x="4002211" y="30630"/>
                  </a:cubicBezTo>
                  <a:lnTo>
                    <a:pt x="4002211" y="1925403"/>
                  </a:lnTo>
                  <a:cubicBezTo>
                    <a:pt x="4002211" y="1942320"/>
                    <a:pt x="3988497" y="1956034"/>
                    <a:pt x="3971580" y="1956034"/>
                  </a:cubicBezTo>
                  <a:lnTo>
                    <a:pt x="30630" y="1956034"/>
                  </a:lnTo>
                  <a:cubicBezTo>
                    <a:pt x="22507" y="1956034"/>
                    <a:pt x="14716" y="1952806"/>
                    <a:pt x="8971" y="1947062"/>
                  </a:cubicBezTo>
                  <a:cubicBezTo>
                    <a:pt x="3227" y="1941318"/>
                    <a:pt x="0" y="1933527"/>
                    <a:pt x="0" y="1925403"/>
                  </a:cubicBezTo>
                  <a:lnTo>
                    <a:pt x="0" y="30630"/>
                  </a:lnTo>
                  <a:cubicBezTo>
                    <a:pt x="0" y="22507"/>
                    <a:pt x="3227" y="14716"/>
                    <a:pt x="8971" y="8971"/>
                  </a:cubicBezTo>
                  <a:cubicBezTo>
                    <a:pt x="14716" y="3227"/>
                    <a:pt x="22507" y="0"/>
                    <a:pt x="30630" y="0"/>
                  </a:cubicBezTo>
                  <a:close/>
                </a:path>
              </a:pathLst>
            </a:custGeom>
            <a:solidFill>
              <a:srgbClr val="FFE9E4"/>
            </a:solidFill>
            <a:ln cap="rnd">
              <a:noFill/>
              <a:prstDash val="solid"/>
              <a:round/>
            </a:ln>
          </p:spPr>
          <p:txBody>
            <a:bodyPr/>
            <a:lstStyle/>
            <a:p>
              <a:endParaRPr lang="en-US"/>
            </a:p>
          </p:txBody>
        </p:sp>
        <p:sp>
          <p:nvSpPr>
            <p:cNvPr id="4" name="TextBox 9">
              <a:extLst>
                <a:ext uri="{FF2B5EF4-FFF2-40B4-BE49-F238E27FC236}">
                  <a16:creationId xmlns:a16="http://schemas.microsoft.com/office/drawing/2014/main" id="{7B0BCB67-4868-754B-5951-CF28F16158F4}"/>
                </a:ext>
              </a:extLst>
            </p:cNvPr>
            <p:cNvSpPr txBox="1"/>
            <p:nvPr/>
          </p:nvSpPr>
          <p:spPr>
            <a:xfrm>
              <a:off x="0" y="-38100"/>
              <a:ext cx="4002211" cy="1994134"/>
            </a:xfrm>
            <a:prstGeom prst="rect">
              <a:avLst/>
            </a:prstGeom>
          </p:spPr>
          <p:txBody>
            <a:bodyPr lIns="43093" tIns="43093" rIns="43093" bIns="43093" rtlCol="0" anchor="ctr"/>
            <a:lstStyle/>
            <a:p>
              <a:pPr algn="ctr">
                <a:lnSpc>
                  <a:spcPts val="2660"/>
                </a:lnSpc>
                <a:spcBef>
                  <a:spcPct val="0"/>
                </a:spcBef>
              </a:pPr>
              <a:endParaRPr/>
            </a:p>
          </p:txBody>
        </p:sp>
      </p:grpSp>
      <p:sp>
        <p:nvSpPr>
          <p:cNvPr id="5" name="Freeform 10">
            <a:extLst>
              <a:ext uri="{FF2B5EF4-FFF2-40B4-BE49-F238E27FC236}">
                <a16:creationId xmlns:a16="http://schemas.microsoft.com/office/drawing/2014/main" id="{A630E03C-DC7C-8FA9-16FF-78ADC76B0C7E}"/>
              </a:ext>
            </a:extLst>
          </p:cNvPr>
          <p:cNvSpPr/>
          <p:nvPr/>
        </p:nvSpPr>
        <p:spPr>
          <a:xfrm rot="-1507447">
            <a:off x="2582449" y="2290437"/>
            <a:ext cx="2081881" cy="502254"/>
          </a:xfrm>
          <a:custGeom>
            <a:avLst/>
            <a:gdLst/>
            <a:ahLst/>
            <a:cxnLst/>
            <a:rect l="l" t="t" r="r" b="b"/>
            <a:pathLst>
              <a:path w="2081881" h="502254">
                <a:moveTo>
                  <a:pt x="0" y="0"/>
                </a:moveTo>
                <a:lnTo>
                  <a:pt x="2081881" y="0"/>
                </a:lnTo>
                <a:lnTo>
                  <a:pt x="2081881" y="502253"/>
                </a:lnTo>
                <a:lnTo>
                  <a:pt x="0" y="5022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26">
            <a:extLst>
              <a:ext uri="{FF2B5EF4-FFF2-40B4-BE49-F238E27FC236}">
                <a16:creationId xmlns:a16="http://schemas.microsoft.com/office/drawing/2014/main" id="{5B07A719-AB1D-7E07-FC68-37177F10C6AD}"/>
              </a:ext>
            </a:extLst>
          </p:cNvPr>
          <p:cNvSpPr txBox="1"/>
          <p:nvPr/>
        </p:nvSpPr>
        <p:spPr>
          <a:xfrm>
            <a:off x="3505200" y="2400300"/>
            <a:ext cx="11963400" cy="2031325"/>
          </a:xfrm>
          <a:prstGeom prst="rect">
            <a:avLst/>
          </a:prstGeom>
        </p:spPr>
        <p:txBody>
          <a:bodyPr wrap="square" lIns="0" tIns="0" rIns="0" bIns="0" rtlCol="0" anchor="t">
            <a:spAutoFit/>
          </a:bodyPr>
          <a:lstStyle/>
          <a:p>
            <a:pPr algn="ctr">
              <a:spcBef>
                <a:spcPct val="0"/>
              </a:spcBef>
            </a:pPr>
            <a:r>
              <a:rPr lang="vi-VN" sz="6600" b="1" dirty="0">
                <a:solidFill>
                  <a:srgbClr val="000000"/>
                </a:solidFill>
                <a:latin typeface="Cambria" panose="02040503050406030204" pitchFamily="18" charset="0"/>
                <a:ea typeface="Cambria" panose="02040503050406030204" pitchFamily="18" charset="0"/>
              </a:rPr>
              <a:t>Hãy kể thêm các loại môi trường sống khác mà em biết.</a:t>
            </a:r>
            <a:endParaRPr lang="en-US" sz="6600" b="1" dirty="0">
              <a:solidFill>
                <a:srgbClr val="0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68935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17D9438-3AA3-161A-C8C9-0BDC0441A412}"/>
              </a:ext>
            </a:extLst>
          </p:cNvPr>
          <p:cNvGrpSpPr/>
          <p:nvPr/>
        </p:nvGrpSpPr>
        <p:grpSpPr>
          <a:xfrm>
            <a:off x="4343400" y="1943100"/>
            <a:ext cx="11494089" cy="5486400"/>
            <a:chOff x="6494975" y="189821"/>
            <a:chExt cx="4782878" cy="2784660"/>
          </a:xfrm>
        </p:grpSpPr>
        <p:pic>
          <p:nvPicPr>
            <p:cNvPr id="14" name="Picture 13">
              <a:extLst>
                <a:ext uri="{FF2B5EF4-FFF2-40B4-BE49-F238E27FC236}">
                  <a16:creationId xmlns:a16="http://schemas.microsoft.com/office/drawing/2014/main" id="{49AE9591-85F6-5C5F-04B4-11A7FB3CE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494975" y="189821"/>
              <a:ext cx="4782878" cy="2784660"/>
            </a:xfrm>
            <a:prstGeom prst="rect">
              <a:avLst/>
            </a:prstGeom>
          </p:spPr>
        </p:pic>
        <p:sp>
          <p:nvSpPr>
            <p:cNvPr id="15" name="TextBox 14">
              <a:extLst>
                <a:ext uri="{FF2B5EF4-FFF2-40B4-BE49-F238E27FC236}">
                  <a16:creationId xmlns:a16="http://schemas.microsoft.com/office/drawing/2014/main" id="{5489C38A-D78F-03EF-31E6-82866C2E7E63}"/>
                </a:ext>
              </a:extLst>
            </p:cNvPr>
            <p:cNvSpPr txBox="1"/>
            <p:nvPr/>
          </p:nvSpPr>
          <p:spPr>
            <a:xfrm>
              <a:off x="6934600" y="615795"/>
              <a:ext cx="3963508" cy="1921434"/>
            </a:xfrm>
            <a:prstGeom prst="rect">
              <a:avLst/>
            </a:prstGeom>
            <a:noFill/>
          </p:spPr>
          <p:txBody>
            <a:bodyPr wrap="square" rtlCol="0">
              <a:spAutoFit/>
            </a:bodyPr>
            <a:lstStyle/>
            <a:p>
              <a:pPr algn="ctr"/>
              <a:r>
                <a:rPr lang="vi-VN" sz="6000" b="1" dirty="0">
                  <a:solidFill>
                    <a:srgbClr val="C00000"/>
                  </a:solidFill>
                  <a:latin typeface="Calibri" panose="020F0502020204030204" pitchFamily="34" charset="0"/>
                  <a:cs typeface="Calibri" panose="020F0502020204030204" pitchFamily="34" charset="0"/>
                </a:rPr>
                <a:t>Các loại môi trường sống chủ yếu là môi trường đất, môi trường nước và môi trường không khí.</a:t>
              </a:r>
            </a:p>
          </p:txBody>
        </p:sp>
      </p:grpSp>
    </p:spTree>
    <p:extLst>
      <p:ext uri="{BB962C8B-B14F-4D97-AF65-F5344CB8AC3E}">
        <p14:creationId xmlns:p14="http://schemas.microsoft.com/office/powerpoint/2010/main" val="90217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7">
            <a:extLst>
              <a:ext uri="{FF2B5EF4-FFF2-40B4-BE49-F238E27FC236}">
                <a16:creationId xmlns:a16="http://schemas.microsoft.com/office/drawing/2014/main" id="{23AF6DFE-B6A6-3A9F-3CB5-E85040B93C11}"/>
              </a:ext>
            </a:extLst>
          </p:cNvPr>
          <p:cNvGrpSpPr/>
          <p:nvPr/>
        </p:nvGrpSpPr>
        <p:grpSpPr>
          <a:xfrm>
            <a:off x="4743450" y="1049294"/>
            <a:ext cx="8801100" cy="8188411"/>
            <a:chOff x="0" y="0"/>
            <a:chExt cx="2187652" cy="2156618"/>
          </a:xfrm>
        </p:grpSpPr>
        <p:sp>
          <p:nvSpPr>
            <p:cNvPr id="29" name="Freeform 8">
              <a:extLst>
                <a:ext uri="{FF2B5EF4-FFF2-40B4-BE49-F238E27FC236}">
                  <a16:creationId xmlns:a16="http://schemas.microsoft.com/office/drawing/2014/main" id="{A045CE05-AEBA-9671-2DF6-541FB0E9AA4E}"/>
                </a:ext>
              </a:extLst>
            </p:cNvPr>
            <p:cNvSpPr/>
            <p:nvPr/>
          </p:nvSpPr>
          <p:spPr>
            <a:xfrm>
              <a:off x="0" y="0"/>
              <a:ext cx="2187652" cy="2156619"/>
            </a:xfrm>
            <a:custGeom>
              <a:avLst/>
              <a:gdLst/>
              <a:ahLst/>
              <a:cxnLst/>
              <a:rect l="l" t="t" r="r" b="b"/>
              <a:pathLst>
                <a:path w="2187652" h="2156619">
                  <a:moveTo>
                    <a:pt x="47535" y="0"/>
                  </a:moveTo>
                  <a:lnTo>
                    <a:pt x="2140117" y="0"/>
                  </a:lnTo>
                  <a:cubicBezTo>
                    <a:pt x="2152724" y="0"/>
                    <a:pt x="2164815" y="5008"/>
                    <a:pt x="2173730" y="13923"/>
                  </a:cubicBezTo>
                  <a:cubicBezTo>
                    <a:pt x="2182644" y="22837"/>
                    <a:pt x="2187652" y="34928"/>
                    <a:pt x="2187652" y="47535"/>
                  </a:cubicBezTo>
                  <a:lnTo>
                    <a:pt x="2187652" y="2109083"/>
                  </a:lnTo>
                  <a:cubicBezTo>
                    <a:pt x="2187652" y="2135336"/>
                    <a:pt x="2166370" y="2156619"/>
                    <a:pt x="2140117" y="2156619"/>
                  </a:cubicBezTo>
                  <a:lnTo>
                    <a:pt x="47535" y="2156619"/>
                  </a:lnTo>
                  <a:cubicBezTo>
                    <a:pt x="21282" y="2156619"/>
                    <a:pt x="0" y="2135336"/>
                    <a:pt x="0" y="2109083"/>
                  </a:cubicBezTo>
                  <a:lnTo>
                    <a:pt x="0" y="47535"/>
                  </a:lnTo>
                  <a:cubicBezTo>
                    <a:pt x="0" y="21282"/>
                    <a:pt x="21282" y="0"/>
                    <a:pt x="47535" y="0"/>
                  </a:cubicBezTo>
                  <a:close/>
                </a:path>
              </a:pathLst>
            </a:custGeom>
            <a:solidFill>
              <a:srgbClr val="FDFCF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9">
              <a:extLst>
                <a:ext uri="{FF2B5EF4-FFF2-40B4-BE49-F238E27FC236}">
                  <a16:creationId xmlns:a16="http://schemas.microsoft.com/office/drawing/2014/main" id="{AA340216-C065-21D7-98CA-936F6C818666}"/>
                </a:ext>
              </a:extLst>
            </p:cNvPr>
            <p:cNvSpPr txBox="1"/>
            <p:nvPr/>
          </p:nvSpPr>
          <p:spPr>
            <a:xfrm>
              <a:off x="0" y="-38100"/>
              <a:ext cx="2187652" cy="21947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15">
            <a:extLst>
              <a:ext uri="{FF2B5EF4-FFF2-40B4-BE49-F238E27FC236}">
                <a16:creationId xmlns:a16="http://schemas.microsoft.com/office/drawing/2014/main" id="{3150D3B5-6905-4D3F-1624-40F1F1DDA20C}"/>
              </a:ext>
            </a:extLst>
          </p:cNvPr>
          <p:cNvSpPr txBox="1"/>
          <p:nvPr/>
        </p:nvSpPr>
        <p:spPr>
          <a:xfrm>
            <a:off x="5787081" y="4705351"/>
            <a:ext cx="7348620" cy="3313343"/>
          </a:xfrm>
          <a:prstGeom prst="rect">
            <a:avLst/>
          </a:prstGeom>
        </p:spPr>
        <p:txBody>
          <a:bodyPr lIns="0" tIns="0" rIns="0" bIns="0" rtlCol="0" anchor="t">
            <a:spAutoFit/>
          </a:bodyPr>
          <a:lstStyle/>
          <a:p>
            <a:pPr lvl="0" algn="ctr">
              <a:lnSpc>
                <a:spcPts val="8840"/>
              </a:lnSpc>
              <a:spcBef>
                <a:spcPct val="0"/>
              </a:spcBef>
            </a:pPr>
            <a:r>
              <a:rPr lang="vi-VN" sz="7200" b="1" dirty="0">
                <a:solidFill>
                  <a:srgbClr val="FE6383"/>
                </a:solidFill>
                <a:latin typeface="Cambria" panose="02040503050406030204" pitchFamily="18" charset="0"/>
                <a:ea typeface="Cambria" panose="02040503050406030204" pitchFamily="18" charset="0"/>
              </a:rPr>
              <a:t>Tìm hiểu vì sao phải bảo vệ môi trường sống.</a:t>
            </a:r>
            <a:endParaRPr kumimoji="0" lang="en-US" sz="7200" b="1" i="0" u="none" strike="noStrike" kern="1200" cap="none" spc="0" normalizeH="0" baseline="0" noProof="0" dirty="0">
              <a:ln>
                <a:noFill/>
              </a:ln>
              <a:solidFill>
                <a:srgbClr val="FE6383"/>
              </a:solidFill>
              <a:effectLst/>
              <a:uLnTx/>
              <a:uFillTx/>
              <a:latin typeface="Cambria" panose="02040503050406030204" pitchFamily="18" charset="0"/>
              <a:ea typeface="Cambria" panose="02040503050406030204" pitchFamily="18" charset="0"/>
              <a:cs typeface="+mn-cs"/>
            </a:endParaRPr>
          </a:p>
        </p:txBody>
      </p:sp>
      <p:sp>
        <p:nvSpPr>
          <p:cNvPr id="33" name="TextBox 17">
            <a:extLst>
              <a:ext uri="{FF2B5EF4-FFF2-40B4-BE49-F238E27FC236}">
                <a16:creationId xmlns:a16="http://schemas.microsoft.com/office/drawing/2014/main" id="{63FCC06A-3C61-591E-ED6B-7627FB71D0CE}"/>
              </a:ext>
            </a:extLst>
          </p:cNvPr>
          <p:cNvSpPr txBox="1"/>
          <p:nvPr/>
        </p:nvSpPr>
        <p:spPr>
          <a:xfrm>
            <a:off x="7010400" y="2768195"/>
            <a:ext cx="4630602" cy="718145"/>
          </a:xfrm>
          <a:prstGeom prst="rect">
            <a:avLst/>
          </a:prstGeom>
        </p:spPr>
        <p:txBody>
          <a:bodyPr lIns="0" tIns="0" rIns="0" bIns="0" rtlCol="0" anchor="t">
            <a:spAutoFit/>
          </a:bodyPr>
          <a:lstStyle/>
          <a:p>
            <a:pPr marL="0" marR="0" lvl="0" indent="0" algn="ctr" defTabSz="914400" rtl="0" eaLnBrk="1" fontAlgn="auto" latinLnBrk="0" hangingPunct="1">
              <a:lnSpc>
                <a:spcPts val="5570"/>
              </a:lnSpc>
              <a:spcBef>
                <a:spcPct val="0"/>
              </a:spcBef>
              <a:spcAft>
                <a:spcPts val="0"/>
              </a:spcAft>
              <a:buClrTx/>
              <a:buSzTx/>
              <a:buFontTx/>
              <a:buNone/>
              <a:tabLst/>
              <a:defRPr/>
            </a:pPr>
            <a:r>
              <a:rPr kumimoji="0" lang="en-US" sz="4800" b="1" i="0" u="none" strike="noStrike" kern="1200" cap="none" spc="0" normalizeH="0" baseline="0" noProof="0" dirty="0" err="1">
                <a:ln>
                  <a:noFill/>
                </a:ln>
                <a:solidFill>
                  <a:srgbClr val="004AAD"/>
                </a:solidFill>
                <a:effectLst/>
                <a:uLnTx/>
                <a:uFillTx/>
                <a:latin typeface="Cambria" panose="02040503050406030204" pitchFamily="18" charset="0"/>
                <a:ea typeface="Cambria" panose="02040503050406030204" pitchFamily="18" charset="0"/>
                <a:cs typeface="+mn-cs"/>
              </a:rPr>
              <a:t>Hoạt</a:t>
            </a:r>
            <a:r>
              <a:rPr kumimoji="0" lang="en-US" sz="4800" b="1" i="0" u="none" strike="noStrike" kern="1200" cap="none" spc="0" normalizeH="0" baseline="0" noProof="0" dirty="0">
                <a:ln>
                  <a:noFill/>
                </a:ln>
                <a:solidFill>
                  <a:srgbClr val="004AAD"/>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4AAD"/>
                </a:solidFill>
                <a:effectLst/>
                <a:uLnTx/>
                <a:uFillTx/>
                <a:latin typeface="Cambria" panose="02040503050406030204" pitchFamily="18" charset="0"/>
                <a:ea typeface="Cambria" panose="02040503050406030204" pitchFamily="18" charset="0"/>
                <a:cs typeface="+mn-cs"/>
              </a:rPr>
              <a:t>động</a:t>
            </a:r>
            <a:r>
              <a:rPr kumimoji="0" lang="en-US" sz="4800" b="1" i="0" u="none" strike="noStrike" kern="1200" cap="none" spc="0" normalizeH="0" baseline="0" noProof="0" dirty="0">
                <a:ln>
                  <a:noFill/>
                </a:ln>
                <a:solidFill>
                  <a:srgbClr val="004AAD"/>
                </a:solidFill>
                <a:effectLst/>
                <a:uLnTx/>
                <a:uFillTx/>
                <a:latin typeface="Cambria" panose="02040503050406030204" pitchFamily="18" charset="0"/>
                <a:ea typeface="Cambria" panose="02040503050406030204" pitchFamily="18" charset="0"/>
                <a:cs typeface="+mn-cs"/>
              </a:rPr>
              <a:t> 2</a:t>
            </a:r>
          </a:p>
        </p:txBody>
      </p:sp>
    </p:spTree>
    <p:extLst>
      <p:ext uri="{BB962C8B-B14F-4D97-AF65-F5344CB8AC3E}">
        <p14:creationId xmlns:p14="http://schemas.microsoft.com/office/powerpoint/2010/main" val="888407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CF267E52-7EED-80F1-5739-1103B777382A}"/>
              </a:ext>
            </a:extLst>
          </p:cNvPr>
          <p:cNvSpPr/>
          <p:nvPr/>
        </p:nvSpPr>
        <p:spPr>
          <a:xfrm>
            <a:off x="914400" y="723900"/>
            <a:ext cx="16078200" cy="8915400"/>
          </a:xfrm>
          <a:prstGeom prst="roundRect">
            <a:avLst>
              <a:gd name="adj" fmla="val 3375"/>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92F27BEA-B253-F6CA-C4B5-3A38FC7DB095}"/>
              </a:ext>
            </a:extLst>
          </p:cNvPr>
          <p:cNvSpPr txBox="1"/>
          <p:nvPr/>
        </p:nvSpPr>
        <p:spPr>
          <a:xfrm>
            <a:off x="914400" y="2171700"/>
            <a:ext cx="6629400" cy="3139321"/>
          </a:xfrm>
          <a:prstGeom prst="rect">
            <a:avLst/>
          </a:prstGeom>
          <a:noFill/>
        </p:spPr>
        <p:txBody>
          <a:bodyPr wrap="square" rtlCol="0">
            <a:spAutoFit/>
          </a:bodyPr>
          <a:lstStyle/>
          <a:p>
            <a:pPr lvl="0" algn="ctr"/>
            <a:r>
              <a:rPr lang="vi-VN" sz="6600" b="1" dirty="0">
                <a:solidFill>
                  <a:prstClr val="black"/>
                </a:solidFill>
                <a:latin typeface="Cambria" panose="02040503050406030204" pitchFamily="18" charset="0"/>
                <a:ea typeface="Cambria" panose="02040503050406030204" pitchFamily="18" charset="0"/>
              </a:rPr>
              <a:t>Đọc thông tin dưới đây và trả lời câu hỏi:</a:t>
            </a:r>
            <a:endParaRPr kumimoji="0" lang="en-US" sz="6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0D70739B-029F-688F-C160-3A3BA8C7D1BD}"/>
              </a:ext>
            </a:extLst>
          </p:cNvPr>
          <p:cNvPicPr>
            <a:picLocks noChangeAspect="1"/>
          </p:cNvPicPr>
          <p:nvPr/>
        </p:nvPicPr>
        <p:blipFill>
          <a:blip r:embed="rId3"/>
          <a:stretch>
            <a:fillRect/>
          </a:stretch>
        </p:blipFill>
        <p:spPr>
          <a:xfrm>
            <a:off x="7357365" y="0"/>
            <a:ext cx="9863835" cy="10306969"/>
          </a:xfrm>
          <a:prstGeom prst="rect">
            <a:avLst/>
          </a:prstGeom>
        </p:spPr>
      </p:pic>
    </p:spTree>
    <p:extLst>
      <p:ext uri="{BB962C8B-B14F-4D97-AF65-F5344CB8AC3E}">
        <p14:creationId xmlns:p14="http://schemas.microsoft.com/office/powerpoint/2010/main" val="1194486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198920B5-10BF-D35C-0679-026944150DF3}"/>
              </a:ext>
            </a:extLst>
          </p:cNvPr>
          <p:cNvGrpSpPr/>
          <p:nvPr/>
        </p:nvGrpSpPr>
        <p:grpSpPr>
          <a:xfrm>
            <a:off x="2842546" y="1943773"/>
            <a:ext cx="14378654" cy="2971128"/>
            <a:chOff x="0" y="0"/>
            <a:chExt cx="4002211" cy="1956034"/>
          </a:xfrm>
        </p:grpSpPr>
        <p:sp>
          <p:nvSpPr>
            <p:cNvPr id="3" name="Freeform 8">
              <a:extLst>
                <a:ext uri="{FF2B5EF4-FFF2-40B4-BE49-F238E27FC236}">
                  <a16:creationId xmlns:a16="http://schemas.microsoft.com/office/drawing/2014/main" id="{C4E5958D-8FCF-3536-F8CA-ED4C65B038F7}"/>
                </a:ext>
              </a:extLst>
            </p:cNvPr>
            <p:cNvSpPr/>
            <p:nvPr/>
          </p:nvSpPr>
          <p:spPr>
            <a:xfrm>
              <a:off x="0" y="0"/>
              <a:ext cx="4002211" cy="1956034"/>
            </a:xfrm>
            <a:custGeom>
              <a:avLst/>
              <a:gdLst/>
              <a:ahLst/>
              <a:cxnLst/>
              <a:rect l="l" t="t" r="r" b="b"/>
              <a:pathLst>
                <a:path w="4002211" h="1956034">
                  <a:moveTo>
                    <a:pt x="30630" y="0"/>
                  </a:moveTo>
                  <a:lnTo>
                    <a:pt x="3971580" y="0"/>
                  </a:lnTo>
                  <a:cubicBezTo>
                    <a:pt x="3979704" y="0"/>
                    <a:pt x="3987495" y="3227"/>
                    <a:pt x="3993240" y="8971"/>
                  </a:cubicBezTo>
                  <a:cubicBezTo>
                    <a:pt x="3998984" y="14716"/>
                    <a:pt x="4002211" y="22507"/>
                    <a:pt x="4002211" y="30630"/>
                  </a:cubicBezTo>
                  <a:lnTo>
                    <a:pt x="4002211" y="1925403"/>
                  </a:lnTo>
                  <a:cubicBezTo>
                    <a:pt x="4002211" y="1942320"/>
                    <a:pt x="3988497" y="1956034"/>
                    <a:pt x="3971580" y="1956034"/>
                  </a:cubicBezTo>
                  <a:lnTo>
                    <a:pt x="30630" y="1956034"/>
                  </a:lnTo>
                  <a:cubicBezTo>
                    <a:pt x="22507" y="1956034"/>
                    <a:pt x="14716" y="1952806"/>
                    <a:pt x="8971" y="1947062"/>
                  </a:cubicBezTo>
                  <a:cubicBezTo>
                    <a:pt x="3227" y="1941318"/>
                    <a:pt x="0" y="1933527"/>
                    <a:pt x="0" y="1925403"/>
                  </a:cubicBezTo>
                  <a:lnTo>
                    <a:pt x="0" y="30630"/>
                  </a:lnTo>
                  <a:cubicBezTo>
                    <a:pt x="0" y="22507"/>
                    <a:pt x="3227" y="14716"/>
                    <a:pt x="8971" y="8971"/>
                  </a:cubicBezTo>
                  <a:cubicBezTo>
                    <a:pt x="14716" y="3227"/>
                    <a:pt x="22507" y="0"/>
                    <a:pt x="30630" y="0"/>
                  </a:cubicBezTo>
                  <a:close/>
                </a:path>
              </a:pathLst>
            </a:custGeom>
            <a:solidFill>
              <a:srgbClr val="FFE9E4"/>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9">
              <a:extLst>
                <a:ext uri="{FF2B5EF4-FFF2-40B4-BE49-F238E27FC236}">
                  <a16:creationId xmlns:a16="http://schemas.microsoft.com/office/drawing/2014/main" id="{7B0BCB67-4868-754B-5951-CF28F16158F4}"/>
                </a:ext>
              </a:extLst>
            </p:cNvPr>
            <p:cNvSpPr txBox="1"/>
            <p:nvPr/>
          </p:nvSpPr>
          <p:spPr>
            <a:xfrm>
              <a:off x="0" y="-38100"/>
              <a:ext cx="4002211" cy="1994134"/>
            </a:xfrm>
            <a:prstGeom prst="rect">
              <a:avLst/>
            </a:prstGeom>
          </p:spPr>
          <p:txBody>
            <a:bodyPr lIns="43093" tIns="43093" rIns="43093" bIns="43093" rtlCol="0" anchor="ctr"/>
            <a:lstStyle/>
            <a:p>
              <a:pPr marL="0" marR="0" lvl="0" indent="0" algn="ctr" defTabSz="914400" rtl="0" eaLnBrk="1" fontAlgn="auto" latinLnBrk="0" hangingPunct="1">
                <a:lnSpc>
                  <a:spcPts val="266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10">
            <a:extLst>
              <a:ext uri="{FF2B5EF4-FFF2-40B4-BE49-F238E27FC236}">
                <a16:creationId xmlns:a16="http://schemas.microsoft.com/office/drawing/2014/main" id="{A630E03C-DC7C-8FA9-16FF-78ADC76B0C7E}"/>
              </a:ext>
            </a:extLst>
          </p:cNvPr>
          <p:cNvSpPr/>
          <p:nvPr/>
        </p:nvSpPr>
        <p:spPr>
          <a:xfrm rot="-1507447">
            <a:off x="2582449" y="2290437"/>
            <a:ext cx="2081881" cy="502254"/>
          </a:xfrm>
          <a:custGeom>
            <a:avLst/>
            <a:gdLst/>
            <a:ahLst/>
            <a:cxnLst/>
            <a:rect l="l" t="t" r="r" b="b"/>
            <a:pathLst>
              <a:path w="2081881" h="502254">
                <a:moveTo>
                  <a:pt x="0" y="0"/>
                </a:moveTo>
                <a:lnTo>
                  <a:pt x="2081881" y="0"/>
                </a:lnTo>
                <a:lnTo>
                  <a:pt x="2081881" y="502253"/>
                </a:lnTo>
                <a:lnTo>
                  <a:pt x="0" y="5022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26">
            <a:extLst>
              <a:ext uri="{FF2B5EF4-FFF2-40B4-BE49-F238E27FC236}">
                <a16:creationId xmlns:a16="http://schemas.microsoft.com/office/drawing/2014/main" id="{5B07A719-AB1D-7E07-FC68-37177F10C6AD}"/>
              </a:ext>
            </a:extLst>
          </p:cNvPr>
          <p:cNvSpPr txBox="1"/>
          <p:nvPr/>
        </p:nvSpPr>
        <p:spPr>
          <a:xfrm>
            <a:off x="3581400" y="2400300"/>
            <a:ext cx="13563600" cy="2215991"/>
          </a:xfrm>
          <a:prstGeom prst="rect">
            <a:avLst/>
          </a:prstGeom>
        </p:spPr>
        <p:txBody>
          <a:bodyPr wrap="square" lIns="0" tIns="0" rIns="0" bIns="0" rtlCol="0" anchor="t">
            <a:spAutoFit/>
          </a:bodyPr>
          <a:lstStyle/>
          <a:p>
            <a:pPr lvl="0" algn="ctr">
              <a:spcBef>
                <a:spcPct val="0"/>
              </a:spcBef>
            </a:pPr>
            <a:r>
              <a:rPr lang="vi-VN" sz="4800" b="1" dirty="0">
                <a:solidFill>
                  <a:srgbClr val="000000"/>
                </a:solidFill>
                <a:latin typeface="Cambria" panose="02040503050406030204" pitchFamily="18" charset="0"/>
                <a:ea typeface="Cambria" panose="02040503050406030204" pitchFamily="18" charset="0"/>
              </a:rPr>
              <a:t>- Môi trường sống ở nước ta hiện nay đang gặp phải những vấn đề gì? Việc ô nhiễm môi trường gây tác hại gì đối với sức khoẻ con người?</a:t>
            </a:r>
            <a:endParaRPr kumimoji="0" lang="en-US" sz="4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05962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198920B5-10BF-D35C-0679-026944150DF3}"/>
              </a:ext>
            </a:extLst>
          </p:cNvPr>
          <p:cNvGrpSpPr/>
          <p:nvPr/>
        </p:nvGrpSpPr>
        <p:grpSpPr>
          <a:xfrm>
            <a:off x="2842546" y="1943773"/>
            <a:ext cx="14378654" cy="2971128"/>
            <a:chOff x="0" y="0"/>
            <a:chExt cx="4002211" cy="1956034"/>
          </a:xfrm>
        </p:grpSpPr>
        <p:sp>
          <p:nvSpPr>
            <p:cNvPr id="3" name="Freeform 8">
              <a:extLst>
                <a:ext uri="{FF2B5EF4-FFF2-40B4-BE49-F238E27FC236}">
                  <a16:creationId xmlns:a16="http://schemas.microsoft.com/office/drawing/2014/main" id="{C4E5958D-8FCF-3536-F8CA-ED4C65B038F7}"/>
                </a:ext>
              </a:extLst>
            </p:cNvPr>
            <p:cNvSpPr/>
            <p:nvPr/>
          </p:nvSpPr>
          <p:spPr>
            <a:xfrm>
              <a:off x="0" y="0"/>
              <a:ext cx="4002211" cy="1956034"/>
            </a:xfrm>
            <a:custGeom>
              <a:avLst/>
              <a:gdLst/>
              <a:ahLst/>
              <a:cxnLst/>
              <a:rect l="l" t="t" r="r" b="b"/>
              <a:pathLst>
                <a:path w="4002211" h="1956034">
                  <a:moveTo>
                    <a:pt x="30630" y="0"/>
                  </a:moveTo>
                  <a:lnTo>
                    <a:pt x="3971580" y="0"/>
                  </a:lnTo>
                  <a:cubicBezTo>
                    <a:pt x="3979704" y="0"/>
                    <a:pt x="3987495" y="3227"/>
                    <a:pt x="3993240" y="8971"/>
                  </a:cubicBezTo>
                  <a:cubicBezTo>
                    <a:pt x="3998984" y="14716"/>
                    <a:pt x="4002211" y="22507"/>
                    <a:pt x="4002211" y="30630"/>
                  </a:cubicBezTo>
                  <a:lnTo>
                    <a:pt x="4002211" y="1925403"/>
                  </a:lnTo>
                  <a:cubicBezTo>
                    <a:pt x="4002211" y="1942320"/>
                    <a:pt x="3988497" y="1956034"/>
                    <a:pt x="3971580" y="1956034"/>
                  </a:cubicBezTo>
                  <a:lnTo>
                    <a:pt x="30630" y="1956034"/>
                  </a:lnTo>
                  <a:cubicBezTo>
                    <a:pt x="22507" y="1956034"/>
                    <a:pt x="14716" y="1952806"/>
                    <a:pt x="8971" y="1947062"/>
                  </a:cubicBezTo>
                  <a:cubicBezTo>
                    <a:pt x="3227" y="1941318"/>
                    <a:pt x="0" y="1933527"/>
                    <a:pt x="0" y="1925403"/>
                  </a:cubicBezTo>
                  <a:lnTo>
                    <a:pt x="0" y="30630"/>
                  </a:lnTo>
                  <a:cubicBezTo>
                    <a:pt x="0" y="22507"/>
                    <a:pt x="3227" y="14716"/>
                    <a:pt x="8971" y="8971"/>
                  </a:cubicBezTo>
                  <a:cubicBezTo>
                    <a:pt x="14716" y="3227"/>
                    <a:pt x="22507" y="0"/>
                    <a:pt x="30630" y="0"/>
                  </a:cubicBezTo>
                  <a:close/>
                </a:path>
              </a:pathLst>
            </a:custGeom>
            <a:solidFill>
              <a:srgbClr val="FFE9E4"/>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9">
              <a:extLst>
                <a:ext uri="{FF2B5EF4-FFF2-40B4-BE49-F238E27FC236}">
                  <a16:creationId xmlns:a16="http://schemas.microsoft.com/office/drawing/2014/main" id="{7B0BCB67-4868-754B-5951-CF28F16158F4}"/>
                </a:ext>
              </a:extLst>
            </p:cNvPr>
            <p:cNvSpPr txBox="1"/>
            <p:nvPr/>
          </p:nvSpPr>
          <p:spPr>
            <a:xfrm>
              <a:off x="0" y="-38100"/>
              <a:ext cx="4002211" cy="1994134"/>
            </a:xfrm>
            <a:prstGeom prst="rect">
              <a:avLst/>
            </a:prstGeom>
          </p:spPr>
          <p:txBody>
            <a:bodyPr lIns="43093" tIns="43093" rIns="43093" bIns="43093" rtlCol="0" anchor="ctr"/>
            <a:lstStyle/>
            <a:p>
              <a:pPr marL="0" marR="0" lvl="0" indent="0" algn="ctr" defTabSz="914400" rtl="0" eaLnBrk="1" fontAlgn="auto" latinLnBrk="0" hangingPunct="1">
                <a:lnSpc>
                  <a:spcPts val="266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10">
            <a:extLst>
              <a:ext uri="{FF2B5EF4-FFF2-40B4-BE49-F238E27FC236}">
                <a16:creationId xmlns:a16="http://schemas.microsoft.com/office/drawing/2014/main" id="{A630E03C-DC7C-8FA9-16FF-78ADC76B0C7E}"/>
              </a:ext>
            </a:extLst>
          </p:cNvPr>
          <p:cNvSpPr/>
          <p:nvPr/>
        </p:nvSpPr>
        <p:spPr>
          <a:xfrm rot="-1507447">
            <a:off x="2582449" y="2290437"/>
            <a:ext cx="2081881" cy="502254"/>
          </a:xfrm>
          <a:custGeom>
            <a:avLst/>
            <a:gdLst/>
            <a:ahLst/>
            <a:cxnLst/>
            <a:rect l="l" t="t" r="r" b="b"/>
            <a:pathLst>
              <a:path w="2081881" h="502254">
                <a:moveTo>
                  <a:pt x="0" y="0"/>
                </a:moveTo>
                <a:lnTo>
                  <a:pt x="2081881" y="0"/>
                </a:lnTo>
                <a:lnTo>
                  <a:pt x="2081881" y="502253"/>
                </a:lnTo>
                <a:lnTo>
                  <a:pt x="0" y="5022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26">
            <a:extLst>
              <a:ext uri="{FF2B5EF4-FFF2-40B4-BE49-F238E27FC236}">
                <a16:creationId xmlns:a16="http://schemas.microsoft.com/office/drawing/2014/main" id="{5B07A719-AB1D-7E07-FC68-37177F10C6AD}"/>
              </a:ext>
            </a:extLst>
          </p:cNvPr>
          <p:cNvSpPr txBox="1"/>
          <p:nvPr/>
        </p:nvSpPr>
        <p:spPr>
          <a:xfrm>
            <a:off x="3581400" y="2400300"/>
            <a:ext cx="13563600" cy="1846659"/>
          </a:xfrm>
          <a:prstGeom prst="rect">
            <a:avLst/>
          </a:prstGeom>
        </p:spPr>
        <p:txBody>
          <a:bodyPr wrap="square" lIns="0" tIns="0" rIns="0" bIns="0" rtlCol="0" anchor="t">
            <a:spAutoFit/>
          </a:bodyPr>
          <a:lstStyle/>
          <a:p>
            <a:pPr lvl="0" algn="ctr">
              <a:spcBef>
                <a:spcPct val="0"/>
              </a:spcBef>
            </a:pPr>
            <a:r>
              <a:rPr lang="vi-VN" sz="6000" b="1" dirty="0">
                <a:solidFill>
                  <a:srgbClr val="000000"/>
                </a:solidFill>
                <a:latin typeface="Cambria" panose="02040503050406030204" pitchFamily="18" charset="0"/>
                <a:ea typeface="Cambria" panose="02040503050406030204" pitchFamily="18" charset="0"/>
              </a:rPr>
              <a:t>Theo em, Vì sao chúng ta cần bảo vệ môi trường sống?</a:t>
            </a:r>
            <a:endParaRPr kumimoji="0" lang="en-US"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72814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3414"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7">
            <a:extLst>
              <a:ext uri="{FF2B5EF4-FFF2-40B4-BE49-F238E27FC236}">
                <a16:creationId xmlns:a16="http://schemas.microsoft.com/office/drawing/2014/main" id="{23AF6DFE-B6A6-3A9F-3CB5-E85040B93C11}"/>
              </a:ext>
            </a:extLst>
          </p:cNvPr>
          <p:cNvGrpSpPr/>
          <p:nvPr/>
        </p:nvGrpSpPr>
        <p:grpSpPr>
          <a:xfrm>
            <a:off x="4743450" y="1049294"/>
            <a:ext cx="8801100" cy="8188411"/>
            <a:chOff x="0" y="0"/>
            <a:chExt cx="2187652" cy="2156618"/>
          </a:xfrm>
        </p:grpSpPr>
        <p:sp>
          <p:nvSpPr>
            <p:cNvPr id="29" name="Freeform 8">
              <a:extLst>
                <a:ext uri="{FF2B5EF4-FFF2-40B4-BE49-F238E27FC236}">
                  <a16:creationId xmlns:a16="http://schemas.microsoft.com/office/drawing/2014/main" id="{A045CE05-AEBA-9671-2DF6-541FB0E9AA4E}"/>
                </a:ext>
              </a:extLst>
            </p:cNvPr>
            <p:cNvSpPr/>
            <p:nvPr/>
          </p:nvSpPr>
          <p:spPr>
            <a:xfrm>
              <a:off x="0" y="0"/>
              <a:ext cx="2187652" cy="2156619"/>
            </a:xfrm>
            <a:custGeom>
              <a:avLst/>
              <a:gdLst/>
              <a:ahLst/>
              <a:cxnLst/>
              <a:rect l="l" t="t" r="r" b="b"/>
              <a:pathLst>
                <a:path w="2187652" h="2156619">
                  <a:moveTo>
                    <a:pt x="47535" y="0"/>
                  </a:moveTo>
                  <a:lnTo>
                    <a:pt x="2140117" y="0"/>
                  </a:lnTo>
                  <a:cubicBezTo>
                    <a:pt x="2152724" y="0"/>
                    <a:pt x="2164815" y="5008"/>
                    <a:pt x="2173730" y="13923"/>
                  </a:cubicBezTo>
                  <a:cubicBezTo>
                    <a:pt x="2182644" y="22837"/>
                    <a:pt x="2187652" y="34928"/>
                    <a:pt x="2187652" y="47535"/>
                  </a:cubicBezTo>
                  <a:lnTo>
                    <a:pt x="2187652" y="2109083"/>
                  </a:lnTo>
                  <a:cubicBezTo>
                    <a:pt x="2187652" y="2135336"/>
                    <a:pt x="2166370" y="2156619"/>
                    <a:pt x="2140117" y="2156619"/>
                  </a:cubicBezTo>
                  <a:lnTo>
                    <a:pt x="47535" y="2156619"/>
                  </a:lnTo>
                  <a:cubicBezTo>
                    <a:pt x="21282" y="2156619"/>
                    <a:pt x="0" y="2135336"/>
                    <a:pt x="0" y="2109083"/>
                  </a:cubicBezTo>
                  <a:lnTo>
                    <a:pt x="0" y="47535"/>
                  </a:lnTo>
                  <a:cubicBezTo>
                    <a:pt x="0" y="21282"/>
                    <a:pt x="21282" y="0"/>
                    <a:pt x="47535" y="0"/>
                  </a:cubicBezTo>
                  <a:close/>
                </a:path>
              </a:pathLst>
            </a:custGeom>
            <a:solidFill>
              <a:srgbClr val="FDFCF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9">
              <a:extLst>
                <a:ext uri="{FF2B5EF4-FFF2-40B4-BE49-F238E27FC236}">
                  <a16:creationId xmlns:a16="http://schemas.microsoft.com/office/drawing/2014/main" id="{AA340216-C065-21D7-98CA-936F6C818666}"/>
                </a:ext>
              </a:extLst>
            </p:cNvPr>
            <p:cNvSpPr txBox="1"/>
            <p:nvPr/>
          </p:nvSpPr>
          <p:spPr>
            <a:xfrm>
              <a:off x="0" y="-38100"/>
              <a:ext cx="2187652" cy="21947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15">
            <a:extLst>
              <a:ext uri="{FF2B5EF4-FFF2-40B4-BE49-F238E27FC236}">
                <a16:creationId xmlns:a16="http://schemas.microsoft.com/office/drawing/2014/main" id="{3150D3B5-6905-4D3F-1624-40F1F1DDA20C}"/>
              </a:ext>
            </a:extLst>
          </p:cNvPr>
          <p:cNvSpPr txBox="1"/>
          <p:nvPr/>
        </p:nvSpPr>
        <p:spPr>
          <a:xfrm>
            <a:off x="6021321" y="3998807"/>
            <a:ext cx="7348620" cy="4441857"/>
          </a:xfrm>
          <a:prstGeom prst="rect">
            <a:avLst/>
          </a:prstGeom>
        </p:spPr>
        <p:txBody>
          <a:bodyPr lIns="0" tIns="0" rIns="0" bIns="0" rtlCol="0" anchor="t">
            <a:spAutoFit/>
          </a:bodyPr>
          <a:lstStyle/>
          <a:p>
            <a:pPr lvl="0" algn="ctr">
              <a:lnSpc>
                <a:spcPts val="8840"/>
              </a:lnSpc>
              <a:spcBef>
                <a:spcPct val="0"/>
              </a:spcBef>
              <a:defRPr/>
            </a:pPr>
            <a:r>
              <a:rPr lang="vi-VN" sz="7200" b="1" dirty="0">
                <a:solidFill>
                  <a:srgbClr val="FE6383"/>
                </a:solidFill>
                <a:latin typeface="Cambria" panose="02040503050406030204" pitchFamily="18" charset="0"/>
                <a:ea typeface="Cambria" panose="02040503050406030204" pitchFamily="18" charset="0"/>
              </a:rPr>
              <a:t>Tìm hiểu những việc cần làm để bảo v</a:t>
            </a:r>
            <a:r>
              <a:rPr lang="en-US" sz="7200" b="1" dirty="0">
                <a:solidFill>
                  <a:srgbClr val="FE6383"/>
                </a:solidFill>
                <a:latin typeface="Cambria" panose="02040503050406030204" pitchFamily="18" charset="0"/>
                <a:ea typeface="Cambria" panose="02040503050406030204" pitchFamily="18" charset="0"/>
              </a:rPr>
              <a:t>ệ</a:t>
            </a:r>
            <a:r>
              <a:rPr lang="vi-VN" sz="7200" b="1" dirty="0">
                <a:solidFill>
                  <a:srgbClr val="FE6383"/>
                </a:solidFill>
                <a:latin typeface="Cambria" panose="02040503050406030204" pitchFamily="18" charset="0"/>
                <a:ea typeface="Cambria" panose="02040503050406030204" pitchFamily="18" charset="0"/>
              </a:rPr>
              <a:t> môi trường sống.</a:t>
            </a:r>
            <a:endParaRPr kumimoji="0" lang="en-US" sz="7200" b="1" i="0" u="none" strike="noStrike" kern="1200" cap="none" spc="0" normalizeH="0" baseline="0" noProof="0" dirty="0">
              <a:ln>
                <a:noFill/>
              </a:ln>
              <a:solidFill>
                <a:srgbClr val="FE6383"/>
              </a:solidFill>
              <a:effectLst/>
              <a:uLnTx/>
              <a:uFillTx/>
              <a:latin typeface="Cambria" panose="02040503050406030204" pitchFamily="18" charset="0"/>
              <a:ea typeface="Cambria" panose="02040503050406030204" pitchFamily="18" charset="0"/>
              <a:cs typeface="+mn-cs"/>
            </a:endParaRPr>
          </a:p>
        </p:txBody>
      </p:sp>
      <p:sp>
        <p:nvSpPr>
          <p:cNvPr id="33" name="TextBox 17">
            <a:extLst>
              <a:ext uri="{FF2B5EF4-FFF2-40B4-BE49-F238E27FC236}">
                <a16:creationId xmlns:a16="http://schemas.microsoft.com/office/drawing/2014/main" id="{63FCC06A-3C61-591E-ED6B-7627FB71D0CE}"/>
              </a:ext>
            </a:extLst>
          </p:cNvPr>
          <p:cNvSpPr txBox="1"/>
          <p:nvPr/>
        </p:nvSpPr>
        <p:spPr>
          <a:xfrm>
            <a:off x="7086600" y="2244487"/>
            <a:ext cx="4630602" cy="718145"/>
          </a:xfrm>
          <a:prstGeom prst="rect">
            <a:avLst/>
          </a:prstGeom>
        </p:spPr>
        <p:txBody>
          <a:bodyPr lIns="0" tIns="0" rIns="0" bIns="0" rtlCol="0" anchor="t">
            <a:spAutoFit/>
          </a:bodyPr>
          <a:lstStyle/>
          <a:p>
            <a:pPr marL="0" marR="0" lvl="0" indent="0" algn="ctr" defTabSz="914400" rtl="0" eaLnBrk="1" fontAlgn="auto" latinLnBrk="0" hangingPunct="1">
              <a:lnSpc>
                <a:spcPts val="5570"/>
              </a:lnSpc>
              <a:spcBef>
                <a:spcPct val="0"/>
              </a:spcBef>
              <a:spcAft>
                <a:spcPts val="0"/>
              </a:spcAft>
              <a:buClrTx/>
              <a:buSzTx/>
              <a:buFontTx/>
              <a:buNone/>
              <a:tabLst/>
              <a:defRPr/>
            </a:pPr>
            <a:r>
              <a:rPr kumimoji="0" lang="en-US" sz="4800" b="1" i="0" u="none" strike="noStrike" kern="1200" cap="none" spc="0" normalizeH="0" baseline="0" noProof="0" dirty="0" err="1">
                <a:ln>
                  <a:noFill/>
                </a:ln>
                <a:solidFill>
                  <a:srgbClr val="004AAD"/>
                </a:solidFill>
                <a:effectLst/>
                <a:uLnTx/>
                <a:uFillTx/>
                <a:latin typeface="Cambria" panose="02040503050406030204" pitchFamily="18" charset="0"/>
                <a:ea typeface="Cambria" panose="02040503050406030204" pitchFamily="18" charset="0"/>
                <a:cs typeface="+mn-cs"/>
              </a:rPr>
              <a:t>Hoạt</a:t>
            </a:r>
            <a:r>
              <a:rPr kumimoji="0" lang="en-US" sz="4800" b="1" i="0" u="none" strike="noStrike" kern="1200" cap="none" spc="0" normalizeH="0" baseline="0" noProof="0" dirty="0">
                <a:ln>
                  <a:noFill/>
                </a:ln>
                <a:solidFill>
                  <a:srgbClr val="004AAD"/>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4AAD"/>
                </a:solidFill>
                <a:effectLst/>
                <a:uLnTx/>
                <a:uFillTx/>
                <a:latin typeface="Cambria" panose="02040503050406030204" pitchFamily="18" charset="0"/>
                <a:ea typeface="Cambria" panose="02040503050406030204" pitchFamily="18" charset="0"/>
                <a:cs typeface="+mn-cs"/>
              </a:rPr>
              <a:t>động</a:t>
            </a:r>
            <a:r>
              <a:rPr kumimoji="0" lang="en-US" sz="4800" b="1" i="0" u="none" strike="noStrike" kern="1200" cap="none" spc="0" normalizeH="0" baseline="0" noProof="0" dirty="0">
                <a:ln>
                  <a:noFill/>
                </a:ln>
                <a:solidFill>
                  <a:srgbClr val="004AAD"/>
                </a:solidFill>
                <a:effectLst/>
                <a:uLnTx/>
                <a:uFillTx/>
                <a:latin typeface="Cambria" panose="02040503050406030204" pitchFamily="18" charset="0"/>
                <a:ea typeface="Cambria" panose="02040503050406030204" pitchFamily="18" charset="0"/>
                <a:cs typeface="+mn-cs"/>
              </a:rPr>
              <a:t> 3</a:t>
            </a:r>
          </a:p>
        </p:txBody>
      </p:sp>
    </p:spTree>
    <p:extLst>
      <p:ext uri="{BB962C8B-B14F-4D97-AF65-F5344CB8AC3E}">
        <p14:creationId xmlns:p14="http://schemas.microsoft.com/office/powerpoint/2010/main" val="2745334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028700" y="-485418"/>
            <a:ext cx="7961201" cy="4836430"/>
          </a:xfrm>
          <a:custGeom>
            <a:avLst/>
            <a:gdLst/>
            <a:ahLst/>
            <a:cxnLst/>
            <a:rect l="l" t="t" r="r" b="b"/>
            <a:pathLst>
              <a:path w="7961201" h="4836430">
                <a:moveTo>
                  <a:pt x="0" y="0"/>
                </a:moveTo>
                <a:lnTo>
                  <a:pt x="7961201" y="0"/>
                </a:lnTo>
                <a:lnTo>
                  <a:pt x="7961201" y="4836430"/>
                </a:lnTo>
                <a:lnTo>
                  <a:pt x="0" y="4836430"/>
                </a:lnTo>
                <a:lnTo>
                  <a:pt x="0" y="0"/>
                </a:lnTo>
                <a:close/>
              </a:path>
            </a:pathLst>
          </a:custGeom>
          <a:blipFill>
            <a:blip r:embed="rId3">
              <a:alphaModFix amt="58000"/>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CF267E52-7EED-80F1-5739-1103B777382A}"/>
              </a:ext>
            </a:extLst>
          </p:cNvPr>
          <p:cNvSpPr/>
          <p:nvPr/>
        </p:nvSpPr>
        <p:spPr>
          <a:xfrm>
            <a:off x="914400" y="723900"/>
            <a:ext cx="16078200" cy="8915400"/>
          </a:xfrm>
          <a:prstGeom prst="roundRect">
            <a:avLst>
              <a:gd name="adj" fmla="val 3375"/>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92F27BEA-B253-F6CA-C4B5-3A38FC7DB095}"/>
              </a:ext>
            </a:extLst>
          </p:cNvPr>
          <p:cNvSpPr txBox="1"/>
          <p:nvPr/>
        </p:nvSpPr>
        <p:spPr>
          <a:xfrm>
            <a:off x="1905000" y="952500"/>
            <a:ext cx="14630400" cy="830997"/>
          </a:xfrm>
          <a:prstGeom prst="rect">
            <a:avLst/>
          </a:prstGeom>
          <a:noFill/>
        </p:spPr>
        <p:txBody>
          <a:bodyPr wrap="square" rtlCol="0">
            <a:spAutoFit/>
          </a:bodyPr>
          <a:lstStyle/>
          <a:p>
            <a:pPr lvl="0" algn="ctr"/>
            <a:r>
              <a:rPr lang="en-US" sz="4800" b="1" dirty="0">
                <a:solidFill>
                  <a:prstClr val="black"/>
                </a:solidFill>
                <a:latin typeface="Cambria" panose="02040503050406030204" pitchFamily="18" charset="0"/>
                <a:ea typeface="Cambria" panose="02040503050406030204" pitchFamily="18" charset="0"/>
              </a:rPr>
              <a:t>Quan </a:t>
            </a:r>
            <a:r>
              <a:rPr lang="en-US" sz="4800" b="1" dirty="0" err="1">
                <a:solidFill>
                  <a:prstClr val="black"/>
                </a:solidFill>
                <a:latin typeface="Cambria" panose="02040503050406030204" pitchFamily="18" charset="0"/>
                <a:ea typeface="Cambria" panose="02040503050406030204" pitchFamily="18" charset="0"/>
              </a:rPr>
              <a:t>sát</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tranh</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và</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thực</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hiện</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yêu</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cầu</a:t>
            </a:r>
            <a:r>
              <a:rPr lang="en-US" sz="4800" b="1" dirty="0">
                <a:solidFill>
                  <a:prstClr val="black"/>
                </a:solidFill>
                <a:latin typeface="Cambria" panose="02040503050406030204" pitchFamily="18" charset="0"/>
                <a:ea typeface="Cambria" panose="02040503050406030204" pitchFamily="18" charset="0"/>
              </a:rPr>
              <a: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2483F4D6-956A-F068-C344-4D950E083E2E}"/>
              </a:ext>
            </a:extLst>
          </p:cNvPr>
          <p:cNvPicPr>
            <a:picLocks noChangeAspect="1"/>
          </p:cNvPicPr>
          <p:nvPr/>
        </p:nvPicPr>
        <p:blipFill>
          <a:blip r:embed="rId4"/>
          <a:stretch>
            <a:fillRect/>
          </a:stretch>
        </p:blipFill>
        <p:spPr>
          <a:xfrm>
            <a:off x="1676400" y="2628900"/>
            <a:ext cx="8524598" cy="3276600"/>
          </a:xfrm>
          <a:prstGeom prst="rect">
            <a:avLst/>
          </a:prstGeom>
        </p:spPr>
      </p:pic>
      <p:pic>
        <p:nvPicPr>
          <p:cNvPr id="6" name="Picture 5">
            <a:extLst>
              <a:ext uri="{FF2B5EF4-FFF2-40B4-BE49-F238E27FC236}">
                <a16:creationId xmlns:a16="http://schemas.microsoft.com/office/drawing/2014/main" id="{92A69670-AF15-DE29-8959-A441619640B9}"/>
              </a:ext>
            </a:extLst>
          </p:cNvPr>
          <p:cNvPicPr>
            <a:picLocks noChangeAspect="1"/>
          </p:cNvPicPr>
          <p:nvPr/>
        </p:nvPicPr>
        <p:blipFill>
          <a:blip r:embed="rId5"/>
          <a:stretch>
            <a:fillRect/>
          </a:stretch>
        </p:blipFill>
        <p:spPr>
          <a:xfrm>
            <a:off x="10744200" y="2552700"/>
            <a:ext cx="4557252" cy="3200400"/>
          </a:xfrm>
          <a:prstGeom prst="rect">
            <a:avLst/>
          </a:prstGeom>
        </p:spPr>
      </p:pic>
      <p:pic>
        <p:nvPicPr>
          <p:cNvPr id="9" name="Picture 8">
            <a:extLst>
              <a:ext uri="{FF2B5EF4-FFF2-40B4-BE49-F238E27FC236}">
                <a16:creationId xmlns:a16="http://schemas.microsoft.com/office/drawing/2014/main" id="{528C10D9-192F-0F82-FBE4-F52D3D309933}"/>
              </a:ext>
            </a:extLst>
          </p:cNvPr>
          <p:cNvPicPr>
            <a:picLocks noChangeAspect="1"/>
          </p:cNvPicPr>
          <p:nvPr/>
        </p:nvPicPr>
        <p:blipFill>
          <a:blip r:embed="rId6"/>
          <a:stretch>
            <a:fillRect/>
          </a:stretch>
        </p:blipFill>
        <p:spPr>
          <a:xfrm>
            <a:off x="2286000" y="6362700"/>
            <a:ext cx="4174342" cy="2971800"/>
          </a:xfrm>
          <a:prstGeom prst="rect">
            <a:avLst/>
          </a:prstGeom>
        </p:spPr>
      </p:pic>
      <p:pic>
        <p:nvPicPr>
          <p:cNvPr id="11" name="Picture 10">
            <a:extLst>
              <a:ext uri="{FF2B5EF4-FFF2-40B4-BE49-F238E27FC236}">
                <a16:creationId xmlns:a16="http://schemas.microsoft.com/office/drawing/2014/main" id="{41EA8D6A-3142-21BC-E191-82B0DDBC996A}"/>
              </a:ext>
            </a:extLst>
          </p:cNvPr>
          <p:cNvPicPr>
            <a:picLocks noChangeAspect="1"/>
          </p:cNvPicPr>
          <p:nvPr/>
        </p:nvPicPr>
        <p:blipFill>
          <a:blip r:embed="rId7"/>
          <a:stretch>
            <a:fillRect/>
          </a:stretch>
        </p:blipFill>
        <p:spPr>
          <a:xfrm>
            <a:off x="7010400" y="6210300"/>
            <a:ext cx="7848600" cy="3407945"/>
          </a:xfrm>
          <a:prstGeom prst="rect">
            <a:avLst/>
          </a:prstGeom>
        </p:spPr>
      </p:pic>
    </p:spTree>
    <p:extLst>
      <p:ext uri="{BB962C8B-B14F-4D97-AF65-F5344CB8AC3E}">
        <p14:creationId xmlns:p14="http://schemas.microsoft.com/office/powerpoint/2010/main" val="215314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CF267E52-7EED-80F1-5739-1103B777382A}"/>
              </a:ext>
            </a:extLst>
          </p:cNvPr>
          <p:cNvSpPr/>
          <p:nvPr/>
        </p:nvSpPr>
        <p:spPr>
          <a:xfrm>
            <a:off x="914400" y="723900"/>
            <a:ext cx="16078200" cy="8915400"/>
          </a:xfrm>
          <a:prstGeom prst="roundRect">
            <a:avLst>
              <a:gd name="adj" fmla="val 3375"/>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DED207E9-4156-7C33-51B1-11CC0FC50A9F}"/>
              </a:ext>
            </a:extLst>
          </p:cNvPr>
          <p:cNvPicPr>
            <a:picLocks noChangeAspect="1"/>
          </p:cNvPicPr>
          <p:nvPr/>
        </p:nvPicPr>
        <p:blipFill>
          <a:blip r:embed="rId3"/>
          <a:stretch>
            <a:fillRect/>
          </a:stretch>
        </p:blipFill>
        <p:spPr>
          <a:xfrm>
            <a:off x="2286000" y="2019300"/>
            <a:ext cx="13224048" cy="6172200"/>
          </a:xfrm>
          <a:prstGeom prst="rect">
            <a:avLst/>
          </a:prstGeom>
        </p:spPr>
      </p:pic>
    </p:spTree>
    <p:extLst>
      <p:ext uri="{BB962C8B-B14F-4D97-AF65-F5344CB8AC3E}">
        <p14:creationId xmlns:p14="http://schemas.microsoft.com/office/powerpoint/2010/main" val="1206858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CF267E52-7EED-80F1-5739-1103B777382A}"/>
              </a:ext>
            </a:extLst>
          </p:cNvPr>
          <p:cNvSpPr/>
          <p:nvPr/>
        </p:nvSpPr>
        <p:spPr>
          <a:xfrm>
            <a:off x="914400" y="723900"/>
            <a:ext cx="16078200" cy="8915400"/>
          </a:xfrm>
          <a:prstGeom prst="roundRect">
            <a:avLst>
              <a:gd name="adj" fmla="val 3375"/>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8346AD67-E96C-4D4D-E7A6-BA07114844B6}"/>
              </a:ext>
            </a:extLst>
          </p:cNvPr>
          <p:cNvGrpSpPr/>
          <p:nvPr/>
        </p:nvGrpSpPr>
        <p:grpSpPr>
          <a:xfrm>
            <a:off x="2895600" y="1409700"/>
            <a:ext cx="12954000" cy="2133600"/>
            <a:chOff x="1594337" y="1602154"/>
            <a:chExt cx="9003323" cy="3477846"/>
          </a:xfrm>
        </p:grpSpPr>
        <p:sp>
          <p:nvSpPr>
            <p:cNvPr id="12" name="Rounded Rectangle 8">
              <a:extLst>
                <a:ext uri="{FF2B5EF4-FFF2-40B4-BE49-F238E27FC236}">
                  <a16:creationId xmlns:a16="http://schemas.microsoft.com/office/drawing/2014/main" id="{40ED7D4C-3535-4104-F08E-7641319879F5}"/>
                </a:ext>
              </a:extLst>
            </p:cNvPr>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Rounded Rectangle 9">
              <a:extLst>
                <a:ext uri="{FF2B5EF4-FFF2-40B4-BE49-F238E27FC236}">
                  <a16:creationId xmlns:a16="http://schemas.microsoft.com/office/drawing/2014/main" id="{FB417E2C-8E3B-DA8E-4361-CDBF8FCDC6AF}"/>
                </a:ext>
              </a:extLst>
            </p:cNvPr>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800" b="0" i="0" dirty="0">
                  <a:solidFill>
                    <a:srgbClr val="000000"/>
                  </a:solidFill>
                  <a:effectLst/>
                </a:rPr>
                <a:t>Nêu những việc cần làm để bảo vệ môi trường sống trong các tranh trên.</a:t>
              </a:r>
              <a:endParaRPr kumimoji="0" lang="vi-VN" sz="3200" b="0" i="0" u="none" strike="noStrike" kern="1200" cap="none" spc="0" normalizeH="0" baseline="0" noProof="0" dirty="0">
                <a:ln>
                  <a:noFill/>
                </a:ln>
                <a:solidFill>
                  <a:prstClr val="black"/>
                </a:solidFill>
                <a:effectLst/>
                <a:uLnTx/>
                <a:uFillTx/>
                <a:cs typeface="Calibri" panose="020F0502020204030204" pitchFamily="34" charset="0"/>
              </a:endParaRPr>
            </a:p>
          </p:txBody>
        </p:sp>
      </p:grpSp>
      <p:grpSp>
        <p:nvGrpSpPr>
          <p:cNvPr id="14" name="Group 13">
            <a:extLst>
              <a:ext uri="{FF2B5EF4-FFF2-40B4-BE49-F238E27FC236}">
                <a16:creationId xmlns:a16="http://schemas.microsoft.com/office/drawing/2014/main" id="{DC5C95A1-E2AE-5786-DFD5-975128D0B1C7}"/>
              </a:ext>
            </a:extLst>
          </p:cNvPr>
          <p:cNvGrpSpPr/>
          <p:nvPr/>
        </p:nvGrpSpPr>
        <p:grpSpPr>
          <a:xfrm>
            <a:off x="4343400" y="3848100"/>
            <a:ext cx="12344400" cy="2743200"/>
            <a:chOff x="1594337" y="1602154"/>
            <a:chExt cx="9003323" cy="3477846"/>
          </a:xfrm>
        </p:grpSpPr>
        <p:sp>
          <p:nvSpPr>
            <p:cNvPr id="15" name="Rounded Rectangle 8">
              <a:extLst>
                <a:ext uri="{FF2B5EF4-FFF2-40B4-BE49-F238E27FC236}">
                  <a16:creationId xmlns:a16="http://schemas.microsoft.com/office/drawing/2014/main" id="{DB04DEB6-C78D-8F16-ADA5-3ACCCE2644CC}"/>
                </a:ext>
              </a:extLst>
            </p:cNvPr>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Rounded Rectangle 9">
              <a:extLst>
                <a:ext uri="{FF2B5EF4-FFF2-40B4-BE49-F238E27FC236}">
                  <a16:creationId xmlns:a16="http://schemas.microsoft.com/office/drawing/2014/main" id="{94991634-0259-0B7D-9EE6-DC9E294EFA16}"/>
                </a:ext>
              </a:extLst>
            </p:cNvPr>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800" b="0" i="0" dirty="0">
                  <a:solidFill>
                    <a:srgbClr val="000000"/>
                  </a:solidFill>
                  <a:effectLst/>
                </a:rPr>
                <a:t>Hãy kể thêm những việc làm khác để bảo vệ môi trường sống ở nhà, ở trường, ở nơi công cộng mà em biết.</a:t>
              </a:r>
              <a:endParaRPr kumimoji="0" lang="vi-VN" sz="3200" b="0" i="0" u="none" strike="noStrike" kern="1200" cap="none" spc="0" normalizeH="0" baseline="0" noProof="0" dirty="0">
                <a:ln>
                  <a:noFill/>
                </a:ln>
                <a:solidFill>
                  <a:prstClr val="black"/>
                </a:solidFill>
                <a:effectLst/>
                <a:uLnTx/>
                <a:uFillTx/>
                <a:cs typeface="Calibri" panose="020F0502020204030204" pitchFamily="34" charset="0"/>
              </a:endParaRPr>
            </a:p>
          </p:txBody>
        </p:sp>
      </p:grpSp>
    </p:spTree>
    <p:extLst>
      <p:ext uri="{BB962C8B-B14F-4D97-AF65-F5344CB8AC3E}">
        <p14:creationId xmlns:p14="http://schemas.microsoft.com/office/powerpoint/2010/main" val="231354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endParaRPr lang="en-US"/>
          </a:p>
        </p:txBody>
      </p:sp>
      <p:pic>
        <p:nvPicPr>
          <p:cNvPr id="25" name="Picture 24" descr="A close up of a text&#10;&#10;Description automatically generated">
            <a:extLst>
              <a:ext uri="{FF2B5EF4-FFF2-40B4-BE49-F238E27FC236}">
                <a16:creationId xmlns:a16="http://schemas.microsoft.com/office/drawing/2014/main" id="{A16151FE-D390-43FD-B0E2-57D72CCE5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781300"/>
            <a:ext cx="11598399" cy="4038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1586207-5202-C438-D53E-3A22A1DBB5B1}"/>
              </a:ext>
            </a:extLst>
          </p:cNvPr>
          <p:cNvSpPr/>
          <p:nvPr/>
        </p:nvSpPr>
        <p:spPr>
          <a:xfrm>
            <a:off x="3200400" y="1142035"/>
            <a:ext cx="14073189" cy="209646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defTabSz="1371600">
              <a:defRPr/>
            </a:pPr>
            <a:r>
              <a:rPr lang="vi-VN" sz="5400" b="1" dirty="0">
                <a:solidFill>
                  <a:prstClr val="black"/>
                </a:solidFill>
                <a:latin typeface="Calibri" panose="020F0502020204030204" pitchFamily="34" charset="0"/>
                <a:ea typeface="Calibri" panose="020F0502020204030204" pitchFamily="34" charset="0"/>
                <a:cs typeface="Calibri" panose="020F0502020204030204" pitchFamily="34" charset="0"/>
              </a:rPr>
              <a:t>Những việc cần làm khác để bảo vệ môi trường sống ở nhà và ở trường ở nơi công cộng:</a:t>
            </a:r>
            <a:endParaRPr lang="en-US" sz="54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B56698DC-7DAD-79A9-C56B-11DB75372621}"/>
              </a:ext>
            </a:extLst>
          </p:cNvPr>
          <p:cNvSpPr/>
          <p:nvPr/>
        </p:nvSpPr>
        <p:spPr>
          <a:xfrm>
            <a:off x="6248400" y="3695700"/>
            <a:ext cx="11277600" cy="60960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just" defTabSz="1371600">
              <a:buFont typeface="Arial" panose="020B0604020202020204" pitchFamily="34" charset="0"/>
              <a:buChar char="•"/>
              <a:defRPr/>
            </a:pP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Giữ gìn khuôn viên trường xanh</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-sạch</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đẹp. </a:t>
            </a:r>
          </a:p>
          <a:p>
            <a:pPr marL="857250" indent="-857250" algn="just" defTabSz="1371600">
              <a:buFont typeface="Arial" panose="020B0604020202020204" pitchFamily="34" charset="0"/>
              <a:buChar char="•"/>
              <a:defRPr/>
            </a:pP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Thường xuyên lau dọn, vệ sinh nhà cửa.</a:t>
            </a:r>
          </a:p>
          <a:p>
            <a:pPr marL="857250" indent="-857250" algn="just" defTabSz="1371600">
              <a:buFont typeface="Arial" panose="020B0604020202020204" pitchFamily="34" charset="0"/>
              <a:buChar char="•"/>
              <a:defRPr/>
            </a:pP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Tham gia hưởng ứng các phong trào bảo vệ môi trường (vẽ tranh, biểu diễn văn nghệ, diễu hành,…)</a:t>
            </a:r>
          </a:p>
        </p:txBody>
      </p:sp>
    </p:spTree>
    <p:extLst>
      <p:ext uri="{BB962C8B-B14F-4D97-AF65-F5344CB8AC3E}">
        <p14:creationId xmlns:p14="http://schemas.microsoft.com/office/powerpoint/2010/main" val="370150315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17D9438-3AA3-161A-C8C9-0BDC0441A412}"/>
              </a:ext>
            </a:extLst>
          </p:cNvPr>
          <p:cNvGrpSpPr/>
          <p:nvPr/>
        </p:nvGrpSpPr>
        <p:grpSpPr>
          <a:xfrm>
            <a:off x="5039505" y="647700"/>
            <a:ext cx="12257895" cy="7696200"/>
            <a:chOff x="6494975" y="189821"/>
            <a:chExt cx="4782878" cy="2784660"/>
          </a:xfrm>
        </p:grpSpPr>
        <p:pic>
          <p:nvPicPr>
            <p:cNvPr id="14" name="Picture 13">
              <a:extLst>
                <a:ext uri="{FF2B5EF4-FFF2-40B4-BE49-F238E27FC236}">
                  <a16:creationId xmlns:a16="http://schemas.microsoft.com/office/drawing/2014/main" id="{49AE9591-85F6-5C5F-04B4-11A7FB3CE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494975" y="189821"/>
              <a:ext cx="4782878" cy="2784660"/>
            </a:xfrm>
            <a:prstGeom prst="rect">
              <a:avLst/>
            </a:prstGeom>
          </p:spPr>
        </p:pic>
        <p:sp>
          <p:nvSpPr>
            <p:cNvPr id="15" name="TextBox 14">
              <a:extLst>
                <a:ext uri="{FF2B5EF4-FFF2-40B4-BE49-F238E27FC236}">
                  <a16:creationId xmlns:a16="http://schemas.microsoft.com/office/drawing/2014/main" id="{5489C38A-D78F-03EF-31E6-82866C2E7E63}"/>
                </a:ext>
              </a:extLst>
            </p:cNvPr>
            <p:cNvSpPr txBox="1"/>
            <p:nvPr/>
          </p:nvSpPr>
          <p:spPr>
            <a:xfrm>
              <a:off x="6934600" y="615795"/>
              <a:ext cx="3963508" cy="19042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Học sinh có thể làm được rất nhiều việc phù hợp với khả năng để bảo vệ môi trường sống như trồng và chăm sóc cây xanh, dọn dẹp vệ sinh nơi ở và nơi học tập, tuyên truyền trong cộng đồng về phân loại rác thải, sử dụng đồ tái chế, giữ gìn vệ sinh nơi công cộng.</a:t>
              </a:r>
            </a:p>
          </p:txBody>
        </p:sp>
      </p:grpSp>
    </p:spTree>
    <p:extLst>
      <p:ext uri="{BB962C8B-B14F-4D97-AF65-F5344CB8AC3E}">
        <p14:creationId xmlns:p14="http://schemas.microsoft.com/office/powerpoint/2010/main" val="3691788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descr="A yellow letters on a black background&#10;&#10;Description automatically generated">
            <a:extLst>
              <a:ext uri="{FF2B5EF4-FFF2-40B4-BE49-F238E27FC236}">
                <a16:creationId xmlns:a16="http://schemas.microsoft.com/office/drawing/2014/main" id="{26654F28-B9B9-43E0-51DE-895E54424B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095500"/>
            <a:ext cx="11704320" cy="3886200"/>
          </a:xfrm>
          <a:prstGeom prst="rect">
            <a:avLst/>
          </a:prstGeom>
        </p:spPr>
      </p:pic>
    </p:spTree>
    <p:extLst>
      <p:ext uri="{BB962C8B-B14F-4D97-AF65-F5344CB8AC3E}">
        <p14:creationId xmlns:p14="http://schemas.microsoft.com/office/powerpoint/2010/main" val="1686703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endParaRPr lang="en-US"/>
          </a:p>
        </p:txBody>
      </p:sp>
      <p:sp>
        <p:nvSpPr>
          <p:cNvPr id="19" name="Freeform 19"/>
          <p:cNvSpPr/>
          <p:nvPr/>
        </p:nvSpPr>
        <p:spPr>
          <a:xfrm rot="-7385971">
            <a:off x="11841681" y="3360992"/>
            <a:ext cx="775065" cy="948092"/>
          </a:xfrm>
          <a:custGeom>
            <a:avLst/>
            <a:gdLst/>
            <a:ahLst/>
            <a:cxnLst/>
            <a:rect l="l" t="t" r="r" b="b"/>
            <a:pathLst>
              <a:path w="775065" h="948092">
                <a:moveTo>
                  <a:pt x="0" y="0"/>
                </a:moveTo>
                <a:lnTo>
                  <a:pt x="775065" y="0"/>
                </a:lnTo>
                <a:lnTo>
                  <a:pt x="775065" y="948092"/>
                </a:lnTo>
                <a:lnTo>
                  <a:pt x="0" y="948092"/>
                </a:lnTo>
                <a:lnTo>
                  <a:pt x="0" y="0"/>
                </a:lnTo>
                <a:close/>
              </a:path>
            </a:pathLst>
          </a:custGeom>
          <a:blipFill>
            <a:blip r:embed="rId3"/>
            <a:stretch>
              <a:fillRect/>
            </a:stretch>
          </a:blipFill>
        </p:spPr>
        <p:txBody>
          <a:bodyPr/>
          <a:lstStyle/>
          <a:p>
            <a:endParaRPr lang="en-US"/>
          </a:p>
        </p:txBody>
      </p:sp>
      <p:pic>
        <p:nvPicPr>
          <p:cNvPr id="24" name="Picture 23" descr="A neon colored word on a black background&#10;&#10;Description automatically generated">
            <a:extLst>
              <a:ext uri="{FF2B5EF4-FFF2-40B4-BE49-F238E27FC236}">
                <a16:creationId xmlns:a16="http://schemas.microsoft.com/office/drawing/2014/main" id="{0602D2D8-1781-BA93-A979-4E7441C496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400300"/>
            <a:ext cx="12104839" cy="4114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endParaRPr lang="en-US"/>
          </a:p>
        </p:txBody>
      </p:sp>
      <p:grpSp>
        <p:nvGrpSpPr>
          <p:cNvPr id="28" name="Group 7">
            <a:extLst>
              <a:ext uri="{FF2B5EF4-FFF2-40B4-BE49-F238E27FC236}">
                <a16:creationId xmlns:a16="http://schemas.microsoft.com/office/drawing/2014/main" id="{23AF6DFE-B6A6-3A9F-3CB5-E85040B93C11}"/>
              </a:ext>
            </a:extLst>
          </p:cNvPr>
          <p:cNvGrpSpPr/>
          <p:nvPr/>
        </p:nvGrpSpPr>
        <p:grpSpPr>
          <a:xfrm>
            <a:off x="5314554" y="922508"/>
            <a:ext cx="8801100" cy="8188411"/>
            <a:chOff x="0" y="0"/>
            <a:chExt cx="2187652" cy="2156618"/>
          </a:xfrm>
        </p:grpSpPr>
        <p:sp>
          <p:nvSpPr>
            <p:cNvPr id="29" name="Freeform 8">
              <a:extLst>
                <a:ext uri="{FF2B5EF4-FFF2-40B4-BE49-F238E27FC236}">
                  <a16:creationId xmlns:a16="http://schemas.microsoft.com/office/drawing/2014/main" id="{A045CE05-AEBA-9671-2DF6-541FB0E9AA4E}"/>
                </a:ext>
              </a:extLst>
            </p:cNvPr>
            <p:cNvSpPr/>
            <p:nvPr/>
          </p:nvSpPr>
          <p:spPr>
            <a:xfrm>
              <a:off x="0" y="0"/>
              <a:ext cx="2187652" cy="2156619"/>
            </a:xfrm>
            <a:custGeom>
              <a:avLst/>
              <a:gdLst/>
              <a:ahLst/>
              <a:cxnLst/>
              <a:rect l="l" t="t" r="r" b="b"/>
              <a:pathLst>
                <a:path w="2187652" h="2156619">
                  <a:moveTo>
                    <a:pt x="47535" y="0"/>
                  </a:moveTo>
                  <a:lnTo>
                    <a:pt x="2140117" y="0"/>
                  </a:lnTo>
                  <a:cubicBezTo>
                    <a:pt x="2152724" y="0"/>
                    <a:pt x="2164815" y="5008"/>
                    <a:pt x="2173730" y="13923"/>
                  </a:cubicBezTo>
                  <a:cubicBezTo>
                    <a:pt x="2182644" y="22837"/>
                    <a:pt x="2187652" y="34928"/>
                    <a:pt x="2187652" y="47535"/>
                  </a:cubicBezTo>
                  <a:lnTo>
                    <a:pt x="2187652" y="2109083"/>
                  </a:lnTo>
                  <a:cubicBezTo>
                    <a:pt x="2187652" y="2135336"/>
                    <a:pt x="2166370" y="2156619"/>
                    <a:pt x="2140117" y="2156619"/>
                  </a:cubicBezTo>
                  <a:lnTo>
                    <a:pt x="47535" y="2156619"/>
                  </a:lnTo>
                  <a:cubicBezTo>
                    <a:pt x="21282" y="2156619"/>
                    <a:pt x="0" y="2135336"/>
                    <a:pt x="0" y="2109083"/>
                  </a:cubicBezTo>
                  <a:lnTo>
                    <a:pt x="0" y="47535"/>
                  </a:lnTo>
                  <a:cubicBezTo>
                    <a:pt x="0" y="21282"/>
                    <a:pt x="21282" y="0"/>
                    <a:pt x="47535" y="0"/>
                  </a:cubicBezTo>
                  <a:close/>
                </a:path>
              </a:pathLst>
            </a:custGeom>
            <a:solidFill>
              <a:srgbClr val="FDFCF4"/>
            </a:solidFill>
          </p:spPr>
          <p:txBody>
            <a:bodyPr/>
            <a:lstStyle/>
            <a:p>
              <a:endParaRPr lang="en-US"/>
            </a:p>
          </p:txBody>
        </p:sp>
        <p:sp>
          <p:nvSpPr>
            <p:cNvPr id="30" name="TextBox 9">
              <a:extLst>
                <a:ext uri="{FF2B5EF4-FFF2-40B4-BE49-F238E27FC236}">
                  <a16:creationId xmlns:a16="http://schemas.microsoft.com/office/drawing/2014/main" id="{AA340216-C065-21D7-98CA-936F6C818666}"/>
                </a:ext>
              </a:extLst>
            </p:cNvPr>
            <p:cNvSpPr txBox="1"/>
            <p:nvPr/>
          </p:nvSpPr>
          <p:spPr>
            <a:xfrm>
              <a:off x="0" y="-38100"/>
              <a:ext cx="2187652" cy="2194718"/>
            </a:xfrm>
            <a:prstGeom prst="rect">
              <a:avLst/>
            </a:prstGeom>
          </p:spPr>
          <p:txBody>
            <a:bodyPr lIns="50800" tIns="50800" rIns="50800" bIns="50800" rtlCol="0" anchor="ctr"/>
            <a:lstStyle/>
            <a:p>
              <a:pPr algn="ctr">
                <a:lnSpc>
                  <a:spcPts val="2659"/>
                </a:lnSpc>
              </a:pPr>
              <a:endParaRPr/>
            </a:p>
          </p:txBody>
        </p:sp>
      </p:grpSp>
      <p:sp>
        <p:nvSpPr>
          <p:cNvPr id="31" name="TextBox 15">
            <a:extLst>
              <a:ext uri="{FF2B5EF4-FFF2-40B4-BE49-F238E27FC236}">
                <a16:creationId xmlns:a16="http://schemas.microsoft.com/office/drawing/2014/main" id="{3150D3B5-6905-4D3F-1624-40F1F1DDA20C}"/>
              </a:ext>
            </a:extLst>
          </p:cNvPr>
          <p:cNvSpPr txBox="1"/>
          <p:nvPr/>
        </p:nvSpPr>
        <p:spPr>
          <a:xfrm>
            <a:off x="6152452" y="4823275"/>
            <a:ext cx="7348620" cy="2184829"/>
          </a:xfrm>
          <a:prstGeom prst="rect">
            <a:avLst/>
          </a:prstGeom>
        </p:spPr>
        <p:txBody>
          <a:bodyPr lIns="0" tIns="0" rIns="0" bIns="0" rtlCol="0" anchor="t">
            <a:spAutoFit/>
          </a:bodyPr>
          <a:lstStyle/>
          <a:p>
            <a:pPr algn="ctr">
              <a:lnSpc>
                <a:spcPts val="8840"/>
              </a:lnSpc>
              <a:spcBef>
                <a:spcPct val="0"/>
              </a:spcBef>
            </a:pPr>
            <a:r>
              <a:rPr lang="vi-VN" sz="7200" b="1" dirty="0">
                <a:solidFill>
                  <a:srgbClr val="FE6383"/>
                </a:solidFill>
                <a:latin typeface="Cambria" panose="02040503050406030204" pitchFamily="18" charset="0"/>
                <a:ea typeface="Cambria" panose="02040503050406030204" pitchFamily="18" charset="0"/>
              </a:rPr>
              <a:t>Tìm hiểu các loại môi trường sống</a:t>
            </a:r>
            <a:endParaRPr lang="en-US" sz="7200" b="1" dirty="0">
              <a:solidFill>
                <a:srgbClr val="FE6383"/>
              </a:solidFill>
              <a:latin typeface="Cambria" panose="02040503050406030204" pitchFamily="18" charset="0"/>
              <a:ea typeface="Cambria" panose="02040503050406030204" pitchFamily="18" charset="0"/>
            </a:endParaRPr>
          </a:p>
        </p:txBody>
      </p:sp>
      <p:sp>
        <p:nvSpPr>
          <p:cNvPr id="33" name="TextBox 17">
            <a:extLst>
              <a:ext uri="{FF2B5EF4-FFF2-40B4-BE49-F238E27FC236}">
                <a16:creationId xmlns:a16="http://schemas.microsoft.com/office/drawing/2014/main" id="{63FCC06A-3C61-591E-ED6B-7627FB71D0CE}"/>
              </a:ext>
            </a:extLst>
          </p:cNvPr>
          <p:cNvSpPr txBox="1"/>
          <p:nvPr/>
        </p:nvSpPr>
        <p:spPr>
          <a:xfrm>
            <a:off x="7326566" y="3031198"/>
            <a:ext cx="4630602" cy="718145"/>
          </a:xfrm>
          <a:prstGeom prst="rect">
            <a:avLst/>
          </a:prstGeom>
        </p:spPr>
        <p:txBody>
          <a:bodyPr lIns="0" tIns="0" rIns="0" bIns="0" rtlCol="0" anchor="t">
            <a:spAutoFit/>
          </a:bodyPr>
          <a:lstStyle/>
          <a:p>
            <a:pPr algn="ctr">
              <a:lnSpc>
                <a:spcPts val="5570"/>
              </a:lnSpc>
              <a:spcBef>
                <a:spcPct val="0"/>
              </a:spcBef>
            </a:pPr>
            <a:r>
              <a:rPr lang="en-US" sz="4800" b="1" dirty="0" err="1">
                <a:solidFill>
                  <a:srgbClr val="004AAD"/>
                </a:solidFill>
                <a:latin typeface="Cambria" panose="02040503050406030204" pitchFamily="18" charset="0"/>
                <a:ea typeface="Cambria" panose="02040503050406030204" pitchFamily="18" charset="0"/>
              </a:rPr>
              <a:t>Hoạt</a:t>
            </a:r>
            <a:r>
              <a:rPr lang="en-US" sz="4800" b="1" dirty="0">
                <a:solidFill>
                  <a:srgbClr val="004AAD"/>
                </a:solidFill>
                <a:latin typeface="Cambria" panose="02040503050406030204" pitchFamily="18" charset="0"/>
                <a:ea typeface="Cambria" panose="02040503050406030204" pitchFamily="18" charset="0"/>
              </a:rPr>
              <a:t> </a:t>
            </a:r>
            <a:r>
              <a:rPr lang="en-US" sz="4800" b="1" dirty="0" err="1">
                <a:solidFill>
                  <a:srgbClr val="004AAD"/>
                </a:solidFill>
                <a:latin typeface="Cambria" panose="02040503050406030204" pitchFamily="18" charset="0"/>
                <a:ea typeface="Cambria" panose="02040503050406030204" pitchFamily="18" charset="0"/>
              </a:rPr>
              <a:t>động</a:t>
            </a:r>
            <a:r>
              <a:rPr lang="en-US" sz="4800" b="1" dirty="0">
                <a:solidFill>
                  <a:srgbClr val="004AAD"/>
                </a:solidFill>
                <a:latin typeface="Cambria" panose="02040503050406030204" pitchFamily="18" charset="0"/>
                <a:ea typeface="Cambria" panose="02040503050406030204" pitchFamily="18" charset="0"/>
              </a:rPr>
              <a:t> 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endParaRPr lang="en-US"/>
          </a:p>
        </p:txBody>
      </p:sp>
      <p:sp>
        <p:nvSpPr>
          <p:cNvPr id="22" name="TextBox 21">
            <a:extLst>
              <a:ext uri="{FF2B5EF4-FFF2-40B4-BE49-F238E27FC236}">
                <a16:creationId xmlns:a16="http://schemas.microsoft.com/office/drawing/2014/main" id="{92F27BEA-B253-F6CA-C4B5-3A38FC7DB095}"/>
              </a:ext>
            </a:extLst>
          </p:cNvPr>
          <p:cNvSpPr txBox="1"/>
          <p:nvPr/>
        </p:nvSpPr>
        <p:spPr>
          <a:xfrm>
            <a:off x="1905000" y="952500"/>
            <a:ext cx="14630400" cy="830997"/>
          </a:xfrm>
          <a:prstGeom prst="rect">
            <a:avLst/>
          </a:prstGeom>
          <a:noFill/>
        </p:spPr>
        <p:txBody>
          <a:bodyPr wrap="square" rtlCol="0">
            <a:spAutoFit/>
          </a:bodyPr>
          <a:lstStyle/>
          <a:p>
            <a:pPr algn="ctr"/>
            <a:r>
              <a:rPr lang="en-US" sz="4800" b="1" dirty="0">
                <a:latin typeface="Cambria" panose="02040503050406030204" pitchFamily="18" charset="0"/>
                <a:ea typeface="Cambria" panose="02040503050406030204" pitchFamily="18" charset="0"/>
              </a:rPr>
              <a:t>Quan </a:t>
            </a:r>
            <a:r>
              <a:rPr lang="en-US" sz="4800" b="1" dirty="0" err="1">
                <a:latin typeface="Cambria" panose="02040503050406030204" pitchFamily="18" charset="0"/>
                <a:ea typeface="Cambria" panose="02040503050406030204" pitchFamily="18" charset="0"/>
              </a:rPr>
              <a:t>sát</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tranh</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giải</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câu</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đố</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và</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trả</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lời</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câu</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hỏi</a:t>
            </a:r>
            <a:r>
              <a:rPr lang="en-US" sz="4800" b="1" dirty="0">
                <a:latin typeface="Cambria" panose="02040503050406030204" pitchFamily="18" charset="0"/>
                <a:ea typeface="Cambria" panose="02040503050406030204" pitchFamily="18" charset="0"/>
              </a:rPr>
              <a:t>:</a:t>
            </a:r>
          </a:p>
        </p:txBody>
      </p:sp>
      <p:pic>
        <p:nvPicPr>
          <p:cNvPr id="24" name="Picture 23">
            <a:extLst>
              <a:ext uri="{FF2B5EF4-FFF2-40B4-BE49-F238E27FC236}">
                <a16:creationId xmlns:a16="http://schemas.microsoft.com/office/drawing/2014/main" id="{3CBFCF91-C6EB-A7C8-334A-7076B80B1319}"/>
              </a:ext>
            </a:extLst>
          </p:cNvPr>
          <p:cNvPicPr>
            <a:picLocks noChangeAspect="1"/>
          </p:cNvPicPr>
          <p:nvPr/>
        </p:nvPicPr>
        <p:blipFill>
          <a:blip r:embed="rId3"/>
          <a:stretch>
            <a:fillRect/>
          </a:stretch>
        </p:blipFill>
        <p:spPr>
          <a:xfrm>
            <a:off x="2209800" y="2705100"/>
            <a:ext cx="13208000" cy="5943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20">
            <a:extLst>
              <a:ext uri="{FF2B5EF4-FFF2-40B4-BE49-F238E27FC236}">
                <a16:creationId xmlns:a16="http://schemas.microsoft.com/office/drawing/2014/main" id="{5FD99BC2-657E-F6CA-EDBF-FB441E23A1BB}"/>
              </a:ext>
            </a:extLst>
          </p:cNvPr>
          <p:cNvSpPr/>
          <p:nvPr/>
        </p:nvSpPr>
        <p:spPr>
          <a:xfrm>
            <a:off x="1028700" y="1476753"/>
            <a:ext cx="611407" cy="464160"/>
          </a:xfrm>
          <a:custGeom>
            <a:avLst/>
            <a:gdLst/>
            <a:ahLst/>
            <a:cxnLst/>
            <a:rect l="l" t="t" r="r" b="b"/>
            <a:pathLst>
              <a:path w="611407" h="464160">
                <a:moveTo>
                  <a:pt x="0" y="0"/>
                </a:moveTo>
                <a:lnTo>
                  <a:pt x="611407" y="0"/>
                </a:lnTo>
                <a:lnTo>
                  <a:pt x="611407" y="464160"/>
                </a:lnTo>
                <a:lnTo>
                  <a:pt x="0" y="464160"/>
                </a:lnTo>
                <a:lnTo>
                  <a:pt x="0" y="0"/>
                </a:lnTo>
                <a:close/>
              </a:path>
            </a:pathLst>
          </a:custGeom>
          <a:blipFill>
            <a:blip r:embed="rId2"/>
            <a:stretch>
              <a:fillRect/>
            </a:stretch>
          </a:blipFill>
        </p:spPr>
        <p:txBody>
          <a:bodyPr/>
          <a:lstStyle/>
          <a:p>
            <a:endParaRPr lang="en-US"/>
          </a:p>
        </p:txBody>
      </p:sp>
      <p:grpSp>
        <p:nvGrpSpPr>
          <p:cNvPr id="67" name="Group 7">
            <a:extLst>
              <a:ext uri="{FF2B5EF4-FFF2-40B4-BE49-F238E27FC236}">
                <a16:creationId xmlns:a16="http://schemas.microsoft.com/office/drawing/2014/main" id="{EE426D7C-19D2-C109-126A-7325CB5A495B}"/>
              </a:ext>
            </a:extLst>
          </p:cNvPr>
          <p:cNvGrpSpPr/>
          <p:nvPr/>
        </p:nvGrpSpPr>
        <p:grpSpPr>
          <a:xfrm>
            <a:off x="609600" y="952500"/>
            <a:ext cx="8903224" cy="8229600"/>
            <a:chOff x="0" y="0"/>
            <a:chExt cx="2344882" cy="2167467"/>
          </a:xfrm>
        </p:grpSpPr>
        <p:sp>
          <p:nvSpPr>
            <p:cNvPr id="68" name="Freeform 8">
              <a:extLst>
                <a:ext uri="{FF2B5EF4-FFF2-40B4-BE49-F238E27FC236}">
                  <a16:creationId xmlns:a16="http://schemas.microsoft.com/office/drawing/2014/main" id="{6E0E425E-F8F3-E9BC-9447-37F8D154C272}"/>
                </a:ext>
              </a:extLst>
            </p:cNvPr>
            <p:cNvSpPr/>
            <p:nvPr/>
          </p:nvSpPr>
          <p:spPr>
            <a:xfrm>
              <a:off x="0" y="0"/>
              <a:ext cx="2344882" cy="2167467"/>
            </a:xfrm>
            <a:custGeom>
              <a:avLst/>
              <a:gdLst/>
              <a:ahLst/>
              <a:cxnLst/>
              <a:rect l="l" t="t" r="r" b="b"/>
              <a:pathLst>
                <a:path w="2344882" h="2167467">
                  <a:moveTo>
                    <a:pt x="44348" y="0"/>
                  </a:moveTo>
                  <a:lnTo>
                    <a:pt x="2300534" y="0"/>
                  </a:lnTo>
                  <a:cubicBezTo>
                    <a:pt x="2312296" y="0"/>
                    <a:pt x="2323576" y="4672"/>
                    <a:pt x="2331893" y="12989"/>
                  </a:cubicBezTo>
                  <a:cubicBezTo>
                    <a:pt x="2340210" y="21306"/>
                    <a:pt x="2344882" y="32586"/>
                    <a:pt x="2344882" y="44348"/>
                  </a:cubicBezTo>
                  <a:lnTo>
                    <a:pt x="2344882" y="2123119"/>
                  </a:lnTo>
                  <a:cubicBezTo>
                    <a:pt x="2344882" y="2147612"/>
                    <a:pt x="2325027" y="2167467"/>
                    <a:pt x="2300534" y="2167467"/>
                  </a:cubicBezTo>
                  <a:lnTo>
                    <a:pt x="44348" y="2167467"/>
                  </a:lnTo>
                  <a:cubicBezTo>
                    <a:pt x="32586" y="2167467"/>
                    <a:pt x="21306" y="2162794"/>
                    <a:pt x="12989" y="2154478"/>
                  </a:cubicBezTo>
                  <a:cubicBezTo>
                    <a:pt x="4672" y="2146161"/>
                    <a:pt x="0" y="2134881"/>
                    <a:pt x="0" y="2123119"/>
                  </a:cubicBezTo>
                  <a:lnTo>
                    <a:pt x="0" y="44348"/>
                  </a:lnTo>
                  <a:cubicBezTo>
                    <a:pt x="0" y="19855"/>
                    <a:pt x="19855" y="0"/>
                    <a:pt x="44348" y="0"/>
                  </a:cubicBezTo>
                  <a:close/>
                </a:path>
              </a:pathLst>
            </a:custGeom>
            <a:solidFill>
              <a:srgbClr val="FEEDAA"/>
            </a:solidFill>
            <a:ln cap="rnd">
              <a:noFill/>
              <a:prstDash val="solid"/>
              <a:round/>
            </a:ln>
          </p:spPr>
          <p:txBody>
            <a:bodyPr/>
            <a:lstStyle/>
            <a:p>
              <a:endParaRPr lang="en-US"/>
            </a:p>
          </p:txBody>
        </p:sp>
        <p:sp>
          <p:nvSpPr>
            <p:cNvPr id="69" name="TextBox 9">
              <a:extLst>
                <a:ext uri="{FF2B5EF4-FFF2-40B4-BE49-F238E27FC236}">
                  <a16:creationId xmlns:a16="http://schemas.microsoft.com/office/drawing/2014/main" id="{0D2B62D6-5194-5C52-7E4D-8F17BE7D4DA5}"/>
                </a:ext>
              </a:extLst>
            </p:cNvPr>
            <p:cNvSpPr txBox="1"/>
            <p:nvPr/>
          </p:nvSpPr>
          <p:spPr>
            <a:xfrm>
              <a:off x="0" y="-38100"/>
              <a:ext cx="2344882" cy="2205567"/>
            </a:xfrm>
            <a:prstGeom prst="rect">
              <a:avLst/>
            </a:prstGeom>
          </p:spPr>
          <p:txBody>
            <a:bodyPr lIns="50800" tIns="50800" rIns="50800" bIns="50800" rtlCol="0" anchor="ctr"/>
            <a:lstStyle/>
            <a:p>
              <a:pPr algn="ctr">
                <a:lnSpc>
                  <a:spcPts val="2659"/>
                </a:lnSpc>
                <a:spcBef>
                  <a:spcPct val="0"/>
                </a:spcBef>
              </a:pPr>
              <a:endParaRPr/>
            </a:p>
          </p:txBody>
        </p:sp>
      </p:grpSp>
      <p:sp>
        <p:nvSpPr>
          <p:cNvPr id="71" name="TextBox 70">
            <a:extLst>
              <a:ext uri="{FF2B5EF4-FFF2-40B4-BE49-F238E27FC236}">
                <a16:creationId xmlns:a16="http://schemas.microsoft.com/office/drawing/2014/main" id="{6DC8F3C5-3509-3076-8E5F-86A79F25B79F}"/>
              </a:ext>
            </a:extLst>
          </p:cNvPr>
          <p:cNvSpPr txBox="1"/>
          <p:nvPr/>
        </p:nvSpPr>
        <p:spPr>
          <a:xfrm>
            <a:off x="1066800" y="2628900"/>
            <a:ext cx="8382000" cy="5170646"/>
          </a:xfrm>
          <a:prstGeom prst="rect">
            <a:avLst/>
          </a:prstGeom>
          <a:noFill/>
        </p:spPr>
        <p:txBody>
          <a:bodyPr wrap="square" rtlCol="0">
            <a:spAutoFit/>
          </a:bodyPr>
          <a:lstStyle/>
          <a:p>
            <a:pPr algn="ctr"/>
            <a:r>
              <a:rPr lang="en-US" sz="6600" dirty="0">
                <a:latin typeface="Cambria" panose="02040503050406030204" pitchFamily="18" charset="0"/>
                <a:ea typeface="Cambria" panose="02040503050406030204" pitchFamily="18" charset="0"/>
              </a:rPr>
              <a:t>T</a:t>
            </a:r>
            <a:r>
              <a:rPr lang="vi-VN" sz="6600" dirty="0">
                <a:latin typeface="Cambria" panose="02040503050406030204" pitchFamily="18" charset="0"/>
                <a:ea typeface="Cambria" panose="02040503050406030204" pitchFamily="18" charset="0"/>
              </a:rPr>
              <a:t>ôi là nơi cư trú của con người và các loài sinh vật khác, cung cấp các chất dinh dưỡng nuôi cây phát triển.</a:t>
            </a:r>
          </a:p>
        </p:txBody>
      </p:sp>
      <p:grpSp>
        <p:nvGrpSpPr>
          <p:cNvPr id="72" name="Group 37">
            <a:extLst>
              <a:ext uri="{FF2B5EF4-FFF2-40B4-BE49-F238E27FC236}">
                <a16:creationId xmlns:a16="http://schemas.microsoft.com/office/drawing/2014/main" id="{C0AADE21-C8A3-FEF5-7BA3-BB06259E4FF1}"/>
              </a:ext>
            </a:extLst>
          </p:cNvPr>
          <p:cNvGrpSpPr/>
          <p:nvPr/>
        </p:nvGrpSpPr>
        <p:grpSpPr>
          <a:xfrm>
            <a:off x="10668000" y="3390906"/>
            <a:ext cx="5663369" cy="4052655"/>
            <a:chOff x="0" y="-50339"/>
            <a:chExt cx="3612726" cy="328688"/>
          </a:xfrm>
        </p:grpSpPr>
        <p:sp>
          <p:nvSpPr>
            <p:cNvPr id="73" name="Freeform 38">
              <a:extLst>
                <a:ext uri="{FF2B5EF4-FFF2-40B4-BE49-F238E27FC236}">
                  <a16:creationId xmlns:a16="http://schemas.microsoft.com/office/drawing/2014/main" id="{97DB6E9A-A6D0-642B-28BF-715824BD8580}"/>
                </a:ext>
              </a:extLst>
            </p:cNvPr>
            <p:cNvSpPr/>
            <p:nvPr/>
          </p:nvSpPr>
          <p:spPr>
            <a:xfrm>
              <a:off x="0" y="0"/>
              <a:ext cx="3612726" cy="246293"/>
            </a:xfrm>
            <a:custGeom>
              <a:avLst/>
              <a:gdLst/>
              <a:ahLst/>
              <a:cxnLst/>
              <a:rect l="l" t="t" r="r" b="b"/>
              <a:pathLst>
                <a:path w="3612726" h="246293">
                  <a:moveTo>
                    <a:pt x="22012" y="0"/>
                  </a:moveTo>
                  <a:lnTo>
                    <a:pt x="3590715" y="0"/>
                  </a:lnTo>
                  <a:cubicBezTo>
                    <a:pt x="3596553" y="0"/>
                    <a:pt x="3602151" y="2319"/>
                    <a:pt x="3606279" y="6447"/>
                  </a:cubicBezTo>
                  <a:cubicBezTo>
                    <a:pt x="3610407" y="10575"/>
                    <a:pt x="3612726" y="16174"/>
                    <a:pt x="3612726" y="22012"/>
                  </a:cubicBezTo>
                  <a:lnTo>
                    <a:pt x="3612726" y="224281"/>
                  </a:lnTo>
                  <a:cubicBezTo>
                    <a:pt x="3612726" y="230119"/>
                    <a:pt x="3610407" y="235718"/>
                    <a:pt x="3606279" y="239846"/>
                  </a:cubicBezTo>
                  <a:cubicBezTo>
                    <a:pt x="3602151" y="243974"/>
                    <a:pt x="3596553" y="246293"/>
                    <a:pt x="3590715" y="246293"/>
                  </a:cubicBezTo>
                  <a:lnTo>
                    <a:pt x="22012" y="246293"/>
                  </a:lnTo>
                  <a:cubicBezTo>
                    <a:pt x="16174" y="246293"/>
                    <a:pt x="10575" y="243974"/>
                    <a:pt x="6447" y="239846"/>
                  </a:cubicBezTo>
                  <a:cubicBezTo>
                    <a:pt x="2319" y="235718"/>
                    <a:pt x="0" y="230119"/>
                    <a:pt x="0" y="224281"/>
                  </a:cubicBezTo>
                  <a:lnTo>
                    <a:pt x="0" y="22012"/>
                  </a:lnTo>
                  <a:cubicBezTo>
                    <a:pt x="0" y="16174"/>
                    <a:pt x="2319" y="10575"/>
                    <a:pt x="6447" y="6447"/>
                  </a:cubicBezTo>
                  <a:cubicBezTo>
                    <a:pt x="10575" y="2319"/>
                    <a:pt x="16174" y="0"/>
                    <a:pt x="22012" y="0"/>
                  </a:cubicBezTo>
                  <a:close/>
                </a:path>
              </a:pathLst>
            </a:custGeom>
            <a:solidFill>
              <a:srgbClr val="FFFFFF"/>
            </a:solidFill>
            <a:ln w="47625" cap="rnd">
              <a:solidFill>
                <a:srgbClr val="38B6FF"/>
              </a:solidFill>
              <a:prstDash val="lgDash"/>
              <a:round/>
            </a:ln>
          </p:spPr>
          <p:txBody>
            <a:bodyPr/>
            <a:lstStyle/>
            <a:p>
              <a:endParaRPr lang="en-US" b="1"/>
            </a:p>
          </p:txBody>
        </p:sp>
        <p:sp>
          <p:nvSpPr>
            <p:cNvPr id="74" name="TextBox 39">
              <a:extLst>
                <a:ext uri="{FF2B5EF4-FFF2-40B4-BE49-F238E27FC236}">
                  <a16:creationId xmlns:a16="http://schemas.microsoft.com/office/drawing/2014/main" id="{2C51B1EA-2BBE-63E7-B739-A02C6313B4F8}"/>
                </a:ext>
              </a:extLst>
            </p:cNvPr>
            <p:cNvSpPr txBox="1"/>
            <p:nvPr/>
          </p:nvSpPr>
          <p:spPr>
            <a:xfrm>
              <a:off x="0" y="-50339"/>
              <a:ext cx="3612726" cy="328688"/>
            </a:xfrm>
            <a:prstGeom prst="rect">
              <a:avLst/>
            </a:prstGeom>
          </p:spPr>
          <p:txBody>
            <a:bodyPr lIns="50800" tIns="50800" rIns="50800" bIns="50800" rtlCol="0" anchor="ctr"/>
            <a:lstStyle/>
            <a:p>
              <a:pPr marL="0" marR="0" algn="ctr">
                <a:lnSpc>
                  <a:spcPct val="120000"/>
                </a:lnSpc>
                <a:spcBef>
                  <a:spcPts val="0"/>
                </a:spcBef>
                <a:spcAft>
                  <a:spcPts val="0"/>
                </a:spcAft>
              </a:pPr>
              <a:r>
                <a:rPr lang="en-US" sz="7200" b="1" dirty="0" err="1">
                  <a:solidFill>
                    <a:srgbClr val="FF0000"/>
                  </a:solidFill>
                  <a:effectLst/>
                  <a:latin typeface="Cambria" panose="02040503050406030204" pitchFamily="18" charset="0"/>
                  <a:ea typeface="Cambria" panose="02040503050406030204" pitchFamily="18" charset="0"/>
                </a:rPr>
                <a:t>Tôi</a:t>
              </a:r>
              <a:r>
                <a:rPr lang="en-US" sz="7200" b="1" dirty="0">
                  <a:solidFill>
                    <a:srgbClr val="FF0000"/>
                  </a:solidFill>
                  <a:effectLst/>
                  <a:latin typeface="Cambria" panose="02040503050406030204" pitchFamily="18" charset="0"/>
                  <a:ea typeface="Cambria" panose="02040503050406030204" pitchFamily="18" charset="0"/>
                </a:rPr>
                <a:t> </a:t>
              </a:r>
              <a:r>
                <a:rPr lang="en-US" sz="7200" b="1" dirty="0" err="1">
                  <a:solidFill>
                    <a:srgbClr val="FF0000"/>
                  </a:solidFill>
                  <a:effectLst/>
                  <a:latin typeface="Cambria" panose="02040503050406030204" pitchFamily="18" charset="0"/>
                  <a:ea typeface="Cambria" panose="02040503050406030204" pitchFamily="18" charset="0"/>
                </a:rPr>
                <a:t>là</a:t>
              </a:r>
              <a:r>
                <a:rPr lang="en-US" sz="7200" b="1" dirty="0">
                  <a:solidFill>
                    <a:srgbClr val="FF0000"/>
                  </a:solidFill>
                  <a:effectLst/>
                  <a:latin typeface="Cambria" panose="02040503050406030204" pitchFamily="18" charset="0"/>
                  <a:ea typeface="Cambria" panose="02040503050406030204" pitchFamily="18" charset="0"/>
                </a:rPr>
                <a:t> </a:t>
              </a:r>
              <a:r>
                <a:rPr lang="en-US" sz="7200" b="1" dirty="0" err="1">
                  <a:solidFill>
                    <a:srgbClr val="FF0000"/>
                  </a:solidFill>
                  <a:effectLst/>
                  <a:latin typeface="Cambria" panose="02040503050406030204" pitchFamily="18" charset="0"/>
                  <a:ea typeface="Cambria" panose="02040503050406030204" pitchFamily="18" charset="0"/>
                </a:rPr>
                <a:t>môi</a:t>
              </a:r>
              <a:r>
                <a:rPr lang="en-US" sz="7200" b="1" dirty="0">
                  <a:solidFill>
                    <a:srgbClr val="FF0000"/>
                  </a:solidFill>
                  <a:effectLst/>
                  <a:latin typeface="Cambria" panose="02040503050406030204" pitchFamily="18" charset="0"/>
                  <a:ea typeface="Cambria" panose="02040503050406030204" pitchFamily="18" charset="0"/>
                </a:rPr>
                <a:t> </a:t>
              </a:r>
              <a:r>
                <a:rPr lang="en-US" sz="7200" b="1" dirty="0" err="1">
                  <a:solidFill>
                    <a:srgbClr val="FF0000"/>
                  </a:solidFill>
                  <a:effectLst/>
                  <a:latin typeface="Cambria" panose="02040503050406030204" pitchFamily="18" charset="0"/>
                  <a:ea typeface="Cambria" panose="02040503050406030204" pitchFamily="18" charset="0"/>
                </a:rPr>
                <a:t>trường</a:t>
              </a:r>
              <a:r>
                <a:rPr lang="en-US" sz="7200" b="1" dirty="0">
                  <a:solidFill>
                    <a:srgbClr val="FF0000"/>
                  </a:solidFill>
                  <a:effectLst/>
                  <a:latin typeface="Cambria" panose="02040503050406030204" pitchFamily="18" charset="0"/>
                  <a:ea typeface="Cambria" panose="02040503050406030204" pitchFamily="18" charset="0"/>
                </a:rPr>
                <a:t> </a:t>
              </a:r>
              <a:r>
                <a:rPr lang="en-US" sz="7200" b="1" dirty="0" err="1">
                  <a:solidFill>
                    <a:srgbClr val="FF0000"/>
                  </a:solidFill>
                  <a:effectLst/>
                  <a:latin typeface="Cambria" panose="02040503050406030204" pitchFamily="18" charset="0"/>
                  <a:ea typeface="Cambria" panose="02040503050406030204" pitchFamily="18" charset="0"/>
                </a:rPr>
                <a:t>đất</a:t>
              </a:r>
              <a:r>
                <a:rPr lang="en-US" sz="7200" b="1" dirty="0">
                  <a:solidFill>
                    <a:srgbClr val="FF0000"/>
                  </a:solidFill>
                  <a:effectLst/>
                  <a:latin typeface="Cambria" panose="02040503050406030204" pitchFamily="18" charset="0"/>
                  <a:ea typeface="Cambria" panose="02040503050406030204" pitchFamily="18"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down)">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20">
            <a:extLst>
              <a:ext uri="{FF2B5EF4-FFF2-40B4-BE49-F238E27FC236}">
                <a16:creationId xmlns:a16="http://schemas.microsoft.com/office/drawing/2014/main" id="{5FD99BC2-657E-F6CA-EDBF-FB441E23A1BB}"/>
              </a:ext>
            </a:extLst>
          </p:cNvPr>
          <p:cNvSpPr/>
          <p:nvPr/>
        </p:nvSpPr>
        <p:spPr>
          <a:xfrm>
            <a:off x="1028700" y="1476753"/>
            <a:ext cx="611407" cy="464160"/>
          </a:xfrm>
          <a:custGeom>
            <a:avLst/>
            <a:gdLst/>
            <a:ahLst/>
            <a:cxnLst/>
            <a:rect l="l" t="t" r="r" b="b"/>
            <a:pathLst>
              <a:path w="611407" h="464160">
                <a:moveTo>
                  <a:pt x="0" y="0"/>
                </a:moveTo>
                <a:lnTo>
                  <a:pt x="611407" y="0"/>
                </a:lnTo>
                <a:lnTo>
                  <a:pt x="611407" y="464160"/>
                </a:lnTo>
                <a:lnTo>
                  <a:pt x="0" y="46416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7" name="Group 7">
            <a:extLst>
              <a:ext uri="{FF2B5EF4-FFF2-40B4-BE49-F238E27FC236}">
                <a16:creationId xmlns:a16="http://schemas.microsoft.com/office/drawing/2014/main" id="{EE426D7C-19D2-C109-126A-7325CB5A495B}"/>
              </a:ext>
            </a:extLst>
          </p:cNvPr>
          <p:cNvGrpSpPr/>
          <p:nvPr/>
        </p:nvGrpSpPr>
        <p:grpSpPr>
          <a:xfrm>
            <a:off x="609600" y="952500"/>
            <a:ext cx="8903224" cy="8229600"/>
            <a:chOff x="0" y="0"/>
            <a:chExt cx="2344882" cy="2167467"/>
          </a:xfrm>
        </p:grpSpPr>
        <p:sp>
          <p:nvSpPr>
            <p:cNvPr id="68" name="Freeform 8">
              <a:extLst>
                <a:ext uri="{FF2B5EF4-FFF2-40B4-BE49-F238E27FC236}">
                  <a16:creationId xmlns:a16="http://schemas.microsoft.com/office/drawing/2014/main" id="{6E0E425E-F8F3-E9BC-9447-37F8D154C272}"/>
                </a:ext>
              </a:extLst>
            </p:cNvPr>
            <p:cNvSpPr/>
            <p:nvPr/>
          </p:nvSpPr>
          <p:spPr>
            <a:xfrm>
              <a:off x="0" y="0"/>
              <a:ext cx="2344882" cy="2167467"/>
            </a:xfrm>
            <a:custGeom>
              <a:avLst/>
              <a:gdLst/>
              <a:ahLst/>
              <a:cxnLst/>
              <a:rect l="l" t="t" r="r" b="b"/>
              <a:pathLst>
                <a:path w="2344882" h="2167467">
                  <a:moveTo>
                    <a:pt x="44348" y="0"/>
                  </a:moveTo>
                  <a:lnTo>
                    <a:pt x="2300534" y="0"/>
                  </a:lnTo>
                  <a:cubicBezTo>
                    <a:pt x="2312296" y="0"/>
                    <a:pt x="2323576" y="4672"/>
                    <a:pt x="2331893" y="12989"/>
                  </a:cubicBezTo>
                  <a:cubicBezTo>
                    <a:pt x="2340210" y="21306"/>
                    <a:pt x="2344882" y="32586"/>
                    <a:pt x="2344882" y="44348"/>
                  </a:cubicBezTo>
                  <a:lnTo>
                    <a:pt x="2344882" y="2123119"/>
                  </a:lnTo>
                  <a:cubicBezTo>
                    <a:pt x="2344882" y="2147612"/>
                    <a:pt x="2325027" y="2167467"/>
                    <a:pt x="2300534" y="2167467"/>
                  </a:cubicBezTo>
                  <a:lnTo>
                    <a:pt x="44348" y="2167467"/>
                  </a:lnTo>
                  <a:cubicBezTo>
                    <a:pt x="32586" y="2167467"/>
                    <a:pt x="21306" y="2162794"/>
                    <a:pt x="12989" y="2154478"/>
                  </a:cubicBezTo>
                  <a:cubicBezTo>
                    <a:pt x="4672" y="2146161"/>
                    <a:pt x="0" y="2134881"/>
                    <a:pt x="0" y="2123119"/>
                  </a:cubicBezTo>
                  <a:lnTo>
                    <a:pt x="0" y="44348"/>
                  </a:lnTo>
                  <a:cubicBezTo>
                    <a:pt x="0" y="19855"/>
                    <a:pt x="19855" y="0"/>
                    <a:pt x="44348" y="0"/>
                  </a:cubicBezTo>
                  <a:close/>
                </a:path>
              </a:pathLst>
            </a:custGeom>
            <a:solidFill>
              <a:srgbClr val="FEEDAA"/>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TextBox 9">
              <a:extLst>
                <a:ext uri="{FF2B5EF4-FFF2-40B4-BE49-F238E27FC236}">
                  <a16:creationId xmlns:a16="http://schemas.microsoft.com/office/drawing/2014/main" id="{0D2B62D6-5194-5C52-7E4D-8F17BE7D4DA5}"/>
                </a:ext>
              </a:extLst>
            </p:cNvPr>
            <p:cNvSpPr txBox="1"/>
            <p:nvPr/>
          </p:nvSpPr>
          <p:spPr>
            <a:xfrm>
              <a:off x="0" y="-38100"/>
              <a:ext cx="2344882"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1" name="TextBox 70">
            <a:extLst>
              <a:ext uri="{FF2B5EF4-FFF2-40B4-BE49-F238E27FC236}">
                <a16:creationId xmlns:a16="http://schemas.microsoft.com/office/drawing/2014/main" id="{6DC8F3C5-3509-3076-8E5F-86A79F25B79F}"/>
              </a:ext>
            </a:extLst>
          </p:cNvPr>
          <p:cNvSpPr txBox="1"/>
          <p:nvPr/>
        </p:nvSpPr>
        <p:spPr>
          <a:xfrm>
            <a:off x="685800" y="2628900"/>
            <a:ext cx="8763000" cy="5170646"/>
          </a:xfrm>
          <a:prstGeom prst="rect">
            <a:avLst/>
          </a:prstGeom>
          <a:noFill/>
        </p:spPr>
        <p:txBody>
          <a:bodyPr wrap="square" rtlCol="0">
            <a:spAutoFit/>
          </a:bodyPr>
          <a:lstStyle/>
          <a:p>
            <a:pPr lvl="0" algn="ctr"/>
            <a:r>
              <a:rPr lang="vi-VN" sz="6600" dirty="0">
                <a:solidFill>
                  <a:prstClr val="black"/>
                </a:solidFill>
                <a:latin typeface="Cambria" panose="02040503050406030204" pitchFamily="18" charset="0"/>
                <a:ea typeface="Cambria" panose="02040503050406030204" pitchFamily="18" charset="0"/>
              </a:rPr>
              <a:t>Tôi bao gồm đại dương, sông, suối, hồ, kênh,... có vai trò quan trọng trong việc điều tiết khí hậu, duy trì sự sống.</a:t>
            </a:r>
          </a:p>
        </p:txBody>
      </p:sp>
      <p:grpSp>
        <p:nvGrpSpPr>
          <p:cNvPr id="72" name="Group 37">
            <a:extLst>
              <a:ext uri="{FF2B5EF4-FFF2-40B4-BE49-F238E27FC236}">
                <a16:creationId xmlns:a16="http://schemas.microsoft.com/office/drawing/2014/main" id="{C0AADE21-C8A3-FEF5-7BA3-BB06259E4FF1}"/>
              </a:ext>
            </a:extLst>
          </p:cNvPr>
          <p:cNvGrpSpPr/>
          <p:nvPr/>
        </p:nvGrpSpPr>
        <p:grpSpPr>
          <a:xfrm>
            <a:off x="10668000" y="3390906"/>
            <a:ext cx="6553200" cy="4052655"/>
            <a:chOff x="0" y="-50339"/>
            <a:chExt cx="3612726" cy="328688"/>
          </a:xfrm>
        </p:grpSpPr>
        <p:sp>
          <p:nvSpPr>
            <p:cNvPr id="73" name="Freeform 38">
              <a:extLst>
                <a:ext uri="{FF2B5EF4-FFF2-40B4-BE49-F238E27FC236}">
                  <a16:creationId xmlns:a16="http://schemas.microsoft.com/office/drawing/2014/main" id="{97DB6E9A-A6D0-642B-28BF-715824BD8580}"/>
                </a:ext>
              </a:extLst>
            </p:cNvPr>
            <p:cNvSpPr/>
            <p:nvPr/>
          </p:nvSpPr>
          <p:spPr>
            <a:xfrm>
              <a:off x="0" y="0"/>
              <a:ext cx="3612726" cy="246293"/>
            </a:xfrm>
            <a:custGeom>
              <a:avLst/>
              <a:gdLst/>
              <a:ahLst/>
              <a:cxnLst/>
              <a:rect l="l" t="t" r="r" b="b"/>
              <a:pathLst>
                <a:path w="3612726" h="246293">
                  <a:moveTo>
                    <a:pt x="22012" y="0"/>
                  </a:moveTo>
                  <a:lnTo>
                    <a:pt x="3590715" y="0"/>
                  </a:lnTo>
                  <a:cubicBezTo>
                    <a:pt x="3596553" y="0"/>
                    <a:pt x="3602151" y="2319"/>
                    <a:pt x="3606279" y="6447"/>
                  </a:cubicBezTo>
                  <a:cubicBezTo>
                    <a:pt x="3610407" y="10575"/>
                    <a:pt x="3612726" y="16174"/>
                    <a:pt x="3612726" y="22012"/>
                  </a:cubicBezTo>
                  <a:lnTo>
                    <a:pt x="3612726" y="224281"/>
                  </a:lnTo>
                  <a:cubicBezTo>
                    <a:pt x="3612726" y="230119"/>
                    <a:pt x="3610407" y="235718"/>
                    <a:pt x="3606279" y="239846"/>
                  </a:cubicBezTo>
                  <a:cubicBezTo>
                    <a:pt x="3602151" y="243974"/>
                    <a:pt x="3596553" y="246293"/>
                    <a:pt x="3590715" y="246293"/>
                  </a:cubicBezTo>
                  <a:lnTo>
                    <a:pt x="22012" y="246293"/>
                  </a:lnTo>
                  <a:cubicBezTo>
                    <a:pt x="16174" y="246293"/>
                    <a:pt x="10575" y="243974"/>
                    <a:pt x="6447" y="239846"/>
                  </a:cubicBezTo>
                  <a:cubicBezTo>
                    <a:pt x="2319" y="235718"/>
                    <a:pt x="0" y="230119"/>
                    <a:pt x="0" y="224281"/>
                  </a:cubicBezTo>
                  <a:lnTo>
                    <a:pt x="0" y="22012"/>
                  </a:lnTo>
                  <a:cubicBezTo>
                    <a:pt x="0" y="16174"/>
                    <a:pt x="2319" y="10575"/>
                    <a:pt x="6447" y="6447"/>
                  </a:cubicBezTo>
                  <a:cubicBezTo>
                    <a:pt x="10575" y="2319"/>
                    <a:pt x="16174" y="0"/>
                    <a:pt x="22012" y="0"/>
                  </a:cubicBezTo>
                  <a:close/>
                </a:path>
              </a:pathLst>
            </a:custGeom>
            <a:solidFill>
              <a:srgbClr val="FFFFFF"/>
            </a:solidFill>
            <a:ln w="47625" cap="rnd">
              <a:solidFill>
                <a:srgbClr val="38B6FF"/>
              </a:solidFill>
              <a:prstDash val="lg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
          <p:nvSpPr>
            <p:cNvPr id="74" name="TextBox 39">
              <a:extLst>
                <a:ext uri="{FF2B5EF4-FFF2-40B4-BE49-F238E27FC236}">
                  <a16:creationId xmlns:a16="http://schemas.microsoft.com/office/drawing/2014/main" id="{2C51B1EA-2BBE-63E7-B739-A02C6313B4F8}"/>
                </a:ext>
              </a:extLst>
            </p:cNvPr>
            <p:cNvSpPr txBox="1"/>
            <p:nvPr/>
          </p:nvSpPr>
          <p:spPr>
            <a:xfrm>
              <a:off x="0" y="-50339"/>
              <a:ext cx="3612726" cy="328688"/>
            </a:xfrm>
            <a:prstGeom prst="rect">
              <a:avLst/>
            </a:prstGeom>
          </p:spPr>
          <p:txBody>
            <a:bodyPr lIns="50800" tIns="50800" rIns="50800" bIns="50800" rtlCol="0" anchor="ctr"/>
            <a:lstStyle/>
            <a:p>
              <a:pPr marL="0" marR="0" algn="ctr">
                <a:lnSpc>
                  <a:spcPct val="120000"/>
                </a:lnSpc>
                <a:spcBef>
                  <a:spcPts val="0"/>
                </a:spcBef>
                <a:spcAft>
                  <a:spcPts val="0"/>
                </a:spcAft>
              </a:pPr>
              <a:r>
                <a:rPr lang="en-US" sz="7200" b="1" dirty="0" err="1">
                  <a:solidFill>
                    <a:srgbClr val="FF0000"/>
                  </a:solidFill>
                  <a:effectLst/>
                  <a:latin typeface="Cambria" panose="02040503050406030204" pitchFamily="18" charset="0"/>
                  <a:ea typeface="Cambria" panose="02040503050406030204" pitchFamily="18" charset="0"/>
                </a:rPr>
                <a:t>Tôi</a:t>
              </a:r>
              <a:r>
                <a:rPr lang="en-US" sz="7200" b="1" dirty="0">
                  <a:solidFill>
                    <a:srgbClr val="FF0000"/>
                  </a:solidFill>
                  <a:effectLst/>
                  <a:latin typeface="Cambria" panose="02040503050406030204" pitchFamily="18" charset="0"/>
                  <a:ea typeface="Cambria" panose="02040503050406030204" pitchFamily="18" charset="0"/>
                </a:rPr>
                <a:t> </a:t>
              </a:r>
              <a:r>
                <a:rPr lang="en-US" sz="7200" b="1" dirty="0" err="1">
                  <a:solidFill>
                    <a:srgbClr val="FF0000"/>
                  </a:solidFill>
                  <a:effectLst/>
                  <a:latin typeface="Cambria" panose="02040503050406030204" pitchFamily="18" charset="0"/>
                  <a:ea typeface="Cambria" panose="02040503050406030204" pitchFamily="18" charset="0"/>
                </a:rPr>
                <a:t>là</a:t>
              </a:r>
              <a:r>
                <a:rPr lang="en-US" sz="7200" b="1" dirty="0">
                  <a:solidFill>
                    <a:srgbClr val="FF0000"/>
                  </a:solidFill>
                  <a:effectLst/>
                  <a:latin typeface="Cambria" panose="02040503050406030204" pitchFamily="18" charset="0"/>
                  <a:ea typeface="Cambria" panose="02040503050406030204" pitchFamily="18" charset="0"/>
                </a:rPr>
                <a:t> </a:t>
              </a:r>
              <a:r>
                <a:rPr lang="en-US" sz="7200" b="1" dirty="0" err="1">
                  <a:solidFill>
                    <a:srgbClr val="FF0000"/>
                  </a:solidFill>
                  <a:effectLst/>
                  <a:latin typeface="Cambria" panose="02040503050406030204" pitchFamily="18" charset="0"/>
                  <a:ea typeface="Cambria" panose="02040503050406030204" pitchFamily="18" charset="0"/>
                </a:rPr>
                <a:t>môi</a:t>
              </a:r>
              <a:r>
                <a:rPr lang="en-US" sz="7200" b="1" dirty="0">
                  <a:solidFill>
                    <a:srgbClr val="FF0000"/>
                  </a:solidFill>
                  <a:effectLst/>
                  <a:latin typeface="Cambria" panose="02040503050406030204" pitchFamily="18" charset="0"/>
                  <a:ea typeface="Cambria" panose="02040503050406030204" pitchFamily="18" charset="0"/>
                </a:rPr>
                <a:t> </a:t>
              </a:r>
              <a:r>
                <a:rPr lang="en-US" sz="7200" b="1" dirty="0" err="1">
                  <a:solidFill>
                    <a:srgbClr val="FF0000"/>
                  </a:solidFill>
                  <a:effectLst/>
                  <a:latin typeface="Cambria" panose="02040503050406030204" pitchFamily="18" charset="0"/>
                  <a:ea typeface="Cambria" panose="02040503050406030204" pitchFamily="18" charset="0"/>
                </a:rPr>
                <a:t>trường</a:t>
              </a:r>
              <a:r>
                <a:rPr lang="en-US" sz="7200" b="1" dirty="0">
                  <a:solidFill>
                    <a:srgbClr val="FF0000"/>
                  </a:solidFill>
                  <a:effectLst/>
                  <a:latin typeface="Cambria" panose="02040503050406030204" pitchFamily="18" charset="0"/>
                  <a:ea typeface="Cambria" panose="02040503050406030204" pitchFamily="18" charset="0"/>
                </a:rPr>
                <a:t> </a:t>
              </a:r>
              <a:r>
                <a:rPr lang="en-US" sz="7200" b="1" dirty="0" err="1">
                  <a:solidFill>
                    <a:srgbClr val="FF0000"/>
                  </a:solidFill>
                  <a:effectLst/>
                  <a:latin typeface="Cambria" panose="02040503050406030204" pitchFamily="18" charset="0"/>
                  <a:ea typeface="Cambria" panose="02040503050406030204" pitchFamily="18" charset="0"/>
                </a:rPr>
                <a:t>nước</a:t>
              </a:r>
              <a:r>
                <a:rPr lang="en-US" sz="7200" b="1" dirty="0">
                  <a:solidFill>
                    <a:srgbClr val="FF0000"/>
                  </a:solidFill>
                  <a:effectLst/>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95541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down)">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20">
            <a:extLst>
              <a:ext uri="{FF2B5EF4-FFF2-40B4-BE49-F238E27FC236}">
                <a16:creationId xmlns:a16="http://schemas.microsoft.com/office/drawing/2014/main" id="{5FD99BC2-657E-F6CA-EDBF-FB441E23A1BB}"/>
              </a:ext>
            </a:extLst>
          </p:cNvPr>
          <p:cNvSpPr/>
          <p:nvPr/>
        </p:nvSpPr>
        <p:spPr>
          <a:xfrm>
            <a:off x="1028700" y="1476753"/>
            <a:ext cx="611407" cy="464160"/>
          </a:xfrm>
          <a:custGeom>
            <a:avLst/>
            <a:gdLst/>
            <a:ahLst/>
            <a:cxnLst/>
            <a:rect l="l" t="t" r="r" b="b"/>
            <a:pathLst>
              <a:path w="611407" h="464160">
                <a:moveTo>
                  <a:pt x="0" y="0"/>
                </a:moveTo>
                <a:lnTo>
                  <a:pt x="611407" y="0"/>
                </a:lnTo>
                <a:lnTo>
                  <a:pt x="611407" y="464160"/>
                </a:lnTo>
                <a:lnTo>
                  <a:pt x="0" y="46416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7" name="Group 7">
            <a:extLst>
              <a:ext uri="{FF2B5EF4-FFF2-40B4-BE49-F238E27FC236}">
                <a16:creationId xmlns:a16="http://schemas.microsoft.com/office/drawing/2014/main" id="{EE426D7C-19D2-C109-126A-7325CB5A495B}"/>
              </a:ext>
            </a:extLst>
          </p:cNvPr>
          <p:cNvGrpSpPr/>
          <p:nvPr/>
        </p:nvGrpSpPr>
        <p:grpSpPr>
          <a:xfrm>
            <a:off x="609600" y="952500"/>
            <a:ext cx="8903224" cy="8229600"/>
            <a:chOff x="0" y="0"/>
            <a:chExt cx="2344882" cy="2167467"/>
          </a:xfrm>
        </p:grpSpPr>
        <p:sp>
          <p:nvSpPr>
            <p:cNvPr id="68" name="Freeform 8">
              <a:extLst>
                <a:ext uri="{FF2B5EF4-FFF2-40B4-BE49-F238E27FC236}">
                  <a16:creationId xmlns:a16="http://schemas.microsoft.com/office/drawing/2014/main" id="{6E0E425E-F8F3-E9BC-9447-37F8D154C272}"/>
                </a:ext>
              </a:extLst>
            </p:cNvPr>
            <p:cNvSpPr/>
            <p:nvPr/>
          </p:nvSpPr>
          <p:spPr>
            <a:xfrm>
              <a:off x="0" y="0"/>
              <a:ext cx="2344882" cy="2167467"/>
            </a:xfrm>
            <a:custGeom>
              <a:avLst/>
              <a:gdLst/>
              <a:ahLst/>
              <a:cxnLst/>
              <a:rect l="l" t="t" r="r" b="b"/>
              <a:pathLst>
                <a:path w="2344882" h="2167467">
                  <a:moveTo>
                    <a:pt x="44348" y="0"/>
                  </a:moveTo>
                  <a:lnTo>
                    <a:pt x="2300534" y="0"/>
                  </a:lnTo>
                  <a:cubicBezTo>
                    <a:pt x="2312296" y="0"/>
                    <a:pt x="2323576" y="4672"/>
                    <a:pt x="2331893" y="12989"/>
                  </a:cubicBezTo>
                  <a:cubicBezTo>
                    <a:pt x="2340210" y="21306"/>
                    <a:pt x="2344882" y="32586"/>
                    <a:pt x="2344882" y="44348"/>
                  </a:cubicBezTo>
                  <a:lnTo>
                    <a:pt x="2344882" y="2123119"/>
                  </a:lnTo>
                  <a:cubicBezTo>
                    <a:pt x="2344882" y="2147612"/>
                    <a:pt x="2325027" y="2167467"/>
                    <a:pt x="2300534" y="2167467"/>
                  </a:cubicBezTo>
                  <a:lnTo>
                    <a:pt x="44348" y="2167467"/>
                  </a:lnTo>
                  <a:cubicBezTo>
                    <a:pt x="32586" y="2167467"/>
                    <a:pt x="21306" y="2162794"/>
                    <a:pt x="12989" y="2154478"/>
                  </a:cubicBezTo>
                  <a:cubicBezTo>
                    <a:pt x="4672" y="2146161"/>
                    <a:pt x="0" y="2134881"/>
                    <a:pt x="0" y="2123119"/>
                  </a:cubicBezTo>
                  <a:lnTo>
                    <a:pt x="0" y="44348"/>
                  </a:lnTo>
                  <a:cubicBezTo>
                    <a:pt x="0" y="19855"/>
                    <a:pt x="19855" y="0"/>
                    <a:pt x="44348" y="0"/>
                  </a:cubicBezTo>
                  <a:close/>
                </a:path>
              </a:pathLst>
            </a:custGeom>
            <a:solidFill>
              <a:srgbClr val="FEEDAA"/>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TextBox 9">
              <a:extLst>
                <a:ext uri="{FF2B5EF4-FFF2-40B4-BE49-F238E27FC236}">
                  <a16:creationId xmlns:a16="http://schemas.microsoft.com/office/drawing/2014/main" id="{0D2B62D6-5194-5C52-7E4D-8F17BE7D4DA5}"/>
                </a:ext>
              </a:extLst>
            </p:cNvPr>
            <p:cNvSpPr txBox="1"/>
            <p:nvPr/>
          </p:nvSpPr>
          <p:spPr>
            <a:xfrm>
              <a:off x="0" y="-38100"/>
              <a:ext cx="2344882"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1" name="TextBox 70">
            <a:extLst>
              <a:ext uri="{FF2B5EF4-FFF2-40B4-BE49-F238E27FC236}">
                <a16:creationId xmlns:a16="http://schemas.microsoft.com/office/drawing/2014/main" id="{6DC8F3C5-3509-3076-8E5F-86A79F25B79F}"/>
              </a:ext>
            </a:extLst>
          </p:cNvPr>
          <p:cNvSpPr txBox="1"/>
          <p:nvPr/>
        </p:nvSpPr>
        <p:spPr>
          <a:xfrm>
            <a:off x="685800" y="2628900"/>
            <a:ext cx="8763000"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Tôi bao gồm</a:t>
            </a:r>
            <a:r>
              <a:rPr kumimoji="0" lang="en-US" sz="6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oxi</a:t>
            </a:r>
            <a:r>
              <a:rPr kumimoji="0" lang="en-US" sz="6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ni</a:t>
            </a:r>
            <a:r>
              <a:rPr kumimoji="0" lang="en-US" sz="6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tơ</a:t>
            </a:r>
            <a:r>
              <a:rPr kumimoji="0" lang="en-US" sz="6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cacbonic</a:t>
            </a:r>
            <a:r>
              <a:rPr kumimoji="0" lang="en-US" sz="6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cung</a:t>
            </a:r>
            <a:r>
              <a:rPr kumimoji="0" lang="en-US" sz="6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cấp</a:t>
            </a:r>
            <a:r>
              <a:rPr kumimoji="0" lang="en-US" sz="6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6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sống</a:t>
            </a:r>
            <a:r>
              <a:rPr kumimoji="0" lang="en-US" sz="6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6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6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6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sinh</a:t>
            </a:r>
            <a:r>
              <a:rPr kumimoji="0" lang="en-US" sz="6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vật</a:t>
            </a:r>
            <a:r>
              <a:rPr kumimoji="0" lang="en-US" sz="6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6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Trái</a:t>
            </a:r>
            <a:r>
              <a:rPr kumimoji="0" lang="en-US" sz="6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Đất</a:t>
            </a:r>
            <a:r>
              <a:rPr kumimoji="0" lang="en-US" sz="6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6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72" name="Group 37">
            <a:extLst>
              <a:ext uri="{FF2B5EF4-FFF2-40B4-BE49-F238E27FC236}">
                <a16:creationId xmlns:a16="http://schemas.microsoft.com/office/drawing/2014/main" id="{C0AADE21-C8A3-FEF5-7BA3-BB06259E4FF1}"/>
              </a:ext>
            </a:extLst>
          </p:cNvPr>
          <p:cNvGrpSpPr/>
          <p:nvPr/>
        </p:nvGrpSpPr>
        <p:grpSpPr>
          <a:xfrm>
            <a:off x="10668000" y="3390906"/>
            <a:ext cx="6553200" cy="4052655"/>
            <a:chOff x="0" y="-50339"/>
            <a:chExt cx="3612726" cy="328688"/>
          </a:xfrm>
        </p:grpSpPr>
        <p:sp>
          <p:nvSpPr>
            <p:cNvPr id="73" name="Freeform 38">
              <a:extLst>
                <a:ext uri="{FF2B5EF4-FFF2-40B4-BE49-F238E27FC236}">
                  <a16:creationId xmlns:a16="http://schemas.microsoft.com/office/drawing/2014/main" id="{97DB6E9A-A6D0-642B-28BF-715824BD8580}"/>
                </a:ext>
              </a:extLst>
            </p:cNvPr>
            <p:cNvSpPr/>
            <p:nvPr/>
          </p:nvSpPr>
          <p:spPr>
            <a:xfrm>
              <a:off x="0" y="0"/>
              <a:ext cx="3612726" cy="246293"/>
            </a:xfrm>
            <a:custGeom>
              <a:avLst/>
              <a:gdLst/>
              <a:ahLst/>
              <a:cxnLst/>
              <a:rect l="l" t="t" r="r" b="b"/>
              <a:pathLst>
                <a:path w="3612726" h="246293">
                  <a:moveTo>
                    <a:pt x="22012" y="0"/>
                  </a:moveTo>
                  <a:lnTo>
                    <a:pt x="3590715" y="0"/>
                  </a:lnTo>
                  <a:cubicBezTo>
                    <a:pt x="3596553" y="0"/>
                    <a:pt x="3602151" y="2319"/>
                    <a:pt x="3606279" y="6447"/>
                  </a:cubicBezTo>
                  <a:cubicBezTo>
                    <a:pt x="3610407" y="10575"/>
                    <a:pt x="3612726" y="16174"/>
                    <a:pt x="3612726" y="22012"/>
                  </a:cubicBezTo>
                  <a:lnTo>
                    <a:pt x="3612726" y="224281"/>
                  </a:lnTo>
                  <a:cubicBezTo>
                    <a:pt x="3612726" y="230119"/>
                    <a:pt x="3610407" y="235718"/>
                    <a:pt x="3606279" y="239846"/>
                  </a:cubicBezTo>
                  <a:cubicBezTo>
                    <a:pt x="3602151" y="243974"/>
                    <a:pt x="3596553" y="246293"/>
                    <a:pt x="3590715" y="246293"/>
                  </a:cubicBezTo>
                  <a:lnTo>
                    <a:pt x="22012" y="246293"/>
                  </a:lnTo>
                  <a:cubicBezTo>
                    <a:pt x="16174" y="246293"/>
                    <a:pt x="10575" y="243974"/>
                    <a:pt x="6447" y="239846"/>
                  </a:cubicBezTo>
                  <a:cubicBezTo>
                    <a:pt x="2319" y="235718"/>
                    <a:pt x="0" y="230119"/>
                    <a:pt x="0" y="224281"/>
                  </a:cubicBezTo>
                  <a:lnTo>
                    <a:pt x="0" y="22012"/>
                  </a:lnTo>
                  <a:cubicBezTo>
                    <a:pt x="0" y="16174"/>
                    <a:pt x="2319" y="10575"/>
                    <a:pt x="6447" y="6447"/>
                  </a:cubicBezTo>
                  <a:cubicBezTo>
                    <a:pt x="10575" y="2319"/>
                    <a:pt x="16174" y="0"/>
                    <a:pt x="22012" y="0"/>
                  </a:cubicBezTo>
                  <a:close/>
                </a:path>
              </a:pathLst>
            </a:custGeom>
            <a:solidFill>
              <a:srgbClr val="FFFFFF"/>
            </a:solidFill>
            <a:ln w="47625" cap="rnd">
              <a:solidFill>
                <a:srgbClr val="38B6FF"/>
              </a:solidFill>
              <a:prstDash val="lg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
          <p:nvSpPr>
            <p:cNvPr id="74" name="TextBox 39">
              <a:extLst>
                <a:ext uri="{FF2B5EF4-FFF2-40B4-BE49-F238E27FC236}">
                  <a16:creationId xmlns:a16="http://schemas.microsoft.com/office/drawing/2014/main" id="{2C51B1EA-2BBE-63E7-B739-A02C6313B4F8}"/>
                </a:ext>
              </a:extLst>
            </p:cNvPr>
            <p:cNvSpPr txBox="1"/>
            <p:nvPr/>
          </p:nvSpPr>
          <p:spPr>
            <a:xfrm>
              <a:off x="0" y="-50339"/>
              <a:ext cx="3612726" cy="328688"/>
            </a:xfrm>
            <a:prstGeom prst="rect">
              <a:avLst/>
            </a:prstGeom>
          </p:spPr>
          <p:txBody>
            <a:bodyPr lIns="50800" tIns="50800" rIns="50800" bIns="5080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Tôi</a:t>
              </a:r>
              <a:r>
                <a:rPr kumimoji="0" lang="en-US"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là</a:t>
              </a:r>
              <a:r>
                <a:rPr kumimoji="0" lang="en-US"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môi</a:t>
              </a:r>
              <a:r>
                <a:rPr kumimoji="0" lang="en-US"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trường</a:t>
              </a:r>
              <a:r>
                <a:rPr kumimoji="0" lang="en-US"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không</a:t>
              </a:r>
              <a:r>
                <a:rPr kumimoji="0" lang="en-US"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khí</a:t>
              </a:r>
              <a:endParaRPr kumimoji="0" lang="en-US"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49658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down)">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198920B5-10BF-D35C-0679-026944150DF3}"/>
              </a:ext>
            </a:extLst>
          </p:cNvPr>
          <p:cNvGrpSpPr/>
          <p:nvPr/>
        </p:nvGrpSpPr>
        <p:grpSpPr>
          <a:xfrm>
            <a:off x="2842546" y="1943773"/>
            <a:ext cx="12890501" cy="2971128"/>
            <a:chOff x="0" y="0"/>
            <a:chExt cx="4002211" cy="1956034"/>
          </a:xfrm>
        </p:grpSpPr>
        <p:sp>
          <p:nvSpPr>
            <p:cNvPr id="3" name="Freeform 8">
              <a:extLst>
                <a:ext uri="{FF2B5EF4-FFF2-40B4-BE49-F238E27FC236}">
                  <a16:creationId xmlns:a16="http://schemas.microsoft.com/office/drawing/2014/main" id="{C4E5958D-8FCF-3536-F8CA-ED4C65B038F7}"/>
                </a:ext>
              </a:extLst>
            </p:cNvPr>
            <p:cNvSpPr/>
            <p:nvPr/>
          </p:nvSpPr>
          <p:spPr>
            <a:xfrm>
              <a:off x="0" y="0"/>
              <a:ext cx="4002211" cy="1956034"/>
            </a:xfrm>
            <a:custGeom>
              <a:avLst/>
              <a:gdLst/>
              <a:ahLst/>
              <a:cxnLst/>
              <a:rect l="l" t="t" r="r" b="b"/>
              <a:pathLst>
                <a:path w="4002211" h="1956034">
                  <a:moveTo>
                    <a:pt x="30630" y="0"/>
                  </a:moveTo>
                  <a:lnTo>
                    <a:pt x="3971580" y="0"/>
                  </a:lnTo>
                  <a:cubicBezTo>
                    <a:pt x="3979704" y="0"/>
                    <a:pt x="3987495" y="3227"/>
                    <a:pt x="3993240" y="8971"/>
                  </a:cubicBezTo>
                  <a:cubicBezTo>
                    <a:pt x="3998984" y="14716"/>
                    <a:pt x="4002211" y="22507"/>
                    <a:pt x="4002211" y="30630"/>
                  </a:cubicBezTo>
                  <a:lnTo>
                    <a:pt x="4002211" y="1925403"/>
                  </a:lnTo>
                  <a:cubicBezTo>
                    <a:pt x="4002211" y="1942320"/>
                    <a:pt x="3988497" y="1956034"/>
                    <a:pt x="3971580" y="1956034"/>
                  </a:cubicBezTo>
                  <a:lnTo>
                    <a:pt x="30630" y="1956034"/>
                  </a:lnTo>
                  <a:cubicBezTo>
                    <a:pt x="22507" y="1956034"/>
                    <a:pt x="14716" y="1952806"/>
                    <a:pt x="8971" y="1947062"/>
                  </a:cubicBezTo>
                  <a:cubicBezTo>
                    <a:pt x="3227" y="1941318"/>
                    <a:pt x="0" y="1933527"/>
                    <a:pt x="0" y="1925403"/>
                  </a:cubicBezTo>
                  <a:lnTo>
                    <a:pt x="0" y="30630"/>
                  </a:lnTo>
                  <a:cubicBezTo>
                    <a:pt x="0" y="22507"/>
                    <a:pt x="3227" y="14716"/>
                    <a:pt x="8971" y="8971"/>
                  </a:cubicBezTo>
                  <a:cubicBezTo>
                    <a:pt x="14716" y="3227"/>
                    <a:pt x="22507" y="0"/>
                    <a:pt x="30630" y="0"/>
                  </a:cubicBezTo>
                  <a:close/>
                </a:path>
              </a:pathLst>
            </a:custGeom>
            <a:solidFill>
              <a:srgbClr val="FFE9E4"/>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9">
              <a:extLst>
                <a:ext uri="{FF2B5EF4-FFF2-40B4-BE49-F238E27FC236}">
                  <a16:creationId xmlns:a16="http://schemas.microsoft.com/office/drawing/2014/main" id="{7B0BCB67-4868-754B-5951-CF28F16158F4}"/>
                </a:ext>
              </a:extLst>
            </p:cNvPr>
            <p:cNvSpPr txBox="1"/>
            <p:nvPr/>
          </p:nvSpPr>
          <p:spPr>
            <a:xfrm>
              <a:off x="0" y="-38100"/>
              <a:ext cx="4002211" cy="1994134"/>
            </a:xfrm>
            <a:prstGeom prst="rect">
              <a:avLst/>
            </a:prstGeom>
          </p:spPr>
          <p:txBody>
            <a:bodyPr lIns="43093" tIns="43093" rIns="43093" bIns="43093" rtlCol="0" anchor="ctr"/>
            <a:lstStyle/>
            <a:p>
              <a:pPr marL="0" marR="0" lvl="0" indent="0" algn="ctr" defTabSz="914400" rtl="0" eaLnBrk="1" fontAlgn="auto" latinLnBrk="0" hangingPunct="1">
                <a:lnSpc>
                  <a:spcPts val="266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10">
            <a:extLst>
              <a:ext uri="{FF2B5EF4-FFF2-40B4-BE49-F238E27FC236}">
                <a16:creationId xmlns:a16="http://schemas.microsoft.com/office/drawing/2014/main" id="{A630E03C-DC7C-8FA9-16FF-78ADC76B0C7E}"/>
              </a:ext>
            </a:extLst>
          </p:cNvPr>
          <p:cNvSpPr/>
          <p:nvPr/>
        </p:nvSpPr>
        <p:spPr>
          <a:xfrm rot="-1507447">
            <a:off x="2582449" y="2290437"/>
            <a:ext cx="2081881" cy="502254"/>
          </a:xfrm>
          <a:custGeom>
            <a:avLst/>
            <a:gdLst/>
            <a:ahLst/>
            <a:cxnLst/>
            <a:rect l="l" t="t" r="r" b="b"/>
            <a:pathLst>
              <a:path w="2081881" h="502254">
                <a:moveTo>
                  <a:pt x="0" y="0"/>
                </a:moveTo>
                <a:lnTo>
                  <a:pt x="2081881" y="0"/>
                </a:lnTo>
                <a:lnTo>
                  <a:pt x="2081881" y="502253"/>
                </a:lnTo>
                <a:lnTo>
                  <a:pt x="0" y="5022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26">
            <a:extLst>
              <a:ext uri="{FF2B5EF4-FFF2-40B4-BE49-F238E27FC236}">
                <a16:creationId xmlns:a16="http://schemas.microsoft.com/office/drawing/2014/main" id="{5B07A719-AB1D-7E07-FC68-37177F10C6AD}"/>
              </a:ext>
            </a:extLst>
          </p:cNvPr>
          <p:cNvSpPr txBox="1"/>
          <p:nvPr/>
        </p:nvSpPr>
        <p:spPr>
          <a:xfrm>
            <a:off x="3581400" y="2628900"/>
            <a:ext cx="11963400" cy="1661993"/>
          </a:xfrm>
          <a:prstGeom prst="rect">
            <a:avLst/>
          </a:prstGeom>
        </p:spPr>
        <p:txBody>
          <a:bodyPr wrap="square" lIns="0" tIns="0" rIns="0" bIns="0" rtlCol="0" anchor="t">
            <a:spAutoFit/>
          </a:bodyPr>
          <a:lstStyle/>
          <a:p>
            <a:pPr lvl="0" algn="ctr">
              <a:spcBef>
                <a:spcPct val="0"/>
              </a:spcBef>
            </a:pPr>
            <a:r>
              <a:rPr lang="vi-VN" sz="5400" b="1" dirty="0">
                <a:solidFill>
                  <a:srgbClr val="000000"/>
                </a:solidFill>
                <a:latin typeface="Cambria" panose="02040503050406030204" pitchFamily="18" charset="0"/>
                <a:ea typeface="Cambria" panose="02040503050406030204" pitchFamily="18" charset="0"/>
              </a:rPr>
              <a:t>Theo em, có các loại môi trường sống chủ yếu nào trong bức tranh trên?</a:t>
            </a:r>
            <a:endPar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61718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443</Words>
  <Application>Microsoft Office PowerPoint</Application>
  <PresentationFormat>Custom</PresentationFormat>
  <Paragraphs>27</Paragraphs>
  <Slides>22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Calibri Light</vt:lpstr>
      <vt:lpstr>Cambria</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Blue Illustrative Fight Bullying Presentation</dc:title>
  <dc:creator>thao</dc:creator>
  <cp:lastModifiedBy>luyen</cp:lastModifiedBy>
  <cp:revision>47</cp:revision>
  <dcterms:created xsi:type="dcterms:W3CDTF">2006-08-16T00:00:00Z</dcterms:created>
  <dcterms:modified xsi:type="dcterms:W3CDTF">2025-12-26T02:31:32Z</dcterms:modified>
  <dc:identifier>DAGR2Yeb-4Y</dc:identifier>
</cp:coreProperties>
</file>