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20" r:id="rId4"/>
    <p:sldMasterId id="2147483726" r:id="rId5"/>
    <p:sldMasterId id="2147483732" r:id="rId6"/>
    <p:sldMasterId id="2147483744" r:id="rId7"/>
  </p:sldMasterIdLst>
  <p:notesMasterIdLst>
    <p:notesMasterId r:id="rId25"/>
  </p:notesMasterIdLst>
  <p:sldIdLst>
    <p:sldId id="256" r:id="rId8"/>
    <p:sldId id="257" r:id="rId9"/>
    <p:sldId id="258" r:id="rId10"/>
    <p:sldId id="358" r:id="rId11"/>
    <p:sldId id="538" r:id="rId12"/>
    <p:sldId id="302" r:id="rId13"/>
    <p:sldId id="301" r:id="rId14"/>
    <p:sldId id="539" r:id="rId15"/>
    <p:sldId id="540" r:id="rId16"/>
    <p:sldId id="308" r:id="rId17"/>
    <p:sldId id="541" r:id="rId18"/>
    <p:sldId id="542" r:id="rId19"/>
    <p:sldId id="275" r:id="rId20"/>
    <p:sldId id="547" r:id="rId21"/>
    <p:sldId id="314" r:id="rId22"/>
    <p:sldId id="548" r:id="rId23"/>
    <p:sldId id="54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3399FF"/>
    <a:srgbClr val="FF00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236" autoAdjust="0"/>
  </p:normalViewPr>
  <p:slideViewPr>
    <p:cSldViewPr snapToGrid="0">
      <p:cViewPr varScale="1">
        <p:scale>
          <a:sx n="74" d="100"/>
          <a:sy n="74" d="100"/>
        </p:scale>
        <p:origin x="10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75256-5CC8-4476-978E-5E74B511CAE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1D0B3-BCAC-4CED-8CA7-A64DC7DA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1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SĐT/</a:t>
            </a:r>
            <a:r>
              <a:rPr lang="en-US" dirty="0" err="1"/>
              <a:t>Zalo</a:t>
            </a:r>
            <a:r>
              <a:rPr lang="en-US" dirty="0"/>
              <a:t>: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nick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D0B3-BCAC-4CED-8CA7-A64DC7DAE5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8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3419-7E50-6E3F-9228-28679B39E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E78E9-6602-54EE-6A1A-CBF49484E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2539D-F9EB-AAA7-9ACD-8E1B6AE8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D355-5EFD-4EA2-83D4-4F72003CDEF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B6324-9ED5-A7D6-7C7A-F493AD04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266CA-85D1-4A51-FBB6-10B2F314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743C-6A3B-4D94-9FAE-E24008CF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9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AF04-0533-371E-9E98-9F440F4C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3775C-43E1-368F-0454-775191D9C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E7F42-A308-134A-8856-3267FF4B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D355-5EFD-4EA2-83D4-4F72003CDEF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1145B-9D97-A6D1-39D4-E05FDF1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0F501-54FC-1240-231E-7FF1EED4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743C-6A3B-4D94-9FAE-E24008CF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3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3323B1-6291-0F5F-BF7A-9AAEB5A26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619D2-4302-3DAA-839A-1EDD2F8A8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5499-9976-C99D-19D9-148F9294E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D355-5EFD-4EA2-83D4-4F72003CDEF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8680C-56D3-8DED-D4D1-7992EACF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005A5-6462-16EB-000F-6660E057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743C-6A3B-4D94-9FAE-E24008CF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5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84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30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48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84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5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1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9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4633-EC31-ADD9-684E-2B80884F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E9ECC-2F7A-94AF-460C-EF8BA1904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20456-97BA-3CE5-2A4F-491E533E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D355-5EFD-4EA2-83D4-4F72003CDEF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23245-110F-93AC-E9D8-1548F523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0BFA-06DD-1E00-EE43-D52A3806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743C-6A3B-4D94-9FAE-E24008CF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33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85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02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47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970A-0E67-C472-BB53-F2A088EE5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820E5-9D49-4BF1-D822-911C97BD8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15548-7860-7FA0-B215-2D59216B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690FC-D621-5CE4-3398-62F41620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D82E5-0EA9-A0E1-95A5-5B8D2ACF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950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BCDD-3097-C83C-2D51-26B07D07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B1B59-1B65-63D5-6EED-56F3DA20F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08EEE-0722-9999-891F-5B54549E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B8208-BF50-61CD-A9B4-060811D9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78F63-74A7-3A88-9A74-A5615AEB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8217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B0CD-C0B8-993B-DC45-67E48F18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16B29-A066-8F26-3EC8-6186F965D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4081F-C6A0-EE11-B8F3-88B6CE04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3D160-041C-8898-7807-F33E25FA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715A5-D86F-BB54-8CE7-46D88724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5852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CA8D-2E84-6C76-B413-A0B3E750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A1B36-B59A-BE7D-311B-B0791B543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BF684-0E5B-6DEC-B428-A21D74C2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61AB5-0C45-4535-DC8E-5713C3535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8C3B5-6C8F-0B33-FCC8-EC0A2BD8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18ADA-3512-A659-7D5D-7F1386E2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8224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4E43-4893-0455-C013-BBF7B543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BF594-D127-CB3D-77A3-409B3E71E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561B1-B610-F95F-BB9F-A4D38513E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91FE2-9F33-DE86-F25A-4E8D2DA4C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F56FD-CF5B-F29F-4B1C-65993E530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77CCD2-3B31-A6BF-B8BD-A6F92C2E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41397B-9FAF-B863-9878-21FC1010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DCA91-E215-8C3F-DE44-CDBDF210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0627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D297-4249-74E3-74ED-FCE475A6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413374-7E4C-51C1-DB19-43465884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4DC62-4729-B8D4-642D-D13205A9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5B5A3-6506-D6E5-AC49-E8C8045C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1614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BDE56-685D-FCFE-912A-6EB58634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EE5739-E2B0-26BE-5094-1A87B58E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A9E0C-F64C-1467-B1D4-58DEEBB9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15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815A7-EE69-A95E-E9DF-55035D84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F4A30-85B7-58EA-4976-A971D9054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050E8-A5CE-D1C7-A238-18C5FA879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D355-5EFD-4EA2-83D4-4F72003CDEF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61D15-DF10-0581-AC5E-D428874A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787B7-189D-4B7C-F36B-E31D7661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743C-6A3B-4D94-9FAE-E24008CF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48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F16A-D0E7-7D8E-C936-D09FB914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3C1F8-6B98-65C9-DEE6-88B769CB8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DA166-EA50-32C2-0601-54C83C523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6E693-7839-057F-E1FB-D3813CE9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88190-A05C-DF58-A756-FA762835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CBDCA-A7D6-F587-D1C5-E9B310BB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840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179C-8268-F80C-7B4D-F6DC0A98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32326F-815E-6515-0305-76D4A2C11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23EB3-609C-D38B-30D7-BE139D979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8892B-AE31-D856-40F3-04EC41D3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3D4DF-3EF9-3F66-67C8-44273490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641A-6015-E637-5E99-F85406A3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741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2E8B-7E07-4A4E-C16A-CFBF7B90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2DAE0-559D-2A16-6C53-00C643923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EDC85-A2C6-812C-3326-C28D309A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17AD4-7215-13FD-B7DA-B661E6A4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7C08E-FD88-CC26-A9D3-6B66F477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930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4CBCBE-FD52-96D5-0AB1-366C06745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E164E-B25B-4365-47F2-6991E5F2E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8E0B-A7A5-FABA-BDF9-7920F4B3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5B884-22A2-6744-41DB-EF4595FD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E856E-29FA-DC7A-8A56-C238CC0C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5979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B69AB-2F7B-2B45-3AE0-36A22E22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575FF-67BC-765A-5C6D-28B897DED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5DE03-1EDF-F02C-1138-7785214D4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60358-9B4A-B762-F9CA-22F2B305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D355-5EFD-4EA2-83D4-4F72003CDEF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AB41E-E379-0028-6804-B166C259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B1B45-FA9C-60D4-05C6-59148640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743C-6A3B-4D94-9FAE-E24008CF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935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1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82F0-4D01-3F88-92B6-1DC320E86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8BDD6-EF12-67FB-D9C0-106F8BEAE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7364-1897-402E-CE29-18CD81AA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254B1-1982-01A2-9378-ACEC67B3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CE86D-DC6E-2BE0-D2D9-2EBCBCB1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06374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6A670-C926-CC88-D11D-C3F4C9C3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BB5D1-BA83-04A0-23D2-4DF99963E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05C95-85CD-4764-D704-DFD6E736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EDF4A-4482-27BD-1349-A74F0FFF3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10729-2497-4F5C-2342-ABB36727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151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AA7D-170E-3728-0A66-4A085505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AF62F-B2ED-1AFE-1637-437E55073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B63FE-3869-2B3C-2F58-BE1EEBA8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D76B6-DAFD-8596-609F-B6FE0C95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13542-E2F2-8097-DB5F-16B9FD3E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6415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7ECD3-909D-5110-CBB1-1A54CFDC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C52AE-9493-8A58-5695-FD13CD606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641F7-D402-4B0C-EEA3-AAF1F65DD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F4027-3734-7D22-5DBA-E3429F8E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A4A8F-DF6E-90D3-F862-4D16F565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94E5B-3933-BADD-36F9-68589ADC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2737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BB4B-A763-17EA-AF23-BE347F9F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B2880-BDAC-1E00-8AC6-AB793575F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79ED8-23D1-B0C7-CB4C-29231ABF1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41615-0DA2-9FBA-3026-15920E8E0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C6E4-EAE9-6764-92F2-F0ADDD2A2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960E17-DA3A-5490-54AA-09055F04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F5438-F39B-1266-FD9D-2E6AE1EC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1B1996-E428-E2F2-0E0F-D709C484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3418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8488-1CBF-686F-F276-D030DA22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F39685-B250-3DD5-49E8-87BE25F4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00A0B-6609-2096-C628-221A177A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2F05C-B5EA-9BE5-4815-83323757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632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35A1-E43E-FAE0-8E5F-4AC8C27E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AC595-B110-54D1-21B2-5E89382F4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7FD80-8C9B-3D93-6FF8-C073E1EC6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F83C9-6056-E84B-789F-5BB215278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64D4F-7C0A-8E47-2838-7096C62FF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4EDEA-3E83-95AF-B8DD-8149F0B2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D355-5EFD-4EA2-83D4-4F72003CDEF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632CF-340A-1022-810F-DEEEE329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FDA18-4796-E00A-59B0-99B1BF4D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743C-6A3B-4D94-9FAE-E24008CF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82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A7F70F-31FD-8DAB-A045-660B67E8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41A49-E54D-9604-AD85-44977196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B23A8-3909-22DE-AF33-18991578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048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3670-F4DB-F1D0-E93E-892F57AD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9A23E-70EC-32E5-C217-74A6EF7C3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DB26D-D3E8-A0DB-C4FC-49816C2C0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B01A9-102C-936C-96FE-DECE1FA1D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D1D75-88C6-1430-D9E5-60CFBF62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6241E-DA1C-68BE-FE80-B520DA31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9902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E6B2-26E0-8CF2-D764-A7C6C7B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17D7E-0768-AF38-4CA1-D85C88210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63A04-B658-9DB2-700B-A44347B58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F11E8-2AC2-53F5-156B-F91D433E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F0927-C37B-4401-92F5-F02A836A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5C1E1-F191-4262-3972-698EB9A5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816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23F3-70EA-D728-B2E5-80538355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F2801-C3C2-3D8E-C42D-69C5E3A77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04D10-9B7F-032F-76A6-4AF33539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79FA2-E73E-A294-9656-F2C7A5E7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393ED-072A-DB01-32CA-5C9C6B05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383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D2B02-0C3B-1A10-D6D4-AD8DAF31B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059C5-8B45-71FC-2EEE-32341FCC4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29DC2-D70B-AB07-C69C-00D17982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95854-065E-435E-E314-34FBC51E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CF910-91D4-1853-9928-5741EA80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6667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5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9E0D-707F-45FB-6864-7DACFC5B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A633BE-D445-2FB3-F9C5-734F079F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D355-5EFD-4EA2-83D4-4F72003CDEF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B8FFE-2AE7-5312-20BB-34B9A03F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744F1-3C19-2B94-BBDB-487D7720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743C-6A3B-4D94-9FAE-E24008CF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2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611C4-9A9F-AFE7-F0C2-FFAC668F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D355-5EFD-4EA2-83D4-4F72003CDEF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6625C-FE94-B7E1-FE67-D353DCC8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528FB-325F-ED59-BAA6-AE24AB73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743C-6A3B-4D94-9FAE-E24008CF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1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B286C-C093-5D3A-F7FA-7088BA32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D59CE-7CCD-693A-C4E4-89432A2B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2776B-80E1-5D92-E9DB-0272762DB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24A72-AAE2-2A27-6DEC-6315C588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D355-5EFD-4EA2-83D4-4F72003CDEF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1983D-8C60-99D7-90A4-F73F8677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689E1-AF38-8931-7DE0-4CEEC51A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743C-6A3B-4D94-9FAE-E24008CF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0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8E99-FFDF-5D39-77D7-9BC4CF18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301AB4-EC8E-4D66-BA05-9B7131329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96140-91F4-B5A6-990E-934FF0962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9E80A-8D8B-1BF7-109D-DB45ED7D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D355-5EFD-4EA2-83D4-4F72003CDEF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C0997-48BD-F086-D507-975958EEC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62C84-D5C5-5C7C-5395-3EE2A7BA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743C-6A3B-4D94-9FAE-E24008CF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1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6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ags" Target="../tags/tag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41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ags" Target="../tags/tag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57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9FE13-92F5-7A7C-B85B-86FA7A26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95D32-45DD-65D0-7A98-F6BACDD14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ADCC3-EF81-4618-8894-516BDEBD8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D355-5EFD-4EA2-83D4-4F72003CDEF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CA510-2886-7FCA-40CC-5782294B5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B2E65-53D5-5AC4-24FA-036961A50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743C-6A3B-4D94-9FAE-E24008CF04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37090" y="7624936"/>
            <a:ext cx="6228184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SĐT/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Zalo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0972.115.126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3145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3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94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9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2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25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1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sv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islands in the water with Ha Long Bay in the background&#10;&#10;Description automatically generated">
            <a:extLst>
              <a:ext uri="{FF2B5EF4-FFF2-40B4-BE49-F238E27FC236}">
                <a16:creationId xmlns:a16="http://schemas.microsoft.com/office/drawing/2014/main" id="{C8943E02-3008-E1AC-2357-8F8AC8AA5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018075-C489-D5E8-F4FD-770FBBC9813E}"/>
              </a:ext>
            </a:extLst>
          </p:cNvPr>
          <p:cNvSpPr/>
          <p:nvPr/>
        </p:nvSpPr>
        <p:spPr>
          <a:xfrm>
            <a:off x="13242043" y="1080215"/>
            <a:ext cx="4860758" cy="5245769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DF597-4615-5889-C34F-7EC2BB65F1C0}"/>
              </a:ext>
            </a:extLst>
          </p:cNvPr>
          <p:cNvSpPr txBox="1"/>
          <p:nvPr/>
        </p:nvSpPr>
        <p:spPr>
          <a:xfrm>
            <a:off x="13430523" y="2005621"/>
            <a:ext cx="454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UTM Futura Extra" panose="02040603050506020204" pitchFamily="18" charset="0"/>
              </a:rPr>
              <a:t>Hình 1: </a:t>
            </a:r>
          </a:p>
          <a:p>
            <a:pPr algn="ctr"/>
            <a:r>
              <a:rPr lang="en-US" sz="4400">
                <a:solidFill>
                  <a:schemeClr val="bg1"/>
                </a:solidFill>
                <a:latin typeface="UTM Futura Extra" panose="02040603050506020204" pitchFamily="18" charset="0"/>
              </a:rPr>
              <a:t>Cột cờ Lũng Cú (Hà Giang)</a:t>
            </a:r>
            <a:endParaRPr lang="en-US" sz="4400" dirty="0" err="1">
              <a:solidFill>
                <a:schemeClr val="bg1"/>
              </a:solidFill>
              <a:latin typeface="UTM Futura Extra" panose="02040603050506020204" pitchFamily="18" charset="0"/>
            </a:endParaRPr>
          </a:p>
        </p:txBody>
      </p:sp>
      <p:pic>
        <p:nvPicPr>
          <p:cNvPr id="15" name="Content Placeholder 4" descr="A tower with a flag on top of it&#10;&#10;Description automatically generated">
            <a:extLst>
              <a:ext uri="{FF2B5EF4-FFF2-40B4-BE49-F238E27FC236}">
                <a16:creationId xmlns:a16="http://schemas.microsoft.com/office/drawing/2014/main" id="{B8FDED4F-9FA1-4605-FE7E-5852D7DD8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8205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9C6C9A-E472-A01D-667C-95D1498D6470}"/>
              </a:ext>
            </a:extLst>
          </p:cNvPr>
          <p:cNvSpPr/>
          <p:nvPr/>
        </p:nvSpPr>
        <p:spPr>
          <a:xfrm>
            <a:off x="496590" y="4973052"/>
            <a:ext cx="11454778" cy="1120322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Quan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sát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hình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1, 2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hãy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chia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sẻ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những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điều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em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biết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về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địa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danh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này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4170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F306B87-289C-4FB9-A396-CEFF51AAE411}"/>
              </a:ext>
            </a:extLst>
          </p:cNvPr>
          <p:cNvSpPr txBox="1"/>
          <p:nvPr/>
        </p:nvSpPr>
        <p:spPr>
          <a:xfrm>
            <a:off x="0" y="304093"/>
            <a:ext cx="2600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 bày ảnh hưởng của vị trí địa lí đối với tự nhiên và hoạt động sản xuất ở nước ta.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538E9-D124-C30A-1543-ED5CD9F2A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21" y="0"/>
            <a:ext cx="8688779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C13DAD0-FCD8-14A7-2A07-9B21406D103C}"/>
              </a:ext>
            </a:extLst>
          </p:cNvPr>
          <p:cNvSpPr/>
          <p:nvPr/>
        </p:nvSpPr>
        <p:spPr>
          <a:xfrm>
            <a:off x="5308270" y="332509"/>
            <a:ext cx="6721433" cy="6008913"/>
          </a:xfrm>
          <a:prstGeom prst="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740180E-1122-4C6C-CC96-B48BA84B2A89}"/>
              </a:ext>
            </a:extLst>
          </p:cNvPr>
          <p:cNvSpPr/>
          <p:nvPr/>
        </p:nvSpPr>
        <p:spPr>
          <a:xfrm>
            <a:off x="7659585" y="570016"/>
            <a:ext cx="2588821" cy="748145"/>
          </a:xfrm>
          <a:prstGeom prst="roundRect">
            <a:avLst>
              <a:gd name="adj" fmla="val 46826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ẢNH HƯỞNG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23E4A7-2420-F695-66CE-4FD7E4F8B1A9}"/>
              </a:ext>
            </a:extLst>
          </p:cNvPr>
          <p:cNvGrpSpPr/>
          <p:nvPr/>
        </p:nvGrpSpPr>
        <p:grpSpPr>
          <a:xfrm>
            <a:off x="6127670" y="1353787"/>
            <a:ext cx="5450772" cy="688769"/>
            <a:chOff x="6590807" y="1401288"/>
            <a:chExt cx="5450772" cy="68876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7AEC8AF-9C54-EFC0-42A9-616B2CBE1182}"/>
                </a:ext>
              </a:extLst>
            </p:cNvPr>
            <p:cNvCxnSpPr/>
            <p:nvPr/>
          </p:nvCxnSpPr>
          <p:spPr>
            <a:xfrm>
              <a:off x="9417133" y="1401288"/>
              <a:ext cx="0" cy="32063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AF8B453-1305-D398-9718-5AAFBEAB407B}"/>
                </a:ext>
              </a:extLst>
            </p:cNvPr>
            <p:cNvCxnSpPr>
              <a:cxnSpLocks/>
            </p:cNvCxnSpPr>
            <p:nvPr/>
          </p:nvCxnSpPr>
          <p:spPr>
            <a:xfrm>
              <a:off x="6614557" y="1769424"/>
              <a:ext cx="0" cy="32063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9030A48-952E-869E-63BC-40EFCF20E8B8}"/>
                </a:ext>
              </a:extLst>
            </p:cNvPr>
            <p:cNvCxnSpPr/>
            <p:nvPr/>
          </p:nvCxnSpPr>
          <p:spPr>
            <a:xfrm>
              <a:off x="12029705" y="1710047"/>
              <a:ext cx="0" cy="32063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3069EAD-78F4-690B-369C-69F64249CB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0807" y="1745672"/>
              <a:ext cx="545077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CD49B4C-D1CC-3C65-D8AB-19A63E0487E6}"/>
                </a:ext>
              </a:extLst>
            </p:cNvPr>
            <p:cNvCxnSpPr/>
            <p:nvPr/>
          </p:nvCxnSpPr>
          <p:spPr>
            <a:xfrm>
              <a:off x="8514609" y="1721921"/>
              <a:ext cx="0" cy="32063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3EE1B16-C0FA-826A-BFD5-B3208EB3B8D2}"/>
                </a:ext>
              </a:extLst>
            </p:cNvPr>
            <p:cNvCxnSpPr/>
            <p:nvPr/>
          </p:nvCxnSpPr>
          <p:spPr>
            <a:xfrm>
              <a:off x="10426537" y="1721920"/>
              <a:ext cx="0" cy="32063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1430C97-F894-FE15-DBAC-2B78CCD62A5B}"/>
              </a:ext>
            </a:extLst>
          </p:cNvPr>
          <p:cNvSpPr/>
          <p:nvPr/>
        </p:nvSpPr>
        <p:spPr>
          <a:xfrm>
            <a:off x="5427025" y="2030682"/>
            <a:ext cx="1579417" cy="3146960"/>
          </a:xfrm>
          <a:prstGeom prst="roundRect">
            <a:avLst>
              <a:gd name="adj" fmla="val 20679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ẩm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225D59E-FEFE-BEB8-1B90-60164E7E8BB1}"/>
              </a:ext>
            </a:extLst>
          </p:cNvPr>
          <p:cNvSpPr/>
          <p:nvPr/>
        </p:nvSpPr>
        <p:spPr>
          <a:xfrm>
            <a:off x="7243949" y="2018806"/>
            <a:ext cx="1555667" cy="3146960"/>
          </a:xfrm>
          <a:prstGeom prst="roundRect">
            <a:avLst>
              <a:gd name="adj" fmla="val 20679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Thích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486B2B4-6AE9-8458-8030-3137A6ACC382}"/>
              </a:ext>
            </a:extLst>
          </p:cNvPr>
          <p:cNvSpPr/>
          <p:nvPr/>
        </p:nvSpPr>
        <p:spPr>
          <a:xfrm>
            <a:off x="9001497" y="2018806"/>
            <a:ext cx="1828799" cy="3146960"/>
          </a:xfrm>
          <a:prstGeom prst="roundRect">
            <a:avLst>
              <a:gd name="adj" fmla="val 20679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tải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khẩu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khẩu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10B6368-1D1C-DBE9-7110-01A5FC045731}"/>
              </a:ext>
            </a:extLst>
          </p:cNvPr>
          <p:cNvSpPr/>
          <p:nvPr/>
        </p:nvSpPr>
        <p:spPr>
          <a:xfrm>
            <a:off x="10951030" y="1995055"/>
            <a:ext cx="1126176" cy="3146960"/>
          </a:xfrm>
          <a:prstGeom prst="roundRect">
            <a:avLst>
              <a:gd name="adj" fmla="val 20679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tai (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bão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0292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 animBg="1"/>
      <p:bldP spid="26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0B0E2A-0B9D-80DA-110B-6DDC8ADDE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F283C7-9252-0445-B6DB-341DB4DF9290}"/>
              </a:ext>
            </a:extLst>
          </p:cNvPr>
          <p:cNvSpPr/>
          <p:nvPr/>
        </p:nvSpPr>
        <p:spPr>
          <a:xfrm>
            <a:off x="439387" y="332510"/>
            <a:ext cx="11471564" cy="6115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227A1B2-BA0B-9F96-AFE3-6C5F19B67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24" y="1523419"/>
            <a:ext cx="10484876" cy="452431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vi-VN" sz="3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 Nam nằm ở khu vực Đông Nam Á, thuộc châu Á.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vi-VN" sz="3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 đất liền, nước ta có chung đường biên giới với Trung Quốc, Lào, Cam-pu-chia và tiếp giáp với biển.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vi-VN" sz="3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 biển nước ta thuộc Biển Đông, giáp với vùng biển của nhiều quốc gia.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022FE9-35AE-E6F1-E985-047F3DD92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88" y="0"/>
            <a:ext cx="779746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26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0B0E2A-0B9D-80DA-110B-6DDC8ADDE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F283C7-9252-0445-B6DB-341DB4DF9290}"/>
              </a:ext>
            </a:extLst>
          </p:cNvPr>
          <p:cNvSpPr/>
          <p:nvPr/>
        </p:nvSpPr>
        <p:spPr>
          <a:xfrm>
            <a:off x="439387" y="332510"/>
            <a:ext cx="11471564" cy="6115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227A1B2-BA0B-9F96-AFE3-6C5F19B67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24" y="1523419"/>
            <a:ext cx="10484876" cy="424731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Ảnh hưởng của vị trí địa lí đối với tự nhiên và hoạt động sản xuất</a:t>
            </a:r>
          </a:p>
          <a:p>
            <a:pPr algn="just"/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Thiên nhiên mang tính chất nhiệt đới ẩm gió mùa.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Thích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hát triển giao thông vận tải biển; hoạt động xuất khẩu, nhập khẩu</a:t>
            </a:r>
          </a:p>
          <a:p>
            <a:pPr algn="just"/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bão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022FE9-35AE-E6F1-E985-047F3DD92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88" y="0"/>
            <a:ext cx="779746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210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41F013-7CD8-A17B-014A-258621845D4E}"/>
              </a:ext>
            </a:extLst>
          </p:cNvPr>
          <p:cNvGrpSpPr/>
          <p:nvPr/>
        </p:nvGrpSpPr>
        <p:grpSpPr>
          <a:xfrm>
            <a:off x="2174283" y="874922"/>
            <a:ext cx="7836525" cy="4884539"/>
            <a:chOff x="7478183" y="13672784"/>
            <a:chExt cx="11450968" cy="48845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1755EC-6D9A-2749-2BD2-27DBC518DE88}"/>
                </a:ext>
              </a:extLst>
            </p:cNvPr>
            <p:cNvSpPr txBox="1"/>
            <p:nvPr/>
          </p:nvSpPr>
          <p:spPr>
            <a:xfrm>
              <a:off x="7478183" y="13672784"/>
              <a:ext cx="11450968" cy="4873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2.LÃNH THỔ VÀ ĐƠN VỊ HÀNH CHÍNH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8C8DF5-541E-90D0-716C-7AE933D7FF65}"/>
                </a:ext>
              </a:extLst>
            </p:cNvPr>
            <p:cNvSpPr txBox="1"/>
            <p:nvPr/>
          </p:nvSpPr>
          <p:spPr>
            <a:xfrm>
              <a:off x="7714712" y="13683745"/>
              <a:ext cx="11033946" cy="4873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19050">
                    <a:solidFill>
                      <a:srgbClr val="ED7D31">
                        <a:lumMod val="50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2</a:t>
              </a:r>
              <a:r>
                <a:rPr kumimoji="0" lang="en-US" sz="8800" b="1" i="0" u="none" strike="noStrike" kern="1200" cap="none" spc="0" normalizeH="0" baseline="0" noProof="0" dirty="0">
                  <a:ln w="19050">
                    <a:solidFill>
                      <a:srgbClr val="ED7D31">
                        <a:lumMod val="50000"/>
                      </a:srgbClr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.</a:t>
              </a:r>
              <a:r>
                <a:rPr kumimoji="0" lang="en-US" sz="8800" b="1" i="0" u="none" strike="noStrike" kern="1200" cap="none" spc="0" normalizeH="0" baseline="0" noProof="0" dirty="0">
                  <a:ln w="19050">
                    <a:solidFill>
                      <a:srgbClr val="ED7D31">
                        <a:lumMod val="5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LÃNH</a:t>
              </a:r>
              <a:r>
                <a:rPr kumimoji="0" lang="en-US" sz="8800" b="1" i="0" u="none" strike="noStrike" kern="1200" cap="none" spc="0" normalizeH="0" baseline="0" noProof="0" dirty="0">
                  <a:ln w="19050">
                    <a:solidFill>
                      <a:srgbClr val="ED7D31">
                        <a:lumMod val="50000"/>
                      </a:srgbClr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 </a:t>
              </a:r>
              <a:r>
                <a:rPr kumimoji="0" lang="en-US" sz="8800" b="1" i="0" u="none" strike="noStrike" kern="1200" cap="none" spc="0" normalizeH="0" baseline="0" noProof="0" dirty="0">
                  <a:ln w="19050">
                    <a:solidFill>
                      <a:srgbClr val="ED7D31">
                        <a:lumMod val="50000"/>
                      </a:srgbClr>
                    </a:solidFill>
                    <a:prstDash val="solid"/>
                  </a:ln>
                  <a:solidFill>
                    <a:srgbClr val="66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THỔ VÀ </a:t>
              </a:r>
              <a:r>
                <a:rPr lang="en-US" sz="8800" b="1" dirty="0">
                  <a:ln w="19050">
                    <a:solidFill>
                      <a:srgbClr val="ED7D31">
                        <a:lumMod val="50000"/>
                      </a:srgbClr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Pony" panose="02000000000000000000" pitchFamily="2" charset="-93"/>
                </a:rPr>
                <a:t>ĐƠN</a:t>
              </a:r>
              <a:r>
                <a:rPr kumimoji="0" lang="en-US" sz="8800" b="1" i="0" u="none" strike="noStrike" kern="1200" cap="none" spc="0" normalizeH="0" baseline="0" noProof="0" dirty="0">
                  <a:ln w="19050">
                    <a:solidFill>
                      <a:srgbClr val="ED7D31">
                        <a:lumMod val="50000"/>
                      </a:srgbClr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 </a:t>
              </a:r>
              <a:r>
                <a:rPr kumimoji="0" lang="en-US" sz="8800" b="1" i="0" u="none" strike="noStrike" kern="1200" cap="none" spc="0" normalizeH="0" baseline="0" noProof="0" dirty="0">
                  <a:ln w="19050">
                    <a:solidFill>
                      <a:srgbClr val="ED7D31">
                        <a:lumMod val="50000"/>
                      </a:srgbClr>
                    </a:solidFill>
                    <a:prstDash val="solid"/>
                  </a:ln>
                  <a:solidFill>
                    <a:srgbClr val="33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VỊ </a:t>
              </a:r>
              <a:r>
                <a:rPr kumimoji="0" lang="en-US" sz="8800" b="1" i="0" u="none" strike="noStrike" kern="1200" cap="none" spc="0" normalizeH="0" baseline="0" noProof="0" dirty="0">
                  <a:ln w="19050">
                    <a:solidFill>
                      <a:srgbClr val="ED7D31">
                        <a:lumMod val="50000"/>
                      </a:srgbClr>
                    </a:solidFill>
                    <a:prstDash val="solid"/>
                  </a:ln>
                  <a:solidFill>
                    <a:schemeClr val="accent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HÀNH </a:t>
              </a:r>
              <a:r>
                <a:rPr kumimoji="0" lang="en-US" sz="8800" b="1" i="0" u="none" strike="noStrike" kern="1200" cap="none" spc="0" normalizeH="0" baseline="0" noProof="0" dirty="0">
                  <a:ln w="19050">
                    <a:solidFill>
                      <a:srgbClr val="ED7D31">
                        <a:lumMod val="50000"/>
                      </a:srgbClr>
                    </a:solidFill>
                    <a:prstDash val="solid"/>
                  </a:ln>
                  <a:solidFill>
                    <a:srgbClr val="FF66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CHÍNH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395557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6" presetClass="emph" presetSubtype="0" fill="hold" nodeType="after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0D1CAA-8FA7-47B8-9546-1277010DCCF5}"/>
              </a:ext>
            </a:extLst>
          </p:cNvPr>
          <p:cNvSpPr txBox="1"/>
          <p:nvPr/>
        </p:nvSpPr>
        <p:spPr>
          <a:xfrm>
            <a:off x="6312634" y="6488668"/>
            <a:ext cx="587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E29659-D6BC-4564-AFC2-2AB71135D615}"/>
              </a:ext>
            </a:extLst>
          </p:cNvPr>
          <p:cNvSpPr txBox="1"/>
          <p:nvPr/>
        </p:nvSpPr>
        <p:spPr>
          <a:xfrm>
            <a:off x="332510" y="1122402"/>
            <a:ext cx="3230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thông tin và quan sát hình 3, em hãy: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06B87-289C-4FB9-A396-CEFF51AAE411}"/>
              </a:ext>
            </a:extLst>
          </p:cNvPr>
          <p:cNvSpPr txBox="1"/>
          <p:nvPr/>
        </p:nvSpPr>
        <p:spPr>
          <a:xfrm>
            <a:off x="43544" y="2577405"/>
            <a:ext cx="3632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 tả hình dạng lãnh thổ phần đất liền của Việt Nam.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47DCE-2038-442E-BDA2-584676835301}"/>
              </a:ext>
            </a:extLst>
          </p:cNvPr>
          <p:cNvSpPr txBox="1"/>
          <p:nvPr/>
        </p:nvSpPr>
        <p:spPr>
          <a:xfrm>
            <a:off x="43545" y="3975318"/>
            <a:ext cx="363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số lượng đơn vị hành chính và kể tên một số tỉnh, thành phố trực thuộc Trung ương của nước ta.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DAFCD-CACE-E778-7AC3-19C027090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3" y="154379"/>
            <a:ext cx="7742711" cy="62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81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90FB8A5-6C93-418A-9F41-36C582DE8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67363">
            <a:off x="8454610" y="187562"/>
            <a:ext cx="3802666" cy="3281503"/>
          </a:xfrm>
          <a:prstGeom prst="rect">
            <a:avLst/>
          </a:prstGeom>
        </p:spPr>
      </p:pic>
      <p:sp>
        <p:nvSpPr>
          <p:cNvPr id="21" name="Graphic 19">
            <a:extLst>
              <a:ext uri="{FF2B5EF4-FFF2-40B4-BE49-F238E27FC236}">
                <a16:creationId xmlns:a16="http://schemas.microsoft.com/office/drawing/2014/main" id="{C6969F29-1CDF-4005-BD9F-6E3E82726368}"/>
              </a:ext>
            </a:extLst>
          </p:cNvPr>
          <p:cNvSpPr/>
          <p:nvPr/>
        </p:nvSpPr>
        <p:spPr>
          <a:xfrm rot="21322083">
            <a:off x="4955734" y="421569"/>
            <a:ext cx="3449174" cy="2717020"/>
          </a:xfrm>
          <a:custGeom>
            <a:avLst/>
            <a:gdLst>
              <a:gd name="connsiteX0" fmla="*/ 735756 w 3205042"/>
              <a:gd name="connsiteY0" fmla="*/ 632695 h 2944088"/>
              <a:gd name="connsiteX1" fmla="*/ 1292547 w 3205042"/>
              <a:gd name="connsiteY1" fmla="*/ 110932 h 2944088"/>
              <a:gd name="connsiteX2" fmla="*/ 1687335 w 3205042"/>
              <a:gd name="connsiteY2" fmla="*/ 71526 h 2944088"/>
              <a:gd name="connsiteX3" fmla="*/ 2045637 w 3205042"/>
              <a:gd name="connsiteY3" fmla="*/ 221852 h 2944088"/>
              <a:gd name="connsiteX4" fmla="*/ 2304694 w 3205042"/>
              <a:gd name="connsiteY4" fmla="*/ 521045 h 2944088"/>
              <a:gd name="connsiteX5" fmla="*/ 2393722 w 3205042"/>
              <a:gd name="connsiteY5" fmla="*/ 572856 h 2944088"/>
              <a:gd name="connsiteX6" fmla="*/ 2444074 w 3205042"/>
              <a:gd name="connsiteY6" fmla="*/ 563369 h 2944088"/>
              <a:gd name="connsiteX7" fmla="*/ 2485669 w 3205042"/>
              <a:gd name="connsiteY7" fmla="*/ 557532 h 2944088"/>
              <a:gd name="connsiteX8" fmla="*/ 2663725 w 3205042"/>
              <a:gd name="connsiteY8" fmla="*/ 588181 h 2944088"/>
              <a:gd name="connsiteX9" fmla="*/ 3095001 w 3205042"/>
              <a:gd name="connsiteY9" fmla="*/ 1089511 h 2944088"/>
              <a:gd name="connsiteX10" fmla="*/ 2906728 w 3205042"/>
              <a:gd name="connsiteY10" fmla="*/ 1831655 h 2944088"/>
              <a:gd name="connsiteX11" fmla="*/ 2812592 w 3205042"/>
              <a:gd name="connsiteY11" fmla="*/ 1863763 h 2944088"/>
              <a:gd name="connsiteX12" fmla="*/ 2792889 w 3205042"/>
              <a:gd name="connsiteY12" fmla="*/ 1912656 h 2944088"/>
              <a:gd name="connsiteX13" fmla="*/ 2732321 w 3205042"/>
              <a:gd name="connsiteY13" fmla="*/ 2451932 h 2944088"/>
              <a:gd name="connsiteX14" fmla="*/ 2254342 w 3205042"/>
              <a:gd name="connsiteY14" fmla="*/ 2756963 h 2944088"/>
              <a:gd name="connsiteX15" fmla="*/ 1958798 w 3205042"/>
              <a:gd name="connsiteY15" fmla="*/ 2762801 h 2944088"/>
              <a:gd name="connsiteX16" fmla="*/ 1883635 w 3205042"/>
              <a:gd name="connsiteY16" fmla="*/ 2739449 h 2944088"/>
              <a:gd name="connsiteX17" fmla="*/ 1821607 w 3205042"/>
              <a:gd name="connsiteY17" fmla="*/ 2705151 h 2944088"/>
              <a:gd name="connsiteX18" fmla="*/ 1672740 w 3205042"/>
              <a:gd name="connsiteY18" fmla="*/ 2717557 h 2944088"/>
              <a:gd name="connsiteX19" fmla="*/ 1628226 w 3205042"/>
              <a:gd name="connsiteY19" fmla="*/ 2756963 h 2944088"/>
              <a:gd name="connsiteX20" fmla="*/ 1583712 w 3205042"/>
              <a:gd name="connsiteY20" fmla="*/ 2787612 h 2944088"/>
              <a:gd name="connsiteX21" fmla="*/ 1482279 w 3205042"/>
              <a:gd name="connsiteY21" fmla="*/ 2835775 h 2944088"/>
              <a:gd name="connsiteX22" fmla="*/ 1248033 w 3205042"/>
              <a:gd name="connsiteY22" fmla="*/ 2875910 h 2944088"/>
              <a:gd name="connsiteX23" fmla="*/ 786838 w 3205042"/>
              <a:gd name="connsiteY23" fmla="*/ 2759882 h 2944088"/>
              <a:gd name="connsiteX24" fmla="*/ 600754 w 3205042"/>
              <a:gd name="connsiteY24" fmla="*/ 2594231 h 2944088"/>
              <a:gd name="connsiteX25" fmla="*/ 456996 w 3205042"/>
              <a:gd name="connsiteY25" fmla="*/ 2334444 h 2944088"/>
              <a:gd name="connsiteX26" fmla="*/ 438023 w 3205042"/>
              <a:gd name="connsiteY26" fmla="*/ 2194335 h 2944088"/>
              <a:gd name="connsiteX27" fmla="*/ 446780 w 3205042"/>
              <a:gd name="connsiteY27" fmla="*/ 2124280 h 2944088"/>
              <a:gd name="connsiteX28" fmla="*/ 454077 w 3205042"/>
              <a:gd name="connsiteY28" fmla="*/ 2039630 h 2944088"/>
              <a:gd name="connsiteX29" fmla="*/ 344616 w 3205042"/>
              <a:gd name="connsiteY29" fmla="*/ 1954980 h 2944088"/>
              <a:gd name="connsiteX30" fmla="*/ 240264 w 3205042"/>
              <a:gd name="connsiteY30" fmla="*/ 1892223 h 2944088"/>
              <a:gd name="connsiteX31" fmla="*/ 97965 w 3205042"/>
              <a:gd name="connsiteY31" fmla="*/ 1700302 h 2944088"/>
              <a:gd name="connsiteX32" fmla="*/ 76072 w 3205042"/>
              <a:gd name="connsiteY32" fmla="*/ 1418623 h 2944088"/>
              <a:gd name="connsiteX33" fmla="*/ 131533 w 3205042"/>
              <a:gd name="connsiteY33" fmla="*/ 1292378 h 2944088"/>
              <a:gd name="connsiteX34" fmla="*/ 177506 w 3205042"/>
              <a:gd name="connsiteY34" fmla="*/ 1236918 h 2944088"/>
              <a:gd name="connsiteX35" fmla="*/ 200128 w 3205042"/>
              <a:gd name="connsiteY35" fmla="*/ 1152268 h 2944088"/>
              <a:gd name="connsiteX36" fmla="*/ 247561 w 3205042"/>
              <a:gd name="connsiteY36" fmla="*/ 939914 h 2944088"/>
              <a:gd name="connsiteX37" fmla="*/ 384022 w 3205042"/>
              <a:gd name="connsiteY37" fmla="*/ 749453 h 2944088"/>
              <a:gd name="connsiteX38" fmla="*/ 582511 w 3205042"/>
              <a:gd name="connsiteY38" fmla="*/ 653857 h 2944088"/>
              <a:gd name="connsiteX39" fmla="*/ 695620 w 3205042"/>
              <a:gd name="connsiteY39" fmla="*/ 658965 h 2944088"/>
              <a:gd name="connsiteX40" fmla="*/ 736486 w 3205042"/>
              <a:gd name="connsiteY40" fmla="*/ 635614 h 2944088"/>
              <a:gd name="connsiteX41" fmla="*/ 713134 w 3205042"/>
              <a:gd name="connsiteY41" fmla="*/ 594748 h 2944088"/>
              <a:gd name="connsiteX42" fmla="*/ 454807 w 3205042"/>
              <a:gd name="connsiteY42" fmla="*/ 623938 h 2944088"/>
              <a:gd name="connsiteX43" fmla="*/ 262156 w 3205042"/>
              <a:gd name="connsiteY43" fmla="*/ 785940 h 2944088"/>
              <a:gd name="connsiteX44" fmla="*/ 152695 w 3205042"/>
              <a:gd name="connsiteY44" fmla="*/ 1011429 h 2944088"/>
              <a:gd name="connsiteX45" fmla="*/ 134452 w 3205042"/>
              <a:gd name="connsiteY45" fmla="*/ 1129646 h 2944088"/>
              <a:gd name="connsiteX46" fmla="*/ 124965 w 3205042"/>
              <a:gd name="connsiteY46" fmla="*/ 1198242 h 2944088"/>
              <a:gd name="connsiteX47" fmla="*/ 77532 w 3205042"/>
              <a:gd name="connsiteY47" fmla="*/ 1255891 h 2944088"/>
              <a:gd name="connsiteX48" fmla="*/ 909 w 3205042"/>
              <a:gd name="connsiteY48" fmla="*/ 1546327 h 2944088"/>
              <a:gd name="connsiteX49" fmla="*/ 90667 w 3205042"/>
              <a:gd name="connsiteY49" fmla="*/ 1831655 h 2944088"/>
              <a:gd name="connsiteX50" fmla="*/ 286967 w 3205042"/>
              <a:gd name="connsiteY50" fmla="*/ 2000224 h 2944088"/>
              <a:gd name="connsiteX51" fmla="*/ 345346 w 3205042"/>
              <a:gd name="connsiteY51" fmla="*/ 2030143 h 2944088"/>
              <a:gd name="connsiteX52" fmla="*/ 392049 w 3205042"/>
              <a:gd name="connsiteY52" fmla="*/ 2060792 h 2944088"/>
              <a:gd name="connsiteX53" fmla="*/ 388401 w 3205042"/>
              <a:gd name="connsiteY53" fmla="*/ 2090712 h 2944088"/>
              <a:gd name="connsiteX54" fmla="*/ 379644 w 3205042"/>
              <a:gd name="connsiteY54" fmla="*/ 2129388 h 2944088"/>
              <a:gd name="connsiteX55" fmla="*/ 372346 w 3205042"/>
              <a:gd name="connsiteY55" fmla="*/ 2210389 h 2944088"/>
              <a:gd name="connsiteX56" fmla="*/ 462834 w 3205042"/>
              <a:gd name="connsiteY56" fmla="*/ 2512501 h 2944088"/>
              <a:gd name="connsiteX57" fmla="*/ 659134 w 3205042"/>
              <a:gd name="connsiteY57" fmla="*/ 2750395 h 2944088"/>
              <a:gd name="connsiteX58" fmla="*/ 1121058 w 3205042"/>
              <a:gd name="connsiteY58" fmla="*/ 2937208 h 2944088"/>
              <a:gd name="connsiteX59" fmla="*/ 1617280 w 3205042"/>
              <a:gd name="connsiteY59" fmla="*/ 2847450 h 2944088"/>
              <a:gd name="connsiteX60" fmla="*/ 1670551 w 3205042"/>
              <a:gd name="connsiteY60" fmla="*/ 2810234 h 2944088"/>
              <a:gd name="connsiteX61" fmla="*/ 1715795 w 3205042"/>
              <a:gd name="connsiteY61" fmla="*/ 2770828 h 2944088"/>
              <a:gd name="connsiteX62" fmla="*/ 1765417 w 3205042"/>
              <a:gd name="connsiteY62" fmla="*/ 2756233 h 2944088"/>
              <a:gd name="connsiteX63" fmla="*/ 1829634 w 3205042"/>
              <a:gd name="connsiteY63" fmla="*/ 2788342 h 2944088"/>
              <a:gd name="connsiteX64" fmla="*/ 2149989 w 3205042"/>
              <a:gd name="connsiteY64" fmla="*/ 2840153 h 2944088"/>
              <a:gd name="connsiteX65" fmla="*/ 2709699 w 3205042"/>
              <a:gd name="connsiteY65" fmla="*/ 2589123 h 2944088"/>
              <a:gd name="connsiteX66" fmla="*/ 2893593 w 3205042"/>
              <a:gd name="connsiteY66" fmla="*/ 2022116 h 2944088"/>
              <a:gd name="connsiteX67" fmla="*/ 2851998 w 3205042"/>
              <a:gd name="connsiteY67" fmla="*/ 1880547 h 2944088"/>
              <a:gd name="connsiteX68" fmla="*/ 2832295 w 3205042"/>
              <a:gd name="connsiteY68" fmla="*/ 1929439 h 2944088"/>
              <a:gd name="connsiteX69" fmla="*/ 3162866 w 3205042"/>
              <a:gd name="connsiteY69" fmla="*/ 1626598 h 2944088"/>
              <a:gd name="connsiteX70" fmla="*/ 3186948 w 3205042"/>
              <a:gd name="connsiteY70" fmla="*/ 1183647 h 2944088"/>
              <a:gd name="connsiteX71" fmla="*/ 2793619 w 3205042"/>
              <a:gd name="connsiteY71" fmla="*/ 575045 h 2944088"/>
              <a:gd name="connsiteX72" fmla="*/ 2614833 w 3205042"/>
              <a:gd name="connsiteY72" fmla="*/ 507909 h 2944088"/>
              <a:gd name="connsiteX73" fmla="*/ 2514129 w 3205042"/>
              <a:gd name="connsiteY73" fmla="*/ 494774 h 2944088"/>
              <a:gd name="connsiteX74" fmla="*/ 2468885 w 3205042"/>
              <a:gd name="connsiteY74" fmla="*/ 494044 h 2944088"/>
              <a:gd name="connsiteX75" fmla="*/ 2416344 w 3205042"/>
              <a:gd name="connsiteY75" fmla="*/ 504990 h 2944088"/>
              <a:gd name="connsiteX76" fmla="*/ 2395911 w 3205042"/>
              <a:gd name="connsiteY76" fmla="*/ 508639 h 2944088"/>
              <a:gd name="connsiteX77" fmla="*/ 2384235 w 3205042"/>
              <a:gd name="connsiteY77" fmla="*/ 509369 h 2944088"/>
              <a:gd name="connsiteX78" fmla="*/ 2380587 w 3205042"/>
              <a:gd name="connsiteY78" fmla="*/ 508639 h 2944088"/>
              <a:gd name="connsiteX79" fmla="*/ 2372560 w 3205042"/>
              <a:gd name="connsiteY79" fmla="*/ 502801 h 2944088"/>
              <a:gd name="connsiteX80" fmla="*/ 2355776 w 3205042"/>
              <a:gd name="connsiteY80" fmla="*/ 473612 h 2944088"/>
              <a:gd name="connsiteX81" fmla="*/ 2298126 w 3205042"/>
              <a:gd name="connsiteY81" fmla="*/ 385313 h 2944088"/>
              <a:gd name="connsiteX82" fmla="*/ 2157287 w 3205042"/>
              <a:gd name="connsiteY82" fmla="*/ 228420 h 2944088"/>
              <a:gd name="connsiteX83" fmla="*/ 1794607 w 3205042"/>
              <a:gd name="connsiteY83" fmla="*/ 28471 h 2944088"/>
              <a:gd name="connsiteX84" fmla="*/ 1368439 w 3205042"/>
              <a:gd name="connsiteY84" fmla="*/ 24093 h 2944088"/>
              <a:gd name="connsiteX85" fmla="*/ 715323 w 3205042"/>
              <a:gd name="connsiteY85" fmla="*/ 517396 h 2944088"/>
              <a:gd name="connsiteX86" fmla="*/ 674458 w 3205042"/>
              <a:gd name="connsiteY86" fmla="*/ 618100 h 2944088"/>
              <a:gd name="connsiteX87" fmla="*/ 735756 w 3205042"/>
              <a:gd name="connsiteY87" fmla="*/ 632695 h 2944088"/>
              <a:gd name="connsiteX88" fmla="*/ 735756 w 3205042"/>
              <a:gd name="connsiteY88" fmla="*/ 632695 h 294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05042" h="2944088">
                <a:moveTo>
                  <a:pt x="735756" y="632695"/>
                </a:moveTo>
                <a:cubicBezTo>
                  <a:pt x="821865" y="378746"/>
                  <a:pt x="1042246" y="192662"/>
                  <a:pt x="1292547" y="110932"/>
                </a:cubicBezTo>
                <a:cubicBezTo>
                  <a:pt x="1419521" y="69337"/>
                  <a:pt x="1555252" y="51093"/>
                  <a:pt x="1687335" y="71526"/>
                </a:cubicBezTo>
                <a:cubicBezTo>
                  <a:pt x="1817229" y="91229"/>
                  <a:pt x="1939825" y="144500"/>
                  <a:pt x="2045637" y="221852"/>
                </a:cubicBezTo>
                <a:cubicBezTo>
                  <a:pt x="2152908" y="300664"/>
                  <a:pt x="2239017" y="405016"/>
                  <a:pt x="2304694" y="521045"/>
                </a:cubicBezTo>
                <a:cubicBezTo>
                  <a:pt x="2324397" y="556072"/>
                  <a:pt x="2352127" y="576505"/>
                  <a:pt x="2393722" y="572856"/>
                </a:cubicBezTo>
                <a:cubicBezTo>
                  <a:pt x="2410506" y="571397"/>
                  <a:pt x="2427290" y="567748"/>
                  <a:pt x="2444074" y="563369"/>
                </a:cubicBezTo>
                <a:cubicBezTo>
                  <a:pt x="2461588" y="558991"/>
                  <a:pt x="2469615" y="557532"/>
                  <a:pt x="2485669" y="557532"/>
                </a:cubicBezTo>
                <a:cubicBezTo>
                  <a:pt x="2546967" y="558991"/>
                  <a:pt x="2605346" y="568478"/>
                  <a:pt x="2663725" y="588181"/>
                </a:cubicBezTo>
                <a:cubicBezTo>
                  <a:pt x="2885566" y="661884"/>
                  <a:pt x="3031514" y="870589"/>
                  <a:pt x="3095001" y="1089511"/>
                </a:cubicBezTo>
                <a:cubicBezTo>
                  <a:pt x="3166515" y="1335433"/>
                  <a:pt x="3167975" y="1692275"/>
                  <a:pt x="2906728" y="1831655"/>
                </a:cubicBezTo>
                <a:cubicBezTo>
                  <a:pt x="2876809" y="1847709"/>
                  <a:pt x="2845430" y="1857925"/>
                  <a:pt x="2812592" y="1863763"/>
                </a:cubicBezTo>
                <a:cubicBezTo>
                  <a:pt x="2789240" y="1868141"/>
                  <a:pt x="2784862" y="1895142"/>
                  <a:pt x="2792889" y="1912656"/>
                </a:cubicBezTo>
                <a:cubicBezTo>
                  <a:pt x="2868782" y="2087063"/>
                  <a:pt x="2833754" y="2295038"/>
                  <a:pt x="2732321" y="2451932"/>
                </a:cubicBezTo>
                <a:cubicBezTo>
                  <a:pt x="2625779" y="2616123"/>
                  <a:pt x="2443344" y="2718287"/>
                  <a:pt x="2254342" y="2756963"/>
                </a:cubicBezTo>
                <a:cubicBezTo>
                  <a:pt x="2158746" y="2776666"/>
                  <a:pt x="2055123" y="2783233"/>
                  <a:pt x="1958798" y="2762801"/>
                </a:cubicBezTo>
                <a:cubicBezTo>
                  <a:pt x="1933257" y="2756963"/>
                  <a:pt x="1907716" y="2749666"/>
                  <a:pt x="1883635" y="2739449"/>
                </a:cubicBezTo>
                <a:cubicBezTo>
                  <a:pt x="1861743" y="2729963"/>
                  <a:pt x="1842040" y="2717557"/>
                  <a:pt x="1821607" y="2705151"/>
                </a:cubicBezTo>
                <a:cubicBezTo>
                  <a:pt x="1774174" y="2678151"/>
                  <a:pt x="1715065" y="2683989"/>
                  <a:pt x="1672740" y="2717557"/>
                </a:cubicBezTo>
                <a:cubicBezTo>
                  <a:pt x="1657416" y="2729963"/>
                  <a:pt x="1643551" y="2744557"/>
                  <a:pt x="1628226" y="2756963"/>
                </a:cubicBezTo>
                <a:cubicBezTo>
                  <a:pt x="1615821" y="2766449"/>
                  <a:pt x="1599766" y="2778125"/>
                  <a:pt x="1583712" y="2787612"/>
                </a:cubicBezTo>
                <a:cubicBezTo>
                  <a:pt x="1550144" y="2808045"/>
                  <a:pt x="1517306" y="2823369"/>
                  <a:pt x="1482279" y="2835775"/>
                </a:cubicBezTo>
                <a:cubicBezTo>
                  <a:pt x="1405656" y="2862775"/>
                  <a:pt x="1328304" y="2874451"/>
                  <a:pt x="1248033" y="2875910"/>
                </a:cubicBezTo>
                <a:cubicBezTo>
                  <a:pt x="1088950" y="2878829"/>
                  <a:pt x="924029" y="2841612"/>
                  <a:pt x="786838" y="2759882"/>
                </a:cubicBezTo>
                <a:cubicBezTo>
                  <a:pt x="714594" y="2717557"/>
                  <a:pt x="655485" y="2660637"/>
                  <a:pt x="600754" y="2594231"/>
                </a:cubicBezTo>
                <a:cubicBezTo>
                  <a:pt x="537997" y="2518338"/>
                  <a:pt x="484726" y="2429310"/>
                  <a:pt x="456996" y="2334444"/>
                </a:cubicBezTo>
                <a:cubicBezTo>
                  <a:pt x="443861" y="2289201"/>
                  <a:pt x="436563" y="2242497"/>
                  <a:pt x="438023" y="2194335"/>
                </a:cubicBezTo>
                <a:cubicBezTo>
                  <a:pt x="438752" y="2170253"/>
                  <a:pt x="441671" y="2147631"/>
                  <a:pt x="446780" y="2124280"/>
                </a:cubicBezTo>
                <a:cubicBezTo>
                  <a:pt x="453347" y="2096550"/>
                  <a:pt x="462834" y="2068090"/>
                  <a:pt x="454077" y="2039630"/>
                </a:cubicBezTo>
                <a:cubicBezTo>
                  <a:pt x="438752" y="1991467"/>
                  <a:pt x="384752" y="1975413"/>
                  <a:pt x="344616" y="1954980"/>
                </a:cubicBezTo>
                <a:cubicBezTo>
                  <a:pt x="308129" y="1936737"/>
                  <a:pt x="273102" y="1916304"/>
                  <a:pt x="240264" y="1892223"/>
                </a:cubicBezTo>
                <a:cubicBezTo>
                  <a:pt x="176047" y="1844790"/>
                  <a:pt x="124965" y="1777654"/>
                  <a:pt x="97965" y="1700302"/>
                </a:cubicBezTo>
                <a:cubicBezTo>
                  <a:pt x="66586" y="1611274"/>
                  <a:pt x="54910" y="1511299"/>
                  <a:pt x="76072" y="1418623"/>
                </a:cubicBezTo>
                <a:cubicBezTo>
                  <a:pt x="86289" y="1373379"/>
                  <a:pt x="104532" y="1330324"/>
                  <a:pt x="131533" y="1292378"/>
                </a:cubicBezTo>
                <a:cubicBezTo>
                  <a:pt x="145398" y="1272675"/>
                  <a:pt x="162911" y="1256621"/>
                  <a:pt x="177506" y="1236918"/>
                </a:cubicBezTo>
                <a:cubicBezTo>
                  <a:pt x="195750" y="1211377"/>
                  <a:pt x="199398" y="1182917"/>
                  <a:pt x="200128" y="1152268"/>
                </a:cubicBezTo>
                <a:cubicBezTo>
                  <a:pt x="200128" y="1080024"/>
                  <a:pt x="217642" y="1006321"/>
                  <a:pt x="247561" y="939914"/>
                </a:cubicBezTo>
                <a:cubicBezTo>
                  <a:pt x="280399" y="866941"/>
                  <a:pt x="324913" y="802724"/>
                  <a:pt x="384022" y="749453"/>
                </a:cubicBezTo>
                <a:cubicBezTo>
                  <a:pt x="439482" y="699830"/>
                  <a:pt x="508807" y="663344"/>
                  <a:pt x="582511" y="653857"/>
                </a:cubicBezTo>
                <a:cubicBezTo>
                  <a:pt x="618268" y="649479"/>
                  <a:pt x="659134" y="650938"/>
                  <a:pt x="695620" y="658965"/>
                </a:cubicBezTo>
                <a:cubicBezTo>
                  <a:pt x="713134" y="662614"/>
                  <a:pt x="731378" y="653857"/>
                  <a:pt x="736486" y="635614"/>
                </a:cubicBezTo>
                <a:cubicBezTo>
                  <a:pt x="740864" y="618830"/>
                  <a:pt x="730648" y="598397"/>
                  <a:pt x="713134" y="594748"/>
                </a:cubicBezTo>
                <a:cubicBezTo>
                  <a:pt x="624836" y="576505"/>
                  <a:pt x="536537" y="585991"/>
                  <a:pt x="454807" y="623938"/>
                </a:cubicBezTo>
                <a:cubicBezTo>
                  <a:pt x="377454" y="659695"/>
                  <a:pt x="313237" y="718804"/>
                  <a:pt x="262156" y="785940"/>
                </a:cubicBezTo>
                <a:cubicBezTo>
                  <a:pt x="211804" y="852346"/>
                  <a:pt x="173857" y="930428"/>
                  <a:pt x="152695" y="1011429"/>
                </a:cubicBezTo>
                <a:cubicBezTo>
                  <a:pt x="142479" y="1050105"/>
                  <a:pt x="135911" y="1089511"/>
                  <a:pt x="134452" y="1129646"/>
                </a:cubicBezTo>
                <a:cubicBezTo>
                  <a:pt x="133722" y="1152268"/>
                  <a:pt x="138100" y="1177809"/>
                  <a:pt x="124965" y="1198242"/>
                </a:cubicBezTo>
                <a:cubicBezTo>
                  <a:pt x="111830" y="1218674"/>
                  <a:pt x="92127" y="1235458"/>
                  <a:pt x="77532" y="1255891"/>
                </a:cubicBezTo>
                <a:cubicBezTo>
                  <a:pt x="16964" y="1338352"/>
                  <a:pt x="-4929" y="1444893"/>
                  <a:pt x="909" y="1546327"/>
                </a:cubicBezTo>
                <a:cubicBezTo>
                  <a:pt x="6018" y="1645571"/>
                  <a:pt x="33748" y="1749194"/>
                  <a:pt x="90667" y="1831655"/>
                </a:cubicBezTo>
                <a:cubicBezTo>
                  <a:pt x="140289" y="1904628"/>
                  <a:pt x="210344" y="1957899"/>
                  <a:pt x="286967" y="2000224"/>
                </a:cubicBezTo>
                <a:cubicBezTo>
                  <a:pt x="305940" y="2010440"/>
                  <a:pt x="325643" y="2020657"/>
                  <a:pt x="345346" y="2030143"/>
                </a:cubicBezTo>
                <a:cubicBezTo>
                  <a:pt x="359211" y="2036711"/>
                  <a:pt x="386941" y="2044738"/>
                  <a:pt x="392049" y="2060792"/>
                </a:cubicBezTo>
                <a:cubicBezTo>
                  <a:pt x="394968" y="2069549"/>
                  <a:pt x="390590" y="2081955"/>
                  <a:pt x="388401" y="2090712"/>
                </a:cubicBezTo>
                <a:cubicBezTo>
                  <a:pt x="384752" y="2103847"/>
                  <a:pt x="381833" y="2116253"/>
                  <a:pt x="379644" y="2129388"/>
                </a:cubicBezTo>
                <a:cubicBezTo>
                  <a:pt x="375265" y="2156388"/>
                  <a:pt x="372346" y="2183389"/>
                  <a:pt x="372346" y="2210389"/>
                </a:cubicBezTo>
                <a:cubicBezTo>
                  <a:pt x="373076" y="2316931"/>
                  <a:pt x="410293" y="2421283"/>
                  <a:pt x="462834" y="2512501"/>
                </a:cubicBezTo>
                <a:cubicBezTo>
                  <a:pt x="513916" y="2601529"/>
                  <a:pt x="581781" y="2683259"/>
                  <a:pt x="659134" y="2750395"/>
                </a:cubicBezTo>
                <a:cubicBezTo>
                  <a:pt x="786838" y="2860586"/>
                  <a:pt x="955407" y="2917505"/>
                  <a:pt x="1121058" y="2937208"/>
                </a:cubicBezTo>
                <a:cubicBezTo>
                  <a:pt x="1288168" y="2956911"/>
                  <a:pt x="1470603" y="2936478"/>
                  <a:pt x="1617280" y="2847450"/>
                </a:cubicBezTo>
                <a:cubicBezTo>
                  <a:pt x="1636253" y="2835775"/>
                  <a:pt x="1653767" y="2823369"/>
                  <a:pt x="1670551" y="2810234"/>
                </a:cubicBezTo>
                <a:cubicBezTo>
                  <a:pt x="1686605" y="2797828"/>
                  <a:pt x="1699741" y="2783233"/>
                  <a:pt x="1715795" y="2770828"/>
                </a:cubicBezTo>
                <a:cubicBezTo>
                  <a:pt x="1729660" y="2759882"/>
                  <a:pt x="1747903" y="2754044"/>
                  <a:pt x="1765417" y="2756233"/>
                </a:cubicBezTo>
                <a:cubicBezTo>
                  <a:pt x="1789498" y="2759152"/>
                  <a:pt x="1809201" y="2777396"/>
                  <a:pt x="1829634" y="2788342"/>
                </a:cubicBezTo>
                <a:cubicBezTo>
                  <a:pt x="1927419" y="2838693"/>
                  <a:pt x="2041988" y="2848180"/>
                  <a:pt x="2149989" y="2840153"/>
                </a:cubicBezTo>
                <a:cubicBezTo>
                  <a:pt x="2357235" y="2824099"/>
                  <a:pt x="2563751" y="2740909"/>
                  <a:pt x="2709699" y="2589123"/>
                </a:cubicBezTo>
                <a:cubicBezTo>
                  <a:pt x="2852728" y="2440256"/>
                  <a:pt x="2924972" y="2227173"/>
                  <a:pt x="2893593" y="2022116"/>
                </a:cubicBezTo>
                <a:cubicBezTo>
                  <a:pt x="2886296" y="1973224"/>
                  <a:pt x="2871701" y="1925791"/>
                  <a:pt x="2851998" y="1880547"/>
                </a:cubicBezTo>
                <a:cubicBezTo>
                  <a:pt x="2845430" y="1896601"/>
                  <a:pt x="2838863" y="1913385"/>
                  <a:pt x="2832295" y="1929439"/>
                </a:cubicBezTo>
                <a:cubicBezTo>
                  <a:pt x="2989918" y="1900250"/>
                  <a:pt x="3108866" y="1772546"/>
                  <a:pt x="3162866" y="1626598"/>
                </a:cubicBezTo>
                <a:cubicBezTo>
                  <a:pt x="3215408" y="1486488"/>
                  <a:pt x="3213218" y="1329595"/>
                  <a:pt x="3186948" y="1183647"/>
                </a:cubicBezTo>
                <a:cubicBezTo>
                  <a:pt x="3143893" y="941374"/>
                  <a:pt x="3014000" y="697641"/>
                  <a:pt x="2793619" y="575045"/>
                </a:cubicBezTo>
                <a:cubicBezTo>
                  <a:pt x="2738159" y="543666"/>
                  <a:pt x="2676861" y="521045"/>
                  <a:pt x="2614833" y="507909"/>
                </a:cubicBezTo>
                <a:cubicBezTo>
                  <a:pt x="2581265" y="501342"/>
                  <a:pt x="2547697" y="496233"/>
                  <a:pt x="2514129" y="494774"/>
                </a:cubicBezTo>
                <a:cubicBezTo>
                  <a:pt x="2498804" y="494044"/>
                  <a:pt x="2483480" y="492585"/>
                  <a:pt x="2468885" y="494044"/>
                </a:cubicBezTo>
                <a:cubicBezTo>
                  <a:pt x="2450642" y="496233"/>
                  <a:pt x="2433858" y="500612"/>
                  <a:pt x="2416344" y="504990"/>
                </a:cubicBezTo>
                <a:cubicBezTo>
                  <a:pt x="2410506" y="506450"/>
                  <a:pt x="2400290" y="508639"/>
                  <a:pt x="2395911" y="508639"/>
                </a:cubicBezTo>
                <a:cubicBezTo>
                  <a:pt x="2392263" y="509369"/>
                  <a:pt x="2387884" y="509369"/>
                  <a:pt x="2384235" y="509369"/>
                </a:cubicBezTo>
                <a:cubicBezTo>
                  <a:pt x="2372560" y="508639"/>
                  <a:pt x="2386425" y="510099"/>
                  <a:pt x="2380587" y="508639"/>
                </a:cubicBezTo>
                <a:cubicBezTo>
                  <a:pt x="2375479" y="507180"/>
                  <a:pt x="2376938" y="508639"/>
                  <a:pt x="2372560" y="502801"/>
                </a:cubicBezTo>
                <a:cubicBezTo>
                  <a:pt x="2365992" y="494044"/>
                  <a:pt x="2361613" y="483098"/>
                  <a:pt x="2355776" y="473612"/>
                </a:cubicBezTo>
                <a:cubicBezTo>
                  <a:pt x="2338262" y="442963"/>
                  <a:pt x="2319289" y="413773"/>
                  <a:pt x="2298126" y="385313"/>
                </a:cubicBezTo>
                <a:cubicBezTo>
                  <a:pt x="2256531" y="328394"/>
                  <a:pt x="2209828" y="275123"/>
                  <a:pt x="2157287" y="228420"/>
                </a:cubicBezTo>
                <a:cubicBezTo>
                  <a:pt x="2053664" y="135013"/>
                  <a:pt x="1929608" y="64958"/>
                  <a:pt x="1794607" y="28471"/>
                </a:cubicBezTo>
                <a:cubicBezTo>
                  <a:pt x="1655227" y="-9475"/>
                  <a:pt x="1509279" y="-8016"/>
                  <a:pt x="1368439" y="24093"/>
                </a:cubicBezTo>
                <a:cubicBezTo>
                  <a:pt x="1095517" y="86121"/>
                  <a:pt x="839379" y="261987"/>
                  <a:pt x="715323" y="517396"/>
                </a:cubicBezTo>
                <a:cubicBezTo>
                  <a:pt x="699269" y="550234"/>
                  <a:pt x="685404" y="583802"/>
                  <a:pt x="674458" y="618100"/>
                </a:cubicBezTo>
                <a:cubicBezTo>
                  <a:pt x="658404" y="655316"/>
                  <a:pt x="722621" y="672830"/>
                  <a:pt x="735756" y="632695"/>
                </a:cubicBezTo>
                <a:lnTo>
                  <a:pt x="735756" y="632695"/>
                </a:ln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C6969F29-1CDF-4005-BD9F-6E3E82726368}"/>
              </a:ext>
            </a:extLst>
          </p:cNvPr>
          <p:cNvSpPr/>
          <p:nvPr/>
        </p:nvSpPr>
        <p:spPr>
          <a:xfrm rot="18232085">
            <a:off x="6756883" y="3221174"/>
            <a:ext cx="265519" cy="264247"/>
          </a:xfrm>
          <a:custGeom>
            <a:avLst/>
            <a:gdLst>
              <a:gd name="connsiteX0" fmla="*/ 169808 w 265519"/>
              <a:gd name="connsiteY0" fmla="*/ 187182 h 264247"/>
              <a:gd name="connsiteX1" fmla="*/ 157402 w 265519"/>
              <a:gd name="connsiteY1" fmla="*/ 193749 h 264247"/>
              <a:gd name="connsiteX2" fmla="*/ 157402 w 265519"/>
              <a:gd name="connsiteY2" fmla="*/ 193749 h 264247"/>
              <a:gd name="connsiteX3" fmla="*/ 150835 w 265519"/>
              <a:gd name="connsiteY3" fmla="*/ 195939 h 264247"/>
              <a:gd name="connsiteX4" fmla="*/ 138429 w 265519"/>
              <a:gd name="connsiteY4" fmla="*/ 198858 h 264247"/>
              <a:gd name="connsiteX5" fmla="*/ 139159 w 265519"/>
              <a:gd name="connsiteY5" fmla="*/ 198858 h 264247"/>
              <a:gd name="connsiteX6" fmla="*/ 130402 w 265519"/>
              <a:gd name="connsiteY6" fmla="*/ 198858 h 264247"/>
              <a:gd name="connsiteX7" fmla="*/ 123834 w 265519"/>
              <a:gd name="connsiteY7" fmla="*/ 198128 h 264247"/>
              <a:gd name="connsiteX8" fmla="*/ 124564 w 265519"/>
              <a:gd name="connsiteY8" fmla="*/ 198128 h 264247"/>
              <a:gd name="connsiteX9" fmla="*/ 112159 w 265519"/>
              <a:gd name="connsiteY9" fmla="*/ 195209 h 264247"/>
              <a:gd name="connsiteX10" fmla="*/ 106321 w 265519"/>
              <a:gd name="connsiteY10" fmla="*/ 193020 h 264247"/>
              <a:gd name="connsiteX11" fmla="*/ 106321 w 265519"/>
              <a:gd name="connsiteY11" fmla="*/ 193020 h 264247"/>
              <a:gd name="connsiteX12" fmla="*/ 94645 w 265519"/>
              <a:gd name="connsiteY12" fmla="*/ 186452 h 264247"/>
              <a:gd name="connsiteX13" fmla="*/ 90266 w 265519"/>
              <a:gd name="connsiteY13" fmla="*/ 183533 h 264247"/>
              <a:gd name="connsiteX14" fmla="*/ 90266 w 265519"/>
              <a:gd name="connsiteY14" fmla="*/ 183533 h 264247"/>
              <a:gd name="connsiteX15" fmla="*/ 81510 w 265519"/>
              <a:gd name="connsiteY15" fmla="*/ 174776 h 264247"/>
              <a:gd name="connsiteX16" fmla="*/ 77131 w 265519"/>
              <a:gd name="connsiteY16" fmla="*/ 170398 h 264247"/>
              <a:gd name="connsiteX17" fmla="*/ 77131 w 265519"/>
              <a:gd name="connsiteY17" fmla="*/ 170398 h 264247"/>
              <a:gd name="connsiteX18" fmla="*/ 69834 w 265519"/>
              <a:gd name="connsiteY18" fmla="*/ 157263 h 264247"/>
              <a:gd name="connsiteX19" fmla="*/ 69834 w 265519"/>
              <a:gd name="connsiteY19" fmla="*/ 157263 h 264247"/>
              <a:gd name="connsiteX20" fmla="*/ 67645 w 265519"/>
              <a:gd name="connsiteY20" fmla="*/ 150695 h 264247"/>
              <a:gd name="connsiteX21" fmla="*/ 64726 w 265519"/>
              <a:gd name="connsiteY21" fmla="*/ 137560 h 264247"/>
              <a:gd name="connsiteX22" fmla="*/ 65455 w 265519"/>
              <a:gd name="connsiteY22" fmla="*/ 141938 h 264247"/>
              <a:gd name="connsiteX23" fmla="*/ 64726 w 265519"/>
              <a:gd name="connsiteY23" fmla="*/ 137560 h 264247"/>
              <a:gd name="connsiteX24" fmla="*/ 64726 w 265519"/>
              <a:gd name="connsiteY24" fmla="*/ 130262 h 264247"/>
              <a:gd name="connsiteX25" fmla="*/ 64726 w 265519"/>
              <a:gd name="connsiteY25" fmla="*/ 122235 h 264247"/>
              <a:gd name="connsiteX26" fmla="*/ 64726 w 265519"/>
              <a:gd name="connsiteY26" fmla="*/ 123695 h 264247"/>
              <a:gd name="connsiteX27" fmla="*/ 65455 w 265519"/>
              <a:gd name="connsiteY27" fmla="*/ 118587 h 264247"/>
              <a:gd name="connsiteX28" fmla="*/ 68374 w 265519"/>
              <a:gd name="connsiteY28" fmla="*/ 106911 h 264247"/>
              <a:gd name="connsiteX29" fmla="*/ 68374 w 265519"/>
              <a:gd name="connsiteY29" fmla="*/ 106181 h 264247"/>
              <a:gd name="connsiteX30" fmla="*/ 71293 w 265519"/>
              <a:gd name="connsiteY30" fmla="*/ 100343 h 264247"/>
              <a:gd name="connsiteX31" fmla="*/ 74942 w 265519"/>
              <a:gd name="connsiteY31" fmla="*/ 94505 h 264247"/>
              <a:gd name="connsiteX32" fmla="*/ 74942 w 265519"/>
              <a:gd name="connsiteY32" fmla="*/ 93775 h 264247"/>
              <a:gd name="connsiteX33" fmla="*/ 86618 w 265519"/>
              <a:gd name="connsiteY33" fmla="*/ 82829 h 264247"/>
              <a:gd name="connsiteX34" fmla="*/ 87347 w 265519"/>
              <a:gd name="connsiteY34" fmla="*/ 82100 h 264247"/>
              <a:gd name="connsiteX35" fmla="*/ 93185 w 265519"/>
              <a:gd name="connsiteY35" fmla="*/ 78451 h 264247"/>
              <a:gd name="connsiteX36" fmla="*/ 105591 w 265519"/>
              <a:gd name="connsiteY36" fmla="*/ 71883 h 264247"/>
              <a:gd name="connsiteX37" fmla="*/ 106321 w 265519"/>
              <a:gd name="connsiteY37" fmla="*/ 71154 h 264247"/>
              <a:gd name="connsiteX38" fmla="*/ 112888 w 265519"/>
              <a:gd name="connsiteY38" fmla="*/ 68964 h 264247"/>
              <a:gd name="connsiteX39" fmla="*/ 120186 w 265519"/>
              <a:gd name="connsiteY39" fmla="*/ 66775 h 264247"/>
              <a:gd name="connsiteX40" fmla="*/ 125294 w 265519"/>
              <a:gd name="connsiteY40" fmla="*/ 65316 h 264247"/>
              <a:gd name="connsiteX41" fmla="*/ 139159 w 265519"/>
              <a:gd name="connsiteY41" fmla="*/ 64586 h 264247"/>
              <a:gd name="connsiteX42" fmla="*/ 147186 w 265519"/>
              <a:gd name="connsiteY42" fmla="*/ 65316 h 264247"/>
              <a:gd name="connsiteX43" fmla="*/ 149375 w 265519"/>
              <a:gd name="connsiteY43" fmla="*/ 66045 h 264247"/>
              <a:gd name="connsiteX44" fmla="*/ 165430 w 265519"/>
              <a:gd name="connsiteY44" fmla="*/ 71154 h 264247"/>
              <a:gd name="connsiteX45" fmla="*/ 167619 w 265519"/>
              <a:gd name="connsiteY45" fmla="*/ 72613 h 264247"/>
              <a:gd name="connsiteX46" fmla="*/ 177105 w 265519"/>
              <a:gd name="connsiteY46" fmla="*/ 78451 h 264247"/>
              <a:gd name="connsiteX47" fmla="*/ 177835 w 265519"/>
              <a:gd name="connsiteY47" fmla="*/ 79181 h 264247"/>
              <a:gd name="connsiteX48" fmla="*/ 182213 w 265519"/>
              <a:gd name="connsiteY48" fmla="*/ 83559 h 264247"/>
              <a:gd name="connsiteX49" fmla="*/ 182213 w 265519"/>
              <a:gd name="connsiteY49" fmla="*/ 83559 h 264247"/>
              <a:gd name="connsiteX50" fmla="*/ 185862 w 265519"/>
              <a:gd name="connsiteY50" fmla="*/ 88667 h 264247"/>
              <a:gd name="connsiteX51" fmla="*/ 188781 w 265519"/>
              <a:gd name="connsiteY51" fmla="*/ 94505 h 264247"/>
              <a:gd name="connsiteX52" fmla="*/ 188781 w 265519"/>
              <a:gd name="connsiteY52" fmla="*/ 94505 h 264247"/>
              <a:gd name="connsiteX53" fmla="*/ 193160 w 265519"/>
              <a:gd name="connsiteY53" fmla="*/ 108370 h 264247"/>
              <a:gd name="connsiteX54" fmla="*/ 194619 w 265519"/>
              <a:gd name="connsiteY54" fmla="*/ 114938 h 264247"/>
              <a:gd name="connsiteX55" fmla="*/ 194619 w 265519"/>
              <a:gd name="connsiteY55" fmla="*/ 114938 h 264247"/>
              <a:gd name="connsiteX56" fmla="*/ 194619 w 265519"/>
              <a:gd name="connsiteY56" fmla="*/ 130262 h 264247"/>
              <a:gd name="connsiteX57" fmla="*/ 193889 w 265519"/>
              <a:gd name="connsiteY57" fmla="*/ 136830 h 264247"/>
              <a:gd name="connsiteX58" fmla="*/ 193889 w 265519"/>
              <a:gd name="connsiteY58" fmla="*/ 134641 h 264247"/>
              <a:gd name="connsiteX59" fmla="*/ 193160 w 265519"/>
              <a:gd name="connsiteY59" fmla="*/ 139019 h 264247"/>
              <a:gd name="connsiteX60" fmla="*/ 188781 w 265519"/>
              <a:gd name="connsiteY60" fmla="*/ 153614 h 264247"/>
              <a:gd name="connsiteX61" fmla="*/ 186592 w 265519"/>
              <a:gd name="connsiteY61" fmla="*/ 159452 h 264247"/>
              <a:gd name="connsiteX62" fmla="*/ 187322 w 265519"/>
              <a:gd name="connsiteY62" fmla="*/ 157263 h 264247"/>
              <a:gd name="connsiteX63" fmla="*/ 185132 w 265519"/>
              <a:gd name="connsiteY63" fmla="*/ 160911 h 264247"/>
              <a:gd name="connsiteX64" fmla="*/ 177105 w 265519"/>
              <a:gd name="connsiteY64" fmla="*/ 174047 h 264247"/>
              <a:gd name="connsiteX65" fmla="*/ 177105 w 265519"/>
              <a:gd name="connsiteY65" fmla="*/ 174047 h 264247"/>
              <a:gd name="connsiteX66" fmla="*/ 171267 w 265519"/>
              <a:gd name="connsiteY66" fmla="*/ 179884 h 264247"/>
              <a:gd name="connsiteX67" fmla="*/ 166159 w 265519"/>
              <a:gd name="connsiteY67" fmla="*/ 184263 h 264247"/>
              <a:gd name="connsiteX68" fmla="*/ 167619 w 265519"/>
              <a:gd name="connsiteY68" fmla="*/ 182803 h 264247"/>
              <a:gd name="connsiteX69" fmla="*/ 169808 w 265519"/>
              <a:gd name="connsiteY69" fmla="*/ 187182 h 264247"/>
              <a:gd name="connsiteX70" fmla="*/ 158132 w 265519"/>
              <a:gd name="connsiteY70" fmla="*/ 232426 h 264247"/>
              <a:gd name="connsiteX71" fmla="*/ 203376 w 265519"/>
              <a:gd name="connsiteY71" fmla="*/ 244102 h 264247"/>
              <a:gd name="connsiteX72" fmla="*/ 264674 w 265519"/>
              <a:gd name="connsiteY72" fmla="*/ 112749 h 264247"/>
              <a:gd name="connsiteX73" fmla="*/ 232565 w 265519"/>
              <a:gd name="connsiteY73" fmla="*/ 38315 h 264247"/>
              <a:gd name="connsiteX74" fmla="*/ 147916 w 265519"/>
              <a:gd name="connsiteY74" fmla="*/ 369 h 264247"/>
              <a:gd name="connsiteX75" fmla="*/ 9995 w 265519"/>
              <a:gd name="connsiteY75" fmla="*/ 82829 h 264247"/>
              <a:gd name="connsiteX76" fmla="*/ 42833 w 265519"/>
              <a:gd name="connsiteY76" fmla="*/ 229507 h 264247"/>
              <a:gd name="connsiteX77" fmla="*/ 203376 w 265519"/>
              <a:gd name="connsiteY77" fmla="*/ 244102 h 264247"/>
              <a:gd name="connsiteX78" fmla="*/ 215052 w 265519"/>
              <a:gd name="connsiteY78" fmla="*/ 198858 h 264247"/>
              <a:gd name="connsiteX79" fmla="*/ 169808 w 265519"/>
              <a:gd name="connsiteY79" fmla="*/ 187182 h 26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5519" h="264247">
                <a:moveTo>
                  <a:pt x="169808" y="187182"/>
                </a:moveTo>
                <a:cubicBezTo>
                  <a:pt x="166159" y="189371"/>
                  <a:pt x="161781" y="191560"/>
                  <a:pt x="157402" y="193749"/>
                </a:cubicBezTo>
                <a:cubicBezTo>
                  <a:pt x="150835" y="197398"/>
                  <a:pt x="164700" y="191560"/>
                  <a:pt x="157402" y="193749"/>
                </a:cubicBezTo>
                <a:cubicBezTo>
                  <a:pt x="155213" y="194479"/>
                  <a:pt x="153024" y="195209"/>
                  <a:pt x="150835" y="195939"/>
                </a:cubicBezTo>
                <a:cubicBezTo>
                  <a:pt x="147186" y="196669"/>
                  <a:pt x="141348" y="196669"/>
                  <a:pt x="138429" y="198858"/>
                </a:cubicBezTo>
                <a:cubicBezTo>
                  <a:pt x="144267" y="195939"/>
                  <a:pt x="143537" y="198128"/>
                  <a:pt x="139159" y="198858"/>
                </a:cubicBezTo>
                <a:cubicBezTo>
                  <a:pt x="136240" y="198858"/>
                  <a:pt x="133321" y="198858"/>
                  <a:pt x="130402" y="198858"/>
                </a:cubicBezTo>
                <a:cubicBezTo>
                  <a:pt x="128213" y="198858"/>
                  <a:pt x="126024" y="198858"/>
                  <a:pt x="123834" y="198128"/>
                </a:cubicBezTo>
                <a:cubicBezTo>
                  <a:pt x="116537" y="197398"/>
                  <a:pt x="131862" y="199588"/>
                  <a:pt x="124564" y="198128"/>
                </a:cubicBezTo>
                <a:cubicBezTo>
                  <a:pt x="120186" y="197398"/>
                  <a:pt x="116537" y="196669"/>
                  <a:pt x="112159" y="195209"/>
                </a:cubicBezTo>
                <a:cubicBezTo>
                  <a:pt x="109969" y="194479"/>
                  <a:pt x="108510" y="193749"/>
                  <a:pt x="106321" y="193020"/>
                </a:cubicBezTo>
                <a:cubicBezTo>
                  <a:pt x="99023" y="190831"/>
                  <a:pt x="112888" y="196669"/>
                  <a:pt x="106321" y="193020"/>
                </a:cubicBezTo>
                <a:cubicBezTo>
                  <a:pt x="102672" y="190831"/>
                  <a:pt x="98294" y="188641"/>
                  <a:pt x="94645" y="186452"/>
                </a:cubicBezTo>
                <a:cubicBezTo>
                  <a:pt x="93185" y="185723"/>
                  <a:pt x="91726" y="184263"/>
                  <a:pt x="90266" y="183533"/>
                </a:cubicBezTo>
                <a:cubicBezTo>
                  <a:pt x="84428" y="179155"/>
                  <a:pt x="96104" y="188641"/>
                  <a:pt x="90266" y="183533"/>
                </a:cubicBezTo>
                <a:cubicBezTo>
                  <a:pt x="87347" y="180614"/>
                  <a:pt x="84428" y="177695"/>
                  <a:pt x="81510" y="174776"/>
                </a:cubicBezTo>
                <a:cubicBezTo>
                  <a:pt x="80780" y="174047"/>
                  <a:pt x="77861" y="169668"/>
                  <a:pt x="77131" y="170398"/>
                </a:cubicBezTo>
                <a:cubicBezTo>
                  <a:pt x="78591" y="170398"/>
                  <a:pt x="81510" y="176236"/>
                  <a:pt x="77131" y="170398"/>
                </a:cubicBezTo>
                <a:cubicBezTo>
                  <a:pt x="74212" y="166020"/>
                  <a:pt x="72023" y="161641"/>
                  <a:pt x="69834" y="157263"/>
                </a:cubicBezTo>
                <a:cubicBezTo>
                  <a:pt x="66185" y="150695"/>
                  <a:pt x="72023" y="164560"/>
                  <a:pt x="69834" y="157263"/>
                </a:cubicBezTo>
                <a:cubicBezTo>
                  <a:pt x="69104" y="155073"/>
                  <a:pt x="68374" y="152884"/>
                  <a:pt x="67645" y="150695"/>
                </a:cubicBezTo>
                <a:cubicBezTo>
                  <a:pt x="66915" y="149236"/>
                  <a:pt x="63266" y="139019"/>
                  <a:pt x="64726" y="137560"/>
                </a:cubicBezTo>
                <a:cubicBezTo>
                  <a:pt x="64726" y="139019"/>
                  <a:pt x="65455" y="140479"/>
                  <a:pt x="65455" y="141938"/>
                </a:cubicBezTo>
                <a:cubicBezTo>
                  <a:pt x="65455" y="140479"/>
                  <a:pt x="65455" y="139019"/>
                  <a:pt x="64726" y="137560"/>
                </a:cubicBezTo>
                <a:cubicBezTo>
                  <a:pt x="64726" y="135370"/>
                  <a:pt x="64726" y="133181"/>
                  <a:pt x="64726" y="130262"/>
                </a:cubicBezTo>
                <a:cubicBezTo>
                  <a:pt x="64726" y="127343"/>
                  <a:pt x="64726" y="125154"/>
                  <a:pt x="64726" y="122235"/>
                </a:cubicBezTo>
                <a:cubicBezTo>
                  <a:pt x="65455" y="118587"/>
                  <a:pt x="64726" y="118587"/>
                  <a:pt x="64726" y="123695"/>
                </a:cubicBezTo>
                <a:cubicBezTo>
                  <a:pt x="64726" y="122235"/>
                  <a:pt x="65455" y="120776"/>
                  <a:pt x="65455" y="118587"/>
                </a:cubicBezTo>
                <a:cubicBezTo>
                  <a:pt x="66185" y="114938"/>
                  <a:pt x="67645" y="111289"/>
                  <a:pt x="68374" y="106911"/>
                </a:cubicBezTo>
                <a:cubicBezTo>
                  <a:pt x="70564" y="99613"/>
                  <a:pt x="64726" y="113478"/>
                  <a:pt x="68374" y="106181"/>
                </a:cubicBezTo>
                <a:cubicBezTo>
                  <a:pt x="69834" y="103992"/>
                  <a:pt x="70564" y="101803"/>
                  <a:pt x="71293" y="100343"/>
                </a:cubicBezTo>
                <a:cubicBezTo>
                  <a:pt x="72753" y="98154"/>
                  <a:pt x="73482" y="96694"/>
                  <a:pt x="74942" y="94505"/>
                </a:cubicBezTo>
                <a:cubicBezTo>
                  <a:pt x="79320" y="87937"/>
                  <a:pt x="69834" y="99613"/>
                  <a:pt x="74942" y="93775"/>
                </a:cubicBezTo>
                <a:cubicBezTo>
                  <a:pt x="78591" y="90127"/>
                  <a:pt x="82239" y="86478"/>
                  <a:pt x="86618" y="82829"/>
                </a:cubicBezTo>
                <a:cubicBezTo>
                  <a:pt x="92456" y="77721"/>
                  <a:pt x="80780" y="86478"/>
                  <a:pt x="87347" y="82100"/>
                </a:cubicBezTo>
                <a:cubicBezTo>
                  <a:pt x="89537" y="80640"/>
                  <a:pt x="90996" y="79181"/>
                  <a:pt x="93185" y="78451"/>
                </a:cubicBezTo>
                <a:cubicBezTo>
                  <a:pt x="97564" y="76262"/>
                  <a:pt x="101213" y="74072"/>
                  <a:pt x="105591" y="71883"/>
                </a:cubicBezTo>
                <a:cubicBezTo>
                  <a:pt x="112888" y="68235"/>
                  <a:pt x="99023" y="74072"/>
                  <a:pt x="106321" y="71154"/>
                </a:cubicBezTo>
                <a:cubicBezTo>
                  <a:pt x="108510" y="70424"/>
                  <a:pt x="110699" y="69694"/>
                  <a:pt x="112888" y="68964"/>
                </a:cubicBezTo>
                <a:cubicBezTo>
                  <a:pt x="115078" y="68235"/>
                  <a:pt x="117997" y="67505"/>
                  <a:pt x="120186" y="66775"/>
                </a:cubicBezTo>
                <a:cubicBezTo>
                  <a:pt x="121645" y="66045"/>
                  <a:pt x="133321" y="64586"/>
                  <a:pt x="125294" y="65316"/>
                </a:cubicBezTo>
                <a:cubicBezTo>
                  <a:pt x="129672" y="64586"/>
                  <a:pt x="134780" y="64586"/>
                  <a:pt x="139159" y="64586"/>
                </a:cubicBezTo>
                <a:cubicBezTo>
                  <a:pt x="142078" y="64586"/>
                  <a:pt x="144997" y="64586"/>
                  <a:pt x="147186" y="65316"/>
                </a:cubicBezTo>
                <a:cubicBezTo>
                  <a:pt x="139159" y="64586"/>
                  <a:pt x="147916" y="65316"/>
                  <a:pt x="149375" y="66045"/>
                </a:cubicBezTo>
                <a:cubicBezTo>
                  <a:pt x="154483" y="67505"/>
                  <a:pt x="160321" y="68964"/>
                  <a:pt x="165430" y="71154"/>
                </a:cubicBezTo>
                <a:cubicBezTo>
                  <a:pt x="158132" y="68235"/>
                  <a:pt x="166159" y="71883"/>
                  <a:pt x="167619" y="72613"/>
                </a:cubicBezTo>
                <a:cubicBezTo>
                  <a:pt x="170538" y="74072"/>
                  <a:pt x="174186" y="76262"/>
                  <a:pt x="177105" y="78451"/>
                </a:cubicBezTo>
                <a:cubicBezTo>
                  <a:pt x="171267" y="74072"/>
                  <a:pt x="177105" y="78451"/>
                  <a:pt x="177835" y="79181"/>
                </a:cubicBezTo>
                <a:cubicBezTo>
                  <a:pt x="179295" y="80640"/>
                  <a:pt x="180754" y="82100"/>
                  <a:pt x="182213" y="83559"/>
                </a:cubicBezTo>
                <a:cubicBezTo>
                  <a:pt x="187322" y="89397"/>
                  <a:pt x="182213" y="83559"/>
                  <a:pt x="182213" y="83559"/>
                </a:cubicBezTo>
                <a:cubicBezTo>
                  <a:pt x="182213" y="83559"/>
                  <a:pt x="185862" y="88667"/>
                  <a:pt x="185862" y="88667"/>
                </a:cubicBezTo>
                <a:cubicBezTo>
                  <a:pt x="187322" y="90127"/>
                  <a:pt x="188051" y="92316"/>
                  <a:pt x="188781" y="94505"/>
                </a:cubicBezTo>
                <a:cubicBezTo>
                  <a:pt x="192430" y="101073"/>
                  <a:pt x="188051" y="95965"/>
                  <a:pt x="188781" y="94505"/>
                </a:cubicBezTo>
                <a:cubicBezTo>
                  <a:pt x="188051" y="95965"/>
                  <a:pt x="192430" y="106911"/>
                  <a:pt x="193160" y="108370"/>
                </a:cubicBezTo>
                <a:cubicBezTo>
                  <a:pt x="193889" y="110559"/>
                  <a:pt x="193889" y="112749"/>
                  <a:pt x="194619" y="114938"/>
                </a:cubicBezTo>
                <a:cubicBezTo>
                  <a:pt x="196079" y="122235"/>
                  <a:pt x="193889" y="106911"/>
                  <a:pt x="194619" y="114938"/>
                </a:cubicBezTo>
                <a:cubicBezTo>
                  <a:pt x="194619" y="120046"/>
                  <a:pt x="195349" y="125154"/>
                  <a:pt x="194619" y="130262"/>
                </a:cubicBezTo>
                <a:cubicBezTo>
                  <a:pt x="194619" y="130992"/>
                  <a:pt x="193889" y="136830"/>
                  <a:pt x="193889" y="136830"/>
                </a:cubicBezTo>
                <a:cubicBezTo>
                  <a:pt x="194619" y="131722"/>
                  <a:pt x="194619" y="130992"/>
                  <a:pt x="193889" y="134641"/>
                </a:cubicBezTo>
                <a:cubicBezTo>
                  <a:pt x="193889" y="136100"/>
                  <a:pt x="193160" y="137560"/>
                  <a:pt x="193160" y="139019"/>
                </a:cubicBezTo>
                <a:cubicBezTo>
                  <a:pt x="192430" y="144127"/>
                  <a:pt x="190970" y="149236"/>
                  <a:pt x="188781" y="153614"/>
                </a:cubicBezTo>
                <a:cubicBezTo>
                  <a:pt x="188781" y="154344"/>
                  <a:pt x="187322" y="159452"/>
                  <a:pt x="186592" y="159452"/>
                </a:cubicBezTo>
                <a:cubicBezTo>
                  <a:pt x="188781" y="155073"/>
                  <a:pt x="188781" y="154344"/>
                  <a:pt x="187322" y="157263"/>
                </a:cubicBezTo>
                <a:cubicBezTo>
                  <a:pt x="186592" y="158722"/>
                  <a:pt x="185862" y="160182"/>
                  <a:pt x="185132" y="160911"/>
                </a:cubicBezTo>
                <a:cubicBezTo>
                  <a:pt x="184403" y="162371"/>
                  <a:pt x="177835" y="174047"/>
                  <a:pt x="177105" y="174047"/>
                </a:cubicBezTo>
                <a:cubicBezTo>
                  <a:pt x="177105" y="174047"/>
                  <a:pt x="182213" y="168209"/>
                  <a:pt x="177105" y="174047"/>
                </a:cubicBezTo>
                <a:cubicBezTo>
                  <a:pt x="174916" y="176236"/>
                  <a:pt x="173457" y="178425"/>
                  <a:pt x="171267" y="179884"/>
                </a:cubicBezTo>
                <a:cubicBezTo>
                  <a:pt x="169808" y="181344"/>
                  <a:pt x="168348" y="182803"/>
                  <a:pt x="166159" y="184263"/>
                </a:cubicBezTo>
                <a:cubicBezTo>
                  <a:pt x="163240" y="186452"/>
                  <a:pt x="163970" y="185723"/>
                  <a:pt x="167619" y="182803"/>
                </a:cubicBezTo>
                <a:cubicBezTo>
                  <a:pt x="171997" y="184993"/>
                  <a:pt x="170538" y="186452"/>
                  <a:pt x="169808" y="187182"/>
                </a:cubicBezTo>
                <a:cubicBezTo>
                  <a:pt x="155213" y="196669"/>
                  <a:pt x="147916" y="217101"/>
                  <a:pt x="158132" y="232426"/>
                </a:cubicBezTo>
                <a:cubicBezTo>
                  <a:pt x="167619" y="247021"/>
                  <a:pt x="188051" y="254318"/>
                  <a:pt x="203376" y="244102"/>
                </a:cubicBezTo>
                <a:cubicBezTo>
                  <a:pt x="245701" y="215642"/>
                  <a:pt x="270512" y="163830"/>
                  <a:pt x="264674" y="112749"/>
                </a:cubicBezTo>
                <a:cubicBezTo>
                  <a:pt x="261755" y="85019"/>
                  <a:pt x="251539" y="58748"/>
                  <a:pt x="232565" y="38315"/>
                </a:cubicBezTo>
                <a:cubicBezTo>
                  <a:pt x="210673" y="14964"/>
                  <a:pt x="179295" y="2558"/>
                  <a:pt x="147916" y="369"/>
                </a:cubicBezTo>
                <a:cubicBezTo>
                  <a:pt x="91726" y="-4009"/>
                  <a:pt x="31887" y="31018"/>
                  <a:pt x="9995" y="82829"/>
                </a:cubicBezTo>
                <a:cubicBezTo>
                  <a:pt x="-11167" y="132452"/>
                  <a:pt x="1968" y="193749"/>
                  <a:pt x="42833" y="229507"/>
                </a:cubicBezTo>
                <a:cubicBezTo>
                  <a:pt x="87347" y="268913"/>
                  <a:pt x="152294" y="276210"/>
                  <a:pt x="203376" y="244102"/>
                </a:cubicBezTo>
                <a:cubicBezTo>
                  <a:pt x="217971" y="234615"/>
                  <a:pt x="225268" y="214182"/>
                  <a:pt x="215052" y="198858"/>
                </a:cubicBezTo>
                <a:cubicBezTo>
                  <a:pt x="205565" y="184263"/>
                  <a:pt x="185132" y="176966"/>
                  <a:pt x="169808" y="187182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3" name="Graphic 19">
            <a:extLst>
              <a:ext uri="{FF2B5EF4-FFF2-40B4-BE49-F238E27FC236}">
                <a16:creationId xmlns:a16="http://schemas.microsoft.com/office/drawing/2014/main" id="{C6969F29-1CDF-4005-BD9F-6E3E82726368}"/>
              </a:ext>
            </a:extLst>
          </p:cNvPr>
          <p:cNvSpPr/>
          <p:nvPr/>
        </p:nvSpPr>
        <p:spPr>
          <a:xfrm rot="18232085">
            <a:off x="6566854" y="3483535"/>
            <a:ext cx="162952" cy="172687"/>
          </a:xfrm>
          <a:custGeom>
            <a:avLst/>
            <a:gdLst>
              <a:gd name="connsiteX0" fmla="*/ 81807 w 162952"/>
              <a:gd name="connsiteY0" fmla="*/ 107255 h 172687"/>
              <a:gd name="connsiteX1" fmla="*/ 78888 w 162952"/>
              <a:gd name="connsiteY1" fmla="*/ 107984 h 172687"/>
              <a:gd name="connsiteX2" fmla="*/ 87645 w 162952"/>
              <a:gd name="connsiteY2" fmla="*/ 106525 h 172687"/>
              <a:gd name="connsiteX3" fmla="*/ 71591 w 162952"/>
              <a:gd name="connsiteY3" fmla="*/ 106525 h 172687"/>
              <a:gd name="connsiteX4" fmla="*/ 80348 w 162952"/>
              <a:gd name="connsiteY4" fmla="*/ 107984 h 172687"/>
              <a:gd name="connsiteX5" fmla="*/ 67942 w 162952"/>
              <a:gd name="connsiteY5" fmla="*/ 105065 h 172687"/>
              <a:gd name="connsiteX6" fmla="*/ 75969 w 162952"/>
              <a:gd name="connsiteY6" fmla="*/ 108714 h 172687"/>
              <a:gd name="connsiteX7" fmla="*/ 67212 w 162952"/>
              <a:gd name="connsiteY7" fmla="*/ 103606 h 172687"/>
              <a:gd name="connsiteX8" fmla="*/ 73780 w 162952"/>
              <a:gd name="connsiteY8" fmla="*/ 108714 h 172687"/>
              <a:gd name="connsiteX9" fmla="*/ 66483 w 162952"/>
              <a:gd name="connsiteY9" fmla="*/ 101417 h 172687"/>
              <a:gd name="connsiteX10" fmla="*/ 71591 w 162952"/>
              <a:gd name="connsiteY10" fmla="*/ 107984 h 172687"/>
              <a:gd name="connsiteX11" fmla="*/ 65753 w 162952"/>
              <a:gd name="connsiteY11" fmla="*/ 98498 h 172687"/>
              <a:gd name="connsiteX12" fmla="*/ 69402 w 162952"/>
              <a:gd name="connsiteY12" fmla="*/ 106525 h 172687"/>
              <a:gd name="connsiteX13" fmla="*/ 65753 w 162952"/>
              <a:gd name="connsiteY13" fmla="*/ 93390 h 172687"/>
              <a:gd name="connsiteX14" fmla="*/ 67212 w 162952"/>
              <a:gd name="connsiteY14" fmla="*/ 102147 h 172687"/>
              <a:gd name="connsiteX15" fmla="*/ 67212 w 162952"/>
              <a:gd name="connsiteY15" fmla="*/ 85362 h 172687"/>
              <a:gd name="connsiteX16" fmla="*/ 65753 w 162952"/>
              <a:gd name="connsiteY16" fmla="*/ 94119 h 172687"/>
              <a:gd name="connsiteX17" fmla="*/ 70861 w 162952"/>
              <a:gd name="connsiteY17" fmla="*/ 75876 h 172687"/>
              <a:gd name="connsiteX18" fmla="*/ 67212 w 162952"/>
              <a:gd name="connsiteY18" fmla="*/ 83903 h 172687"/>
              <a:gd name="connsiteX19" fmla="*/ 77429 w 162952"/>
              <a:gd name="connsiteY19" fmla="*/ 66389 h 172687"/>
              <a:gd name="connsiteX20" fmla="*/ 72321 w 162952"/>
              <a:gd name="connsiteY20" fmla="*/ 72957 h 172687"/>
              <a:gd name="connsiteX21" fmla="*/ 80348 w 162952"/>
              <a:gd name="connsiteY21" fmla="*/ 64930 h 172687"/>
              <a:gd name="connsiteX22" fmla="*/ 73780 w 162952"/>
              <a:gd name="connsiteY22" fmla="*/ 70038 h 172687"/>
              <a:gd name="connsiteX23" fmla="*/ 84726 w 162952"/>
              <a:gd name="connsiteY23" fmla="*/ 63470 h 172687"/>
              <a:gd name="connsiteX24" fmla="*/ 76699 w 162952"/>
              <a:gd name="connsiteY24" fmla="*/ 67119 h 172687"/>
              <a:gd name="connsiteX25" fmla="*/ 86186 w 162952"/>
              <a:gd name="connsiteY25" fmla="*/ 64930 h 172687"/>
              <a:gd name="connsiteX26" fmla="*/ 77429 w 162952"/>
              <a:gd name="connsiteY26" fmla="*/ 66389 h 172687"/>
              <a:gd name="connsiteX27" fmla="*/ 86915 w 162952"/>
              <a:gd name="connsiteY27" fmla="*/ 66389 h 172687"/>
              <a:gd name="connsiteX28" fmla="*/ 78158 w 162952"/>
              <a:gd name="connsiteY28" fmla="*/ 64930 h 172687"/>
              <a:gd name="connsiteX29" fmla="*/ 88375 w 162952"/>
              <a:gd name="connsiteY29" fmla="*/ 67849 h 172687"/>
              <a:gd name="connsiteX30" fmla="*/ 80348 w 162952"/>
              <a:gd name="connsiteY30" fmla="*/ 64200 h 172687"/>
              <a:gd name="connsiteX31" fmla="*/ 91294 w 162952"/>
              <a:gd name="connsiteY31" fmla="*/ 70038 h 172687"/>
              <a:gd name="connsiteX32" fmla="*/ 84726 w 162952"/>
              <a:gd name="connsiteY32" fmla="*/ 64930 h 172687"/>
              <a:gd name="connsiteX33" fmla="*/ 94213 w 162952"/>
              <a:gd name="connsiteY33" fmla="*/ 75146 h 172687"/>
              <a:gd name="connsiteX34" fmla="*/ 89104 w 162952"/>
              <a:gd name="connsiteY34" fmla="*/ 68579 h 172687"/>
              <a:gd name="connsiteX35" fmla="*/ 96402 w 162952"/>
              <a:gd name="connsiteY35" fmla="*/ 80254 h 172687"/>
              <a:gd name="connsiteX36" fmla="*/ 92753 w 162952"/>
              <a:gd name="connsiteY36" fmla="*/ 72227 h 172687"/>
              <a:gd name="connsiteX37" fmla="*/ 97132 w 162952"/>
              <a:gd name="connsiteY37" fmla="*/ 88281 h 172687"/>
              <a:gd name="connsiteX38" fmla="*/ 95672 w 162952"/>
              <a:gd name="connsiteY38" fmla="*/ 79525 h 172687"/>
              <a:gd name="connsiteX39" fmla="*/ 95672 w 162952"/>
              <a:gd name="connsiteY39" fmla="*/ 96309 h 172687"/>
              <a:gd name="connsiteX40" fmla="*/ 97132 w 162952"/>
              <a:gd name="connsiteY40" fmla="*/ 87552 h 172687"/>
              <a:gd name="connsiteX41" fmla="*/ 93483 w 162952"/>
              <a:gd name="connsiteY41" fmla="*/ 101417 h 172687"/>
              <a:gd name="connsiteX42" fmla="*/ 97132 w 162952"/>
              <a:gd name="connsiteY42" fmla="*/ 93390 h 172687"/>
              <a:gd name="connsiteX43" fmla="*/ 91294 w 162952"/>
              <a:gd name="connsiteY43" fmla="*/ 104336 h 172687"/>
              <a:gd name="connsiteX44" fmla="*/ 96402 w 162952"/>
              <a:gd name="connsiteY44" fmla="*/ 97768 h 172687"/>
              <a:gd name="connsiteX45" fmla="*/ 88375 w 162952"/>
              <a:gd name="connsiteY45" fmla="*/ 105795 h 172687"/>
              <a:gd name="connsiteX46" fmla="*/ 94942 w 162952"/>
              <a:gd name="connsiteY46" fmla="*/ 100687 h 172687"/>
              <a:gd name="connsiteX47" fmla="*/ 85456 w 162952"/>
              <a:gd name="connsiteY47" fmla="*/ 106525 h 172687"/>
              <a:gd name="connsiteX48" fmla="*/ 93483 w 162952"/>
              <a:gd name="connsiteY48" fmla="*/ 102876 h 172687"/>
              <a:gd name="connsiteX49" fmla="*/ 81807 w 162952"/>
              <a:gd name="connsiteY49" fmla="*/ 107255 h 172687"/>
              <a:gd name="connsiteX50" fmla="*/ 62104 w 162952"/>
              <a:gd name="connsiteY50" fmla="*/ 122579 h 172687"/>
              <a:gd name="connsiteX51" fmla="*/ 58455 w 162952"/>
              <a:gd name="connsiteY51" fmla="*/ 148120 h 172687"/>
              <a:gd name="connsiteX52" fmla="*/ 73780 w 162952"/>
              <a:gd name="connsiteY52" fmla="*/ 167823 h 172687"/>
              <a:gd name="connsiteX53" fmla="*/ 99321 w 162952"/>
              <a:gd name="connsiteY53" fmla="*/ 171472 h 172687"/>
              <a:gd name="connsiteX54" fmla="*/ 160619 w 162952"/>
              <a:gd name="connsiteY54" fmla="*/ 110903 h 172687"/>
              <a:gd name="connsiteX55" fmla="*/ 138727 w 162952"/>
              <a:gd name="connsiteY55" fmla="*/ 25524 h 172687"/>
              <a:gd name="connsiteX56" fmla="*/ 100051 w 162952"/>
              <a:gd name="connsiteY56" fmla="*/ 2172 h 172687"/>
              <a:gd name="connsiteX57" fmla="*/ 29266 w 162952"/>
              <a:gd name="connsiteY57" fmla="*/ 22605 h 172687"/>
              <a:gd name="connsiteX58" fmla="*/ 2995 w 162952"/>
              <a:gd name="connsiteY58" fmla="*/ 117471 h 172687"/>
              <a:gd name="connsiteX59" fmla="*/ 36563 w 162952"/>
              <a:gd name="connsiteY59" fmla="*/ 161985 h 172687"/>
              <a:gd name="connsiteX60" fmla="*/ 99321 w 162952"/>
              <a:gd name="connsiteY60" fmla="*/ 170742 h 172687"/>
              <a:gd name="connsiteX61" fmla="*/ 119024 w 162952"/>
              <a:gd name="connsiteY61" fmla="*/ 155417 h 172687"/>
              <a:gd name="connsiteX62" fmla="*/ 122672 w 162952"/>
              <a:gd name="connsiteY62" fmla="*/ 129877 h 172687"/>
              <a:gd name="connsiteX63" fmla="*/ 107348 w 162952"/>
              <a:gd name="connsiteY63" fmla="*/ 110173 h 172687"/>
              <a:gd name="connsiteX64" fmla="*/ 81807 w 162952"/>
              <a:gd name="connsiteY64" fmla="*/ 107255 h 17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2952" h="172687">
                <a:moveTo>
                  <a:pt x="81807" y="107255"/>
                </a:moveTo>
                <a:cubicBezTo>
                  <a:pt x="81077" y="107255"/>
                  <a:pt x="79618" y="107255"/>
                  <a:pt x="78888" y="107984"/>
                </a:cubicBezTo>
                <a:cubicBezTo>
                  <a:pt x="81807" y="107255"/>
                  <a:pt x="84726" y="107255"/>
                  <a:pt x="87645" y="106525"/>
                </a:cubicBezTo>
                <a:cubicBezTo>
                  <a:pt x="82537" y="107255"/>
                  <a:pt x="77429" y="107255"/>
                  <a:pt x="71591" y="106525"/>
                </a:cubicBezTo>
                <a:cubicBezTo>
                  <a:pt x="74510" y="107255"/>
                  <a:pt x="77429" y="107255"/>
                  <a:pt x="80348" y="107984"/>
                </a:cubicBezTo>
                <a:cubicBezTo>
                  <a:pt x="75969" y="107255"/>
                  <a:pt x="72321" y="106525"/>
                  <a:pt x="67942" y="105065"/>
                </a:cubicBezTo>
                <a:cubicBezTo>
                  <a:pt x="70861" y="106525"/>
                  <a:pt x="73050" y="107255"/>
                  <a:pt x="75969" y="108714"/>
                </a:cubicBezTo>
                <a:cubicBezTo>
                  <a:pt x="73050" y="107255"/>
                  <a:pt x="69402" y="105795"/>
                  <a:pt x="67212" y="103606"/>
                </a:cubicBezTo>
                <a:cubicBezTo>
                  <a:pt x="69402" y="105065"/>
                  <a:pt x="71591" y="107255"/>
                  <a:pt x="73780" y="108714"/>
                </a:cubicBezTo>
                <a:cubicBezTo>
                  <a:pt x="70861" y="106525"/>
                  <a:pt x="68672" y="104336"/>
                  <a:pt x="66483" y="101417"/>
                </a:cubicBezTo>
                <a:cubicBezTo>
                  <a:pt x="67942" y="103606"/>
                  <a:pt x="70131" y="105795"/>
                  <a:pt x="71591" y="107984"/>
                </a:cubicBezTo>
                <a:cubicBezTo>
                  <a:pt x="69402" y="105065"/>
                  <a:pt x="67212" y="102147"/>
                  <a:pt x="65753" y="98498"/>
                </a:cubicBezTo>
                <a:cubicBezTo>
                  <a:pt x="67212" y="101417"/>
                  <a:pt x="67942" y="103606"/>
                  <a:pt x="69402" y="106525"/>
                </a:cubicBezTo>
                <a:cubicBezTo>
                  <a:pt x="67942" y="102147"/>
                  <a:pt x="66483" y="97768"/>
                  <a:pt x="65753" y="93390"/>
                </a:cubicBezTo>
                <a:cubicBezTo>
                  <a:pt x="66483" y="96309"/>
                  <a:pt x="66483" y="99227"/>
                  <a:pt x="67212" y="102147"/>
                </a:cubicBezTo>
                <a:cubicBezTo>
                  <a:pt x="66483" y="96309"/>
                  <a:pt x="66483" y="91200"/>
                  <a:pt x="67212" y="85362"/>
                </a:cubicBezTo>
                <a:cubicBezTo>
                  <a:pt x="66483" y="88281"/>
                  <a:pt x="66483" y="91200"/>
                  <a:pt x="65753" y="94119"/>
                </a:cubicBezTo>
                <a:cubicBezTo>
                  <a:pt x="66483" y="87552"/>
                  <a:pt x="68672" y="81714"/>
                  <a:pt x="70861" y="75876"/>
                </a:cubicBezTo>
                <a:cubicBezTo>
                  <a:pt x="69402" y="78795"/>
                  <a:pt x="68672" y="80984"/>
                  <a:pt x="67212" y="83903"/>
                </a:cubicBezTo>
                <a:cubicBezTo>
                  <a:pt x="70131" y="78065"/>
                  <a:pt x="73050" y="72227"/>
                  <a:pt x="77429" y="66389"/>
                </a:cubicBezTo>
                <a:cubicBezTo>
                  <a:pt x="75969" y="68579"/>
                  <a:pt x="73780" y="70768"/>
                  <a:pt x="72321" y="72957"/>
                </a:cubicBezTo>
                <a:cubicBezTo>
                  <a:pt x="74510" y="70038"/>
                  <a:pt x="77429" y="67119"/>
                  <a:pt x="80348" y="64930"/>
                </a:cubicBezTo>
                <a:cubicBezTo>
                  <a:pt x="78158" y="66389"/>
                  <a:pt x="75969" y="68579"/>
                  <a:pt x="73780" y="70038"/>
                </a:cubicBezTo>
                <a:cubicBezTo>
                  <a:pt x="77429" y="67119"/>
                  <a:pt x="81077" y="64930"/>
                  <a:pt x="84726" y="63470"/>
                </a:cubicBezTo>
                <a:cubicBezTo>
                  <a:pt x="81807" y="64930"/>
                  <a:pt x="79618" y="65660"/>
                  <a:pt x="76699" y="67119"/>
                </a:cubicBezTo>
                <a:cubicBezTo>
                  <a:pt x="79618" y="65660"/>
                  <a:pt x="82537" y="64930"/>
                  <a:pt x="86186" y="64930"/>
                </a:cubicBezTo>
                <a:cubicBezTo>
                  <a:pt x="83267" y="65660"/>
                  <a:pt x="80348" y="65660"/>
                  <a:pt x="77429" y="66389"/>
                </a:cubicBezTo>
                <a:cubicBezTo>
                  <a:pt x="80348" y="65660"/>
                  <a:pt x="83996" y="65660"/>
                  <a:pt x="86915" y="66389"/>
                </a:cubicBezTo>
                <a:cubicBezTo>
                  <a:pt x="83996" y="65660"/>
                  <a:pt x="81077" y="65660"/>
                  <a:pt x="78158" y="64930"/>
                </a:cubicBezTo>
                <a:cubicBezTo>
                  <a:pt x="81807" y="65660"/>
                  <a:pt x="85456" y="66389"/>
                  <a:pt x="88375" y="67849"/>
                </a:cubicBezTo>
                <a:cubicBezTo>
                  <a:pt x="85456" y="66389"/>
                  <a:pt x="83267" y="65660"/>
                  <a:pt x="80348" y="64200"/>
                </a:cubicBezTo>
                <a:cubicBezTo>
                  <a:pt x="83996" y="65660"/>
                  <a:pt x="87645" y="67849"/>
                  <a:pt x="91294" y="70038"/>
                </a:cubicBezTo>
                <a:cubicBezTo>
                  <a:pt x="89104" y="68579"/>
                  <a:pt x="86915" y="66389"/>
                  <a:pt x="84726" y="64930"/>
                </a:cubicBezTo>
                <a:cubicBezTo>
                  <a:pt x="88375" y="67849"/>
                  <a:pt x="92023" y="70768"/>
                  <a:pt x="94213" y="75146"/>
                </a:cubicBezTo>
                <a:cubicBezTo>
                  <a:pt x="92753" y="72957"/>
                  <a:pt x="90564" y="70768"/>
                  <a:pt x="89104" y="68579"/>
                </a:cubicBezTo>
                <a:cubicBezTo>
                  <a:pt x="92023" y="72227"/>
                  <a:pt x="94213" y="76606"/>
                  <a:pt x="96402" y="80254"/>
                </a:cubicBezTo>
                <a:cubicBezTo>
                  <a:pt x="94942" y="77335"/>
                  <a:pt x="94213" y="75146"/>
                  <a:pt x="92753" y="72227"/>
                </a:cubicBezTo>
                <a:cubicBezTo>
                  <a:pt x="94942" y="77335"/>
                  <a:pt x="96402" y="83173"/>
                  <a:pt x="97132" y="88281"/>
                </a:cubicBezTo>
                <a:cubicBezTo>
                  <a:pt x="96402" y="85362"/>
                  <a:pt x="96402" y="82444"/>
                  <a:pt x="95672" y="79525"/>
                </a:cubicBezTo>
                <a:cubicBezTo>
                  <a:pt x="96402" y="85362"/>
                  <a:pt x="96402" y="90471"/>
                  <a:pt x="95672" y="96309"/>
                </a:cubicBezTo>
                <a:cubicBezTo>
                  <a:pt x="96402" y="93390"/>
                  <a:pt x="96402" y="90471"/>
                  <a:pt x="97132" y="87552"/>
                </a:cubicBezTo>
                <a:cubicBezTo>
                  <a:pt x="96402" y="92660"/>
                  <a:pt x="94942" y="97038"/>
                  <a:pt x="93483" y="101417"/>
                </a:cubicBezTo>
                <a:cubicBezTo>
                  <a:pt x="94942" y="98498"/>
                  <a:pt x="95672" y="96309"/>
                  <a:pt x="97132" y="93390"/>
                </a:cubicBezTo>
                <a:cubicBezTo>
                  <a:pt x="95672" y="97038"/>
                  <a:pt x="93483" y="100687"/>
                  <a:pt x="91294" y="104336"/>
                </a:cubicBezTo>
                <a:cubicBezTo>
                  <a:pt x="92753" y="102147"/>
                  <a:pt x="94942" y="99957"/>
                  <a:pt x="96402" y="97768"/>
                </a:cubicBezTo>
                <a:cubicBezTo>
                  <a:pt x="94213" y="100687"/>
                  <a:pt x="91294" y="103606"/>
                  <a:pt x="88375" y="105795"/>
                </a:cubicBezTo>
                <a:cubicBezTo>
                  <a:pt x="90564" y="104336"/>
                  <a:pt x="92753" y="102147"/>
                  <a:pt x="94942" y="100687"/>
                </a:cubicBezTo>
                <a:cubicBezTo>
                  <a:pt x="92023" y="102876"/>
                  <a:pt x="89104" y="105065"/>
                  <a:pt x="85456" y="106525"/>
                </a:cubicBezTo>
                <a:cubicBezTo>
                  <a:pt x="88375" y="105065"/>
                  <a:pt x="90564" y="104336"/>
                  <a:pt x="93483" y="102876"/>
                </a:cubicBezTo>
                <a:cubicBezTo>
                  <a:pt x="89834" y="105065"/>
                  <a:pt x="85456" y="106525"/>
                  <a:pt x="81807" y="107255"/>
                </a:cubicBezTo>
                <a:cubicBezTo>
                  <a:pt x="73780" y="108714"/>
                  <a:pt x="65753" y="116012"/>
                  <a:pt x="62104" y="122579"/>
                </a:cubicBezTo>
                <a:cubicBezTo>
                  <a:pt x="57726" y="129877"/>
                  <a:pt x="56266" y="140093"/>
                  <a:pt x="58455" y="148120"/>
                </a:cubicBezTo>
                <a:cubicBezTo>
                  <a:pt x="61374" y="156147"/>
                  <a:pt x="65753" y="164174"/>
                  <a:pt x="73780" y="167823"/>
                </a:cubicBezTo>
                <a:cubicBezTo>
                  <a:pt x="81807" y="172201"/>
                  <a:pt x="89834" y="172931"/>
                  <a:pt x="99321" y="171472"/>
                </a:cubicBezTo>
                <a:cubicBezTo>
                  <a:pt x="129240" y="166363"/>
                  <a:pt x="154781" y="140823"/>
                  <a:pt x="160619" y="110903"/>
                </a:cubicBezTo>
                <a:cubicBezTo>
                  <a:pt x="167187" y="80254"/>
                  <a:pt x="159889" y="48876"/>
                  <a:pt x="138727" y="25524"/>
                </a:cubicBezTo>
                <a:cubicBezTo>
                  <a:pt x="128510" y="14578"/>
                  <a:pt x="114645" y="5821"/>
                  <a:pt x="100051" y="2172"/>
                </a:cubicBezTo>
                <a:cubicBezTo>
                  <a:pt x="74510" y="-4395"/>
                  <a:pt x="47509" y="4361"/>
                  <a:pt x="29266" y="22605"/>
                </a:cubicBezTo>
                <a:cubicBezTo>
                  <a:pt x="5185" y="46686"/>
                  <a:pt x="-5762" y="84633"/>
                  <a:pt x="2995" y="117471"/>
                </a:cubicBezTo>
                <a:cubicBezTo>
                  <a:pt x="8104" y="135714"/>
                  <a:pt x="19779" y="151769"/>
                  <a:pt x="36563" y="161985"/>
                </a:cubicBezTo>
                <a:cubicBezTo>
                  <a:pt x="55537" y="173661"/>
                  <a:pt x="77429" y="174391"/>
                  <a:pt x="99321" y="170742"/>
                </a:cubicBezTo>
                <a:cubicBezTo>
                  <a:pt x="107348" y="169282"/>
                  <a:pt x="115375" y="161985"/>
                  <a:pt x="119024" y="155417"/>
                </a:cubicBezTo>
                <a:cubicBezTo>
                  <a:pt x="123402" y="148120"/>
                  <a:pt x="124862" y="137904"/>
                  <a:pt x="122672" y="129877"/>
                </a:cubicBezTo>
                <a:cubicBezTo>
                  <a:pt x="119754" y="121849"/>
                  <a:pt x="115375" y="113822"/>
                  <a:pt x="107348" y="110173"/>
                </a:cubicBezTo>
                <a:cubicBezTo>
                  <a:pt x="98591" y="105795"/>
                  <a:pt x="91294" y="105795"/>
                  <a:pt x="81807" y="107255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DC6649-AB74-46C1-A78B-49EACDDBC136}"/>
              </a:ext>
            </a:extLst>
          </p:cNvPr>
          <p:cNvSpPr txBox="1"/>
          <p:nvPr/>
        </p:nvSpPr>
        <p:spPr>
          <a:xfrm>
            <a:off x="5305749" y="1023391"/>
            <a:ext cx="28247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A598CB-3BF6-42CB-A967-C01F9CEFA04D}"/>
              </a:ext>
            </a:extLst>
          </p:cNvPr>
          <p:cNvSpPr txBox="1"/>
          <p:nvPr/>
        </p:nvSpPr>
        <p:spPr>
          <a:xfrm rot="305328">
            <a:off x="8762929" y="962906"/>
            <a:ext cx="31926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Lãnh thổ Việt Nam gồm vùng đất, vùng trời và vùng biển.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1F165-82AE-2330-6262-73B171192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378" y="0"/>
            <a:ext cx="4958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67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90FB8A5-6C93-418A-9F41-36C582DE8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67363">
            <a:off x="6946594" y="-385065"/>
            <a:ext cx="5400298" cy="36181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A598CB-3BF6-42CB-A967-C01F9CEFA04D}"/>
              </a:ext>
            </a:extLst>
          </p:cNvPr>
          <p:cNvSpPr txBox="1"/>
          <p:nvPr/>
        </p:nvSpPr>
        <p:spPr>
          <a:xfrm rot="305328">
            <a:off x="7143691" y="366781"/>
            <a:ext cx="48050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vi-VN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 đất của nước ta gồm toàn bộ phần đất liền và các đảo, quần đảo trên Biển Đông, có tổng diện tích hơn 331 nghìn km².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1F165-82AE-2330-6262-73B171192F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13435" y="0"/>
            <a:ext cx="6582474" cy="6858000"/>
          </a:xfrm>
          <a:prstGeom prst="rect">
            <a:avLst/>
          </a:prstGeom>
        </p:spPr>
      </p:pic>
      <p:pic>
        <p:nvPicPr>
          <p:cNvPr id="3" name="Picture 2" descr="A map of vietnam with black background&#10;&#10;Description automatically generated">
            <a:extLst>
              <a:ext uri="{FF2B5EF4-FFF2-40B4-BE49-F238E27FC236}">
                <a16:creationId xmlns:a16="http://schemas.microsoft.com/office/drawing/2014/main" id="{ECAF20DC-F11F-2740-0A54-0C18E265B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816" y="0"/>
            <a:ext cx="77343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AC13AA-AB6B-D957-F99F-A0A027B4FA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61" b="98734" l="0" r="97600">
                        <a14:foregroundMark x1="7200" y1="35443" x2="72000" y2="60759"/>
                        <a14:foregroundMark x1="13600" y1="18987" x2="85600" y2="41772"/>
                        <a14:foregroundMark x1="35200" y1="11392" x2="92800" y2="40506"/>
                        <a14:foregroundMark x1="92800" y1="40506" x2="97600" y2="40506"/>
                        <a14:foregroundMark x1="47200" y1="11392" x2="87200" y2="36709"/>
                        <a14:foregroundMark x1="87200" y1="36709" x2="87200" y2="36709"/>
                        <a14:foregroundMark x1="800" y1="64557" x2="65600" y2="74684"/>
                        <a14:foregroundMark x1="10400" y1="77215" x2="52800" y2="78481"/>
                        <a14:foregroundMark x1="52800" y1="78481" x2="53600" y2="77215"/>
                        <a14:foregroundMark x1="59200" y1="12658" x2="92000" y2="44304"/>
                        <a14:foregroundMark x1="69600" y1="18987" x2="92000" y2="49367"/>
                        <a14:foregroundMark x1="77600" y1="20253" x2="97600" y2="41772"/>
                        <a14:foregroundMark x1="37600" y1="82278" x2="0" y2="987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2704" y="2684272"/>
            <a:ext cx="1190625" cy="752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C5028D-42BF-6F5B-FA51-4832D7A19B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1" b="95146" l="2439" r="96748">
                        <a14:foregroundMark x1="24390" y1="30583" x2="8130" y2="95146"/>
                        <a14:foregroundMark x1="7724" y1="89320" x2="75203" y2="85922"/>
                        <a14:foregroundMark x1="84553" y1="17961" x2="85366" y2="66019"/>
                        <a14:foregroundMark x1="85366" y1="66019" x2="84146" y2="69417"/>
                        <a14:foregroundMark x1="89837" y1="21359" x2="96748" y2="58738"/>
                        <a14:foregroundMark x1="96748" y1="58738" x2="95122" y2="59709"/>
                        <a14:foregroundMark x1="63008" y1="7282" x2="94309" y2="6796"/>
                        <a14:foregroundMark x1="94309" y1="6796" x2="96341" y2="6796"/>
                        <a14:foregroundMark x1="11789" y1="53883" x2="2439" y2="90777"/>
                        <a14:foregroundMark x1="2439" y1="90777" x2="5285" y2="91748"/>
                        <a14:foregroundMark x1="87398" y1="8738" x2="94309" y2="179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6377" y="4713453"/>
            <a:ext cx="2343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11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90FB8A5-6C93-418A-9F41-36C582DE8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67363">
            <a:off x="6946594" y="-385065"/>
            <a:ext cx="5400298" cy="36181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A598CB-3BF6-42CB-A967-C01F9CEFA04D}"/>
              </a:ext>
            </a:extLst>
          </p:cNvPr>
          <p:cNvSpPr txBox="1"/>
          <p:nvPr/>
        </p:nvSpPr>
        <p:spPr>
          <a:xfrm rot="305328">
            <a:off x="7143691" y="613003"/>
            <a:ext cx="48050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vi-VN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 biển nước ta có diện tích khoảng </a:t>
            </a:r>
            <a:endParaRPr lang="en-US" altLang="en-US" sz="36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vi-VN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triệu km².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1F165-82AE-2330-6262-73B171192F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13435" y="0"/>
            <a:ext cx="6582474" cy="6858000"/>
          </a:xfrm>
          <a:prstGeom prst="rect">
            <a:avLst/>
          </a:prstGeom>
        </p:spPr>
      </p:pic>
      <p:pic>
        <p:nvPicPr>
          <p:cNvPr id="4" name="Picture 3" descr="A map of the country&#10;&#10;Description automatically generated">
            <a:extLst>
              <a:ext uri="{FF2B5EF4-FFF2-40B4-BE49-F238E27FC236}">
                <a16:creationId xmlns:a16="http://schemas.microsoft.com/office/drawing/2014/main" id="{F9938CAC-DDEE-66A5-E9FA-C345BDF87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13" y="0"/>
            <a:ext cx="6614900" cy="69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77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FFF75-287B-A0DC-61E1-DA294140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tower with a flag on top of it&#10;&#10;Description automatically generated">
            <a:extLst>
              <a:ext uri="{FF2B5EF4-FFF2-40B4-BE49-F238E27FC236}">
                <a16:creationId xmlns:a16="http://schemas.microsoft.com/office/drawing/2014/main" id="{B78FD988-431D-F409-5E53-3C4A0FE29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84A5EC-C006-C07A-5FA7-C421462B54F7}"/>
              </a:ext>
            </a:extLst>
          </p:cNvPr>
          <p:cNvSpPr/>
          <p:nvPr/>
        </p:nvSpPr>
        <p:spPr>
          <a:xfrm>
            <a:off x="7176168" y="834189"/>
            <a:ext cx="4860758" cy="5245769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606A-954B-7B93-BD63-5C43A2C6CEDA}"/>
              </a:ext>
            </a:extLst>
          </p:cNvPr>
          <p:cNvSpPr txBox="1"/>
          <p:nvPr/>
        </p:nvSpPr>
        <p:spPr>
          <a:xfrm>
            <a:off x="7480300" y="2590800"/>
            <a:ext cx="454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UTM Futura Extra" panose="02040603050506020204" pitchFamily="18" charset="0"/>
              </a:rPr>
              <a:t> 1: </a:t>
            </a: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Cột</a:t>
            </a:r>
            <a:r>
              <a:rPr lang="en-US" sz="3600" dirty="0">
                <a:solidFill>
                  <a:schemeClr val="bg1"/>
                </a:solidFill>
                <a:latin typeface="UTM Futura Extra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cờ</a:t>
            </a:r>
            <a:r>
              <a:rPr lang="en-US" sz="3600" dirty="0">
                <a:solidFill>
                  <a:schemeClr val="bg1"/>
                </a:solidFill>
                <a:latin typeface="UTM Futura Extra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Lũng</a:t>
            </a:r>
            <a:r>
              <a:rPr lang="en-US" sz="3600" dirty="0">
                <a:solidFill>
                  <a:schemeClr val="bg1"/>
                </a:solidFill>
                <a:latin typeface="UTM Futura Extra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Cú</a:t>
            </a:r>
            <a:r>
              <a:rPr lang="en-US" sz="3600" dirty="0">
                <a:solidFill>
                  <a:schemeClr val="bg1"/>
                </a:solidFill>
                <a:latin typeface="UTM Futura Extra" panose="02040603050506020204" pitchFamily="18" charset="0"/>
              </a:rPr>
              <a:t> (Hà Giang)</a:t>
            </a:r>
          </a:p>
        </p:txBody>
      </p:sp>
      <p:pic>
        <p:nvPicPr>
          <p:cNvPr id="10" name="Picture 2" descr="Đất Mũi không xa">
            <a:extLst>
              <a:ext uri="{FF2B5EF4-FFF2-40B4-BE49-F238E27FC236}">
                <a16:creationId xmlns:a16="http://schemas.microsoft.com/office/drawing/2014/main" id="{57156E91-8F35-0874-4BE9-2F52A91C0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210927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503297-0FA3-424B-DD3D-34E103C8957E}"/>
              </a:ext>
            </a:extLst>
          </p:cNvPr>
          <p:cNvSpPr/>
          <p:nvPr/>
        </p:nvSpPr>
        <p:spPr>
          <a:xfrm>
            <a:off x="-4893035" y="1241427"/>
            <a:ext cx="4669372" cy="5245769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052069-574A-4A39-1A5F-B4C49F88086C}"/>
              </a:ext>
            </a:extLst>
          </p:cNvPr>
          <p:cNvSpPr txBox="1"/>
          <p:nvPr/>
        </p:nvSpPr>
        <p:spPr>
          <a:xfrm>
            <a:off x="-4877396" y="2661574"/>
            <a:ext cx="454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Hình</a:t>
            </a:r>
            <a:r>
              <a:rPr lang="en-US" sz="4000" dirty="0">
                <a:solidFill>
                  <a:schemeClr val="bg1"/>
                </a:solidFill>
                <a:latin typeface="UTM Futura Extra" panose="02040603050506020204" pitchFamily="18" charset="0"/>
              </a:rPr>
              <a:t> 1: </a:t>
            </a: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Cột</a:t>
            </a:r>
            <a:r>
              <a:rPr lang="en-US" sz="4000" dirty="0">
                <a:solidFill>
                  <a:schemeClr val="bg1"/>
                </a:solidFill>
                <a:latin typeface="UTM Futura Extra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cờ</a:t>
            </a:r>
            <a:r>
              <a:rPr lang="en-US" sz="4000" dirty="0">
                <a:solidFill>
                  <a:schemeClr val="bg1"/>
                </a:solidFill>
                <a:latin typeface="UTM Futura Extra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Lũng</a:t>
            </a:r>
            <a:r>
              <a:rPr lang="en-US" sz="4000" dirty="0">
                <a:solidFill>
                  <a:schemeClr val="bg1"/>
                </a:solidFill>
                <a:latin typeface="UTM Futura Extra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Cú</a:t>
            </a:r>
            <a:r>
              <a:rPr lang="en-US" sz="4000" dirty="0">
                <a:solidFill>
                  <a:schemeClr val="bg1"/>
                </a:solidFill>
                <a:latin typeface="UTM Futura Extra" panose="02040603050506020204" pitchFamily="18" charset="0"/>
              </a:rPr>
              <a:t> (Hà Giang)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D6453-20FC-352E-AAF7-3707976345AF}"/>
              </a:ext>
            </a:extLst>
          </p:cNvPr>
          <p:cNvSpPr txBox="1"/>
          <p:nvPr/>
        </p:nvSpPr>
        <p:spPr>
          <a:xfrm>
            <a:off x="-6543609" y="9296401"/>
            <a:ext cx="454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Hình</a:t>
            </a:r>
            <a:r>
              <a:rPr lang="en-US" sz="4400" dirty="0">
                <a:solidFill>
                  <a:schemeClr val="bg1"/>
                </a:solidFill>
                <a:latin typeface="UTM Futura Extra" panose="02040603050506020204" pitchFamily="18" charset="0"/>
              </a:rPr>
              <a:t> 2: </a:t>
            </a:r>
          </a:p>
          <a:p>
            <a:pPr algn="ctr"/>
            <a:r>
              <a:rPr lang="en-US" sz="44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Mũi</a:t>
            </a:r>
            <a:r>
              <a:rPr lang="en-US" sz="4400" dirty="0">
                <a:solidFill>
                  <a:schemeClr val="bg1"/>
                </a:solidFill>
                <a:latin typeface="UTM Futura Extra" panose="0204060305050602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Cà</a:t>
            </a:r>
            <a:r>
              <a:rPr lang="en-US" sz="4400" dirty="0">
                <a:solidFill>
                  <a:schemeClr val="bg1"/>
                </a:solidFill>
                <a:latin typeface="UTM Futura Extra" panose="02040603050506020204" pitchFamily="18" charset="0"/>
              </a:rPr>
              <a:t> Mau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UTM Futura Extra" panose="02040603050506020204" pitchFamily="18" charset="0"/>
              </a:rPr>
              <a:t>(</a:t>
            </a:r>
            <a:r>
              <a:rPr lang="en-US" sz="44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Cà</a:t>
            </a:r>
            <a:r>
              <a:rPr lang="en-US" sz="4400" dirty="0">
                <a:solidFill>
                  <a:schemeClr val="bg1"/>
                </a:solidFill>
                <a:latin typeface="UTM Futura Extra" panose="02040603050506020204" pitchFamily="18" charset="0"/>
              </a:rPr>
              <a:t> Mau)</a:t>
            </a:r>
          </a:p>
        </p:txBody>
      </p:sp>
    </p:spTree>
    <p:extLst>
      <p:ext uri="{BB962C8B-B14F-4D97-AF65-F5344CB8AC3E}">
        <p14:creationId xmlns:p14="http://schemas.microsoft.com/office/powerpoint/2010/main" val="105702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B991F-8188-4135-784F-855F78E35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ất Mũi không xa">
            <a:extLst>
              <a:ext uri="{FF2B5EF4-FFF2-40B4-BE49-F238E27FC236}">
                <a16:creationId xmlns:a16="http://schemas.microsoft.com/office/drawing/2014/main" id="{1DFDD7D2-4D63-E231-289F-4AEEA9DFE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226E8E-56D5-3A55-1308-0FA4344AD685}"/>
              </a:ext>
            </a:extLst>
          </p:cNvPr>
          <p:cNvSpPr/>
          <p:nvPr/>
        </p:nvSpPr>
        <p:spPr>
          <a:xfrm>
            <a:off x="255180" y="1365817"/>
            <a:ext cx="4669372" cy="5245769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A06D5-8A31-3298-6D5A-03B5A8708CB9}"/>
              </a:ext>
            </a:extLst>
          </p:cNvPr>
          <p:cNvSpPr txBox="1"/>
          <p:nvPr/>
        </p:nvSpPr>
        <p:spPr>
          <a:xfrm>
            <a:off x="160125" y="3230246"/>
            <a:ext cx="454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Hình</a:t>
            </a:r>
            <a:r>
              <a:rPr lang="en-US" sz="4400" dirty="0">
                <a:solidFill>
                  <a:schemeClr val="bg1"/>
                </a:solidFill>
                <a:latin typeface="UTM Futura Extra" panose="02040603050506020204" pitchFamily="18" charset="0"/>
              </a:rPr>
              <a:t> 2: </a:t>
            </a:r>
          </a:p>
          <a:p>
            <a:pPr algn="ctr"/>
            <a:r>
              <a:rPr lang="en-US" sz="44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Mũi</a:t>
            </a:r>
            <a:r>
              <a:rPr lang="en-US" sz="4400" dirty="0">
                <a:solidFill>
                  <a:schemeClr val="bg1"/>
                </a:solidFill>
                <a:latin typeface="UTM Futura Extra" panose="0204060305050602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Cà</a:t>
            </a:r>
            <a:r>
              <a:rPr lang="en-US" sz="4400" dirty="0">
                <a:solidFill>
                  <a:schemeClr val="bg1"/>
                </a:solidFill>
                <a:latin typeface="UTM Futura Extra" panose="02040603050506020204" pitchFamily="18" charset="0"/>
              </a:rPr>
              <a:t> Mau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UTM Futura Extra" panose="02040603050506020204" pitchFamily="18" charset="0"/>
              </a:rPr>
              <a:t>(</a:t>
            </a:r>
            <a:r>
              <a:rPr lang="en-US" sz="4400" dirty="0" err="1">
                <a:solidFill>
                  <a:schemeClr val="bg1"/>
                </a:solidFill>
                <a:latin typeface="UTM Futura Extra" panose="02040603050506020204" pitchFamily="18" charset="0"/>
              </a:rPr>
              <a:t>Cà</a:t>
            </a:r>
            <a:r>
              <a:rPr lang="en-US" sz="4400" dirty="0">
                <a:solidFill>
                  <a:schemeClr val="bg1"/>
                </a:solidFill>
                <a:latin typeface="UTM Futura Extra" panose="02040603050506020204" pitchFamily="18" charset="0"/>
              </a:rPr>
              <a:t> Mau)</a:t>
            </a:r>
          </a:p>
        </p:txBody>
      </p:sp>
    </p:spTree>
    <p:extLst>
      <p:ext uri="{BB962C8B-B14F-4D97-AF65-F5344CB8AC3E}">
        <p14:creationId xmlns:p14="http://schemas.microsoft.com/office/powerpoint/2010/main" val="3496234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V="1">
            <a:off x="1374872" y="685800"/>
            <a:ext cx="9378461" cy="5486400"/>
          </a:xfrm>
          <a:custGeom>
            <a:avLst/>
            <a:gdLst/>
            <a:ahLst/>
            <a:cxnLst/>
            <a:rect l="l" t="t" r="r" b="b"/>
            <a:pathLst>
              <a:path w="14067692" h="8229600">
                <a:moveTo>
                  <a:pt x="0" y="8229600"/>
                </a:moveTo>
                <a:lnTo>
                  <a:pt x="14067692" y="8229600"/>
                </a:lnTo>
                <a:lnTo>
                  <a:pt x="14067692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blipFill>
            <a:blip r:embed="rId3"/>
            <a:stretch>
              <a:fillRect b="-2222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755694" y="88066"/>
            <a:ext cx="6999589" cy="1434916"/>
          </a:xfrm>
          <a:custGeom>
            <a:avLst/>
            <a:gdLst/>
            <a:ahLst/>
            <a:cxnLst/>
            <a:rect l="l" t="t" r="r" b="b"/>
            <a:pathLst>
              <a:path w="10499384" h="2152374">
                <a:moveTo>
                  <a:pt x="0" y="0"/>
                </a:moveTo>
                <a:lnTo>
                  <a:pt x="10499384" y="0"/>
                </a:lnTo>
                <a:lnTo>
                  <a:pt x="10499384" y="2152374"/>
                </a:lnTo>
                <a:lnTo>
                  <a:pt x="0" y="2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398492">
            <a:off x="8817170" y="869429"/>
            <a:ext cx="2981482" cy="755748"/>
          </a:xfrm>
          <a:custGeom>
            <a:avLst/>
            <a:gdLst/>
            <a:ahLst/>
            <a:cxnLst/>
            <a:rect l="l" t="t" r="r" b="b"/>
            <a:pathLst>
              <a:path w="4472223" h="1133622">
                <a:moveTo>
                  <a:pt x="0" y="0"/>
                </a:moveTo>
                <a:lnTo>
                  <a:pt x="4472223" y="0"/>
                </a:lnTo>
                <a:lnTo>
                  <a:pt x="4472223" y="1133622"/>
                </a:lnTo>
                <a:lnTo>
                  <a:pt x="0" y="11336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4421" r="-348" b="-66120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99020" y="207469"/>
            <a:ext cx="1745098" cy="1758731"/>
          </a:xfrm>
          <a:custGeom>
            <a:avLst/>
            <a:gdLst/>
            <a:ahLst/>
            <a:cxnLst/>
            <a:rect l="l" t="t" r="r" b="b"/>
            <a:pathLst>
              <a:path w="2617647" h="2638097">
                <a:moveTo>
                  <a:pt x="0" y="0"/>
                </a:moveTo>
                <a:lnTo>
                  <a:pt x="2617647" y="0"/>
                </a:lnTo>
                <a:lnTo>
                  <a:pt x="2617647" y="2638097"/>
                </a:lnTo>
                <a:lnTo>
                  <a:pt x="0" y="26380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96558" y="409305"/>
            <a:ext cx="1350022" cy="1355060"/>
          </a:xfrm>
          <a:custGeom>
            <a:avLst/>
            <a:gdLst/>
            <a:ahLst/>
            <a:cxnLst/>
            <a:rect l="l" t="t" r="r" b="b"/>
            <a:pathLst>
              <a:path w="2025033" h="2032590">
                <a:moveTo>
                  <a:pt x="0" y="0"/>
                </a:moveTo>
                <a:lnTo>
                  <a:pt x="2025034" y="0"/>
                </a:lnTo>
                <a:lnTo>
                  <a:pt x="2025034" y="2032589"/>
                </a:lnTo>
                <a:lnTo>
                  <a:pt x="0" y="20325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812630" y="-794909"/>
            <a:ext cx="2743200" cy="2658410"/>
          </a:xfrm>
          <a:custGeom>
            <a:avLst/>
            <a:gdLst/>
            <a:ahLst/>
            <a:cxnLst/>
            <a:rect l="l" t="t" r="r" b="b"/>
            <a:pathLst>
              <a:path w="4114800" h="3987615">
                <a:moveTo>
                  <a:pt x="0" y="0"/>
                </a:moveTo>
                <a:lnTo>
                  <a:pt x="4114800" y="0"/>
                </a:lnTo>
                <a:lnTo>
                  <a:pt x="4114800" y="3987615"/>
                </a:lnTo>
                <a:lnTo>
                  <a:pt x="0" y="39876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63A5AC-7DF8-5025-6C4B-64495E18DB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5410" y="1806417"/>
            <a:ext cx="8151058" cy="28836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B5AB4D3-98D5-0044-58DF-986440AD1E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96375" y="314526"/>
            <a:ext cx="8029128" cy="1274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7754877-06C8-C277-5377-6086F343FB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24577" y="659668"/>
            <a:ext cx="1896020" cy="107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63D3E0D-92FB-2C39-B2C9-F3D3F0CBDAE4}"/>
              </a:ext>
            </a:extLst>
          </p:cNvPr>
          <p:cNvGrpSpPr/>
          <p:nvPr/>
        </p:nvGrpSpPr>
        <p:grpSpPr>
          <a:xfrm>
            <a:off x="3314315" y="661167"/>
            <a:ext cx="7836525" cy="4263447"/>
            <a:chOff x="7478183" y="13672784"/>
            <a:chExt cx="11450968" cy="42634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385FD1-EA79-0FA1-303A-79B05B305D17}"/>
                </a:ext>
              </a:extLst>
            </p:cNvPr>
            <p:cNvSpPr txBox="1"/>
            <p:nvPr/>
          </p:nvSpPr>
          <p:spPr>
            <a:xfrm>
              <a:off x="7478183" y="13672784"/>
              <a:ext cx="11450968" cy="4216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1. VỊ TRÍ ĐỊA LÝ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5BEFB5-75BF-F0EC-7661-17913CC2F04E}"/>
                </a:ext>
              </a:extLst>
            </p:cNvPr>
            <p:cNvSpPr txBox="1"/>
            <p:nvPr/>
          </p:nvSpPr>
          <p:spPr>
            <a:xfrm>
              <a:off x="7784122" y="13719371"/>
              <a:ext cx="11033946" cy="4216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1" i="0" u="none" strike="noStrike" kern="1200" cap="none" spc="0" normalizeH="0" baseline="0" noProof="0" dirty="0">
                  <a:ln w="19050">
                    <a:solidFill>
                      <a:srgbClr val="ED7D31">
                        <a:lumMod val="50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1</a:t>
              </a:r>
              <a:r>
                <a:rPr kumimoji="0" lang="en-US" sz="11500" b="1" i="0" u="none" strike="noStrike" kern="1200" cap="none" spc="0" normalizeH="0" baseline="0" noProof="0" dirty="0">
                  <a:ln w="19050">
                    <a:solidFill>
                      <a:srgbClr val="ED7D31">
                        <a:lumMod val="50000"/>
                      </a:srgbClr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. </a:t>
              </a:r>
              <a:r>
                <a:rPr kumimoji="0" lang="en-US" sz="11500" b="1" i="0" u="none" strike="noStrike" kern="1200" cap="none" spc="0" normalizeH="0" baseline="0" noProof="0" dirty="0">
                  <a:ln w="19050">
                    <a:solidFill>
                      <a:srgbClr val="ED7D31">
                        <a:lumMod val="5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VỊ</a:t>
              </a:r>
              <a:r>
                <a:rPr kumimoji="0" lang="en-US" sz="11500" b="1" i="0" u="none" strike="noStrike" kern="1200" cap="none" spc="0" normalizeH="0" baseline="0" noProof="0" dirty="0">
                  <a:ln w="19050">
                    <a:solidFill>
                      <a:srgbClr val="ED7D31">
                        <a:lumMod val="50000"/>
                      </a:srgbClr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 </a:t>
              </a:r>
              <a:r>
                <a:rPr kumimoji="0" lang="en-US" sz="11500" b="1" i="0" u="none" strike="noStrike" kern="1200" cap="none" spc="0" normalizeH="0" baseline="0" noProof="0" dirty="0">
                  <a:ln w="19050">
                    <a:solidFill>
                      <a:srgbClr val="ED7D31">
                        <a:lumMod val="50000"/>
                      </a:srgbClr>
                    </a:solidFill>
                    <a:prstDash val="solid"/>
                  </a:ln>
                  <a:solidFill>
                    <a:srgbClr val="66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TRÍ </a:t>
              </a:r>
              <a:r>
                <a:rPr kumimoji="0" lang="en-US" sz="11500" b="1" i="0" u="none" strike="noStrike" kern="1200" cap="none" spc="0" normalizeH="0" baseline="0" noProof="0" dirty="0">
                  <a:ln w="19050">
                    <a:solidFill>
                      <a:srgbClr val="ED7D31">
                        <a:lumMod val="50000"/>
                      </a:srgbClr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ĐỊA</a:t>
              </a:r>
              <a:r>
                <a:rPr kumimoji="0" lang="en-US" sz="11500" b="1" i="0" u="none" strike="noStrike" kern="1200" cap="none" spc="0" normalizeH="0" baseline="0" noProof="0" dirty="0">
                  <a:ln w="19050">
                    <a:solidFill>
                      <a:srgbClr val="ED7D31">
                        <a:lumMod val="50000"/>
                      </a:srgbClr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 </a:t>
              </a:r>
              <a:r>
                <a:rPr kumimoji="0" lang="en-US" sz="11500" b="1" i="0" u="none" strike="noStrike" kern="1200" cap="none" spc="0" normalizeH="0" baseline="0" noProof="0" dirty="0">
                  <a:ln w="19050">
                    <a:solidFill>
                      <a:srgbClr val="ED7D31">
                        <a:lumMod val="50000"/>
                      </a:srgbClr>
                    </a:solidFill>
                    <a:prstDash val="solid"/>
                  </a:ln>
                  <a:solidFill>
                    <a:srgbClr val="33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-93"/>
                  <a:ea typeface="+mn-ea"/>
                  <a:cs typeface="+mn-cs"/>
                </a:rPr>
                <a:t>LÝ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94279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6" presetClass="emph" presetSubtype="0" fill="hold" nodeType="after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0D1CAA-8FA7-47B8-9546-1277010DCCF5}"/>
              </a:ext>
            </a:extLst>
          </p:cNvPr>
          <p:cNvSpPr txBox="1"/>
          <p:nvPr/>
        </p:nvSpPr>
        <p:spPr>
          <a:xfrm>
            <a:off x="6312634" y="6488668"/>
            <a:ext cx="587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2021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E29659-D6BC-4564-AFC2-2AB71135D615}"/>
              </a:ext>
            </a:extLst>
          </p:cNvPr>
          <p:cNvSpPr txBox="1"/>
          <p:nvPr/>
        </p:nvSpPr>
        <p:spPr>
          <a:xfrm>
            <a:off x="332510" y="1122402"/>
            <a:ext cx="3230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3, 4,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06B87-289C-4FB9-A396-CEFF51AAE411}"/>
              </a:ext>
            </a:extLst>
          </p:cNvPr>
          <p:cNvSpPr txBox="1"/>
          <p:nvPr/>
        </p:nvSpPr>
        <p:spPr>
          <a:xfrm>
            <a:off x="43544" y="2577405"/>
            <a:ext cx="3632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47DCE-2038-442E-BDA2-584676835301}"/>
              </a:ext>
            </a:extLst>
          </p:cNvPr>
          <p:cNvSpPr txBox="1"/>
          <p:nvPr/>
        </p:nvSpPr>
        <p:spPr>
          <a:xfrm>
            <a:off x="43545" y="3975318"/>
            <a:ext cx="363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 bày ảnh hưởng của vị trí địa lí đối với tự nhiên và hoạt động sản xuất ở nước ta.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DAFCD-CACE-E778-7AC3-19C027090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3" y="154379"/>
            <a:ext cx="7742711" cy="62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39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931F0A-54C2-4A07-AD46-44AC0EC6388D}"/>
              </a:ext>
            </a:extLst>
          </p:cNvPr>
          <p:cNvSpPr txBox="1"/>
          <p:nvPr/>
        </p:nvSpPr>
        <p:spPr>
          <a:xfrm>
            <a:off x="860940" y="674007"/>
            <a:ext cx="19594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1CFA4-FCB4-BFB3-7EB5-3F5AC465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21" y="0"/>
            <a:ext cx="8688779" cy="6858000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6C263FC-5327-F5FF-5CA4-B8A008719366}"/>
              </a:ext>
            </a:extLst>
          </p:cNvPr>
          <p:cNvSpPr/>
          <p:nvPr/>
        </p:nvSpPr>
        <p:spPr>
          <a:xfrm>
            <a:off x="3797559" y="190005"/>
            <a:ext cx="3802649" cy="5985164"/>
          </a:xfrm>
          <a:custGeom>
            <a:avLst/>
            <a:gdLst>
              <a:gd name="connsiteX0" fmla="*/ 2545 w 3802649"/>
              <a:gd name="connsiteY0" fmla="*/ 391886 h 5985164"/>
              <a:gd name="connsiteX1" fmla="*/ 61922 w 3802649"/>
              <a:gd name="connsiteY1" fmla="*/ 368135 h 5985164"/>
              <a:gd name="connsiteX2" fmla="*/ 121298 w 3802649"/>
              <a:gd name="connsiteY2" fmla="*/ 296883 h 5985164"/>
              <a:gd name="connsiteX3" fmla="*/ 156924 w 3802649"/>
              <a:gd name="connsiteY3" fmla="*/ 273133 h 5985164"/>
              <a:gd name="connsiteX4" fmla="*/ 240051 w 3802649"/>
              <a:gd name="connsiteY4" fmla="*/ 213756 h 5985164"/>
              <a:gd name="connsiteX5" fmla="*/ 323179 w 3802649"/>
              <a:gd name="connsiteY5" fmla="*/ 225631 h 5985164"/>
              <a:gd name="connsiteX6" fmla="*/ 382555 w 3802649"/>
              <a:gd name="connsiteY6" fmla="*/ 308759 h 5985164"/>
              <a:gd name="connsiteX7" fmla="*/ 430057 w 3802649"/>
              <a:gd name="connsiteY7" fmla="*/ 344385 h 5985164"/>
              <a:gd name="connsiteX8" fmla="*/ 548810 w 3802649"/>
              <a:gd name="connsiteY8" fmla="*/ 332509 h 5985164"/>
              <a:gd name="connsiteX9" fmla="*/ 572560 w 3802649"/>
              <a:gd name="connsiteY9" fmla="*/ 273133 h 5985164"/>
              <a:gd name="connsiteX10" fmla="*/ 620062 w 3802649"/>
              <a:gd name="connsiteY10" fmla="*/ 249382 h 5985164"/>
              <a:gd name="connsiteX11" fmla="*/ 691314 w 3802649"/>
              <a:gd name="connsiteY11" fmla="*/ 190005 h 5985164"/>
              <a:gd name="connsiteX12" fmla="*/ 715064 w 3802649"/>
              <a:gd name="connsiteY12" fmla="*/ 225631 h 5985164"/>
              <a:gd name="connsiteX13" fmla="*/ 750690 w 3802649"/>
              <a:gd name="connsiteY13" fmla="*/ 249382 h 5985164"/>
              <a:gd name="connsiteX14" fmla="*/ 964446 w 3802649"/>
              <a:gd name="connsiteY14" fmla="*/ 273133 h 5985164"/>
              <a:gd name="connsiteX15" fmla="*/ 1047573 w 3802649"/>
              <a:gd name="connsiteY15" fmla="*/ 237507 h 5985164"/>
              <a:gd name="connsiteX16" fmla="*/ 1106950 w 3802649"/>
              <a:gd name="connsiteY16" fmla="*/ 225631 h 5985164"/>
              <a:gd name="connsiteX17" fmla="*/ 1154451 w 3802649"/>
              <a:gd name="connsiteY17" fmla="*/ 213756 h 5985164"/>
              <a:gd name="connsiteX18" fmla="*/ 1320706 w 3802649"/>
              <a:gd name="connsiteY18" fmla="*/ 201881 h 5985164"/>
              <a:gd name="connsiteX19" fmla="*/ 1380083 w 3802649"/>
              <a:gd name="connsiteY19" fmla="*/ 130629 h 5985164"/>
              <a:gd name="connsiteX20" fmla="*/ 1391958 w 3802649"/>
              <a:gd name="connsiteY20" fmla="*/ 83127 h 5985164"/>
              <a:gd name="connsiteX21" fmla="*/ 1451335 w 3802649"/>
              <a:gd name="connsiteY21" fmla="*/ 71252 h 5985164"/>
              <a:gd name="connsiteX22" fmla="*/ 1510711 w 3802649"/>
              <a:gd name="connsiteY22" fmla="*/ 47501 h 5985164"/>
              <a:gd name="connsiteX23" fmla="*/ 1558212 w 3802649"/>
              <a:gd name="connsiteY23" fmla="*/ 35626 h 5985164"/>
              <a:gd name="connsiteX24" fmla="*/ 1593838 w 3802649"/>
              <a:gd name="connsiteY24" fmla="*/ 11876 h 5985164"/>
              <a:gd name="connsiteX25" fmla="*/ 1712592 w 3802649"/>
              <a:gd name="connsiteY25" fmla="*/ 0 h 5985164"/>
              <a:gd name="connsiteX26" fmla="*/ 1795719 w 3802649"/>
              <a:gd name="connsiteY26" fmla="*/ 59377 h 5985164"/>
              <a:gd name="connsiteX27" fmla="*/ 1855096 w 3802649"/>
              <a:gd name="connsiteY27" fmla="*/ 95003 h 5985164"/>
              <a:gd name="connsiteX28" fmla="*/ 1961973 w 3802649"/>
              <a:gd name="connsiteY28" fmla="*/ 154379 h 5985164"/>
              <a:gd name="connsiteX29" fmla="*/ 2246981 w 3802649"/>
              <a:gd name="connsiteY29" fmla="*/ 154379 h 5985164"/>
              <a:gd name="connsiteX30" fmla="*/ 2282607 w 3802649"/>
              <a:gd name="connsiteY30" fmla="*/ 166255 h 5985164"/>
              <a:gd name="connsiteX31" fmla="*/ 2365735 w 3802649"/>
              <a:gd name="connsiteY31" fmla="*/ 190005 h 5985164"/>
              <a:gd name="connsiteX32" fmla="*/ 2401360 w 3802649"/>
              <a:gd name="connsiteY32" fmla="*/ 225631 h 5985164"/>
              <a:gd name="connsiteX33" fmla="*/ 2436986 w 3802649"/>
              <a:gd name="connsiteY33" fmla="*/ 249382 h 5985164"/>
              <a:gd name="connsiteX34" fmla="*/ 2460737 w 3802649"/>
              <a:gd name="connsiteY34" fmla="*/ 285008 h 5985164"/>
              <a:gd name="connsiteX35" fmla="*/ 2401360 w 3802649"/>
              <a:gd name="connsiteY35" fmla="*/ 308759 h 5985164"/>
              <a:gd name="connsiteX36" fmla="*/ 2365735 w 3802649"/>
              <a:gd name="connsiteY36" fmla="*/ 320634 h 5985164"/>
              <a:gd name="connsiteX37" fmla="*/ 2377610 w 3802649"/>
              <a:gd name="connsiteY37" fmla="*/ 498764 h 5985164"/>
              <a:gd name="connsiteX38" fmla="*/ 2413236 w 3802649"/>
              <a:gd name="connsiteY38" fmla="*/ 522514 h 5985164"/>
              <a:gd name="connsiteX39" fmla="*/ 2472612 w 3802649"/>
              <a:gd name="connsiteY39" fmla="*/ 581891 h 5985164"/>
              <a:gd name="connsiteX40" fmla="*/ 2508238 w 3802649"/>
              <a:gd name="connsiteY40" fmla="*/ 593766 h 5985164"/>
              <a:gd name="connsiteX41" fmla="*/ 2615116 w 3802649"/>
              <a:gd name="connsiteY41" fmla="*/ 605642 h 5985164"/>
              <a:gd name="connsiteX42" fmla="*/ 2650742 w 3802649"/>
              <a:gd name="connsiteY42" fmla="*/ 629392 h 5985164"/>
              <a:gd name="connsiteX43" fmla="*/ 2721994 w 3802649"/>
              <a:gd name="connsiteY43" fmla="*/ 700644 h 5985164"/>
              <a:gd name="connsiteX44" fmla="*/ 2769496 w 3802649"/>
              <a:gd name="connsiteY44" fmla="*/ 736270 h 5985164"/>
              <a:gd name="connsiteX45" fmla="*/ 2888249 w 3802649"/>
              <a:gd name="connsiteY45" fmla="*/ 724395 h 5985164"/>
              <a:gd name="connsiteX46" fmla="*/ 2923875 w 3802649"/>
              <a:gd name="connsiteY46" fmla="*/ 700644 h 5985164"/>
              <a:gd name="connsiteX47" fmla="*/ 2971376 w 3802649"/>
              <a:gd name="connsiteY47" fmla="*/ 665018 h 5985164"/>
              <a:gd name="connsiteX48" fmla="*/ 3018877 w 3802649"/>
              <a:gd name="connsiteY48" fmla="*/ 676894 h 5985164"/>
              <a:gd name="connsiteX49" fmla="*/ 3007002 w 3802649"/>
              <a:gd name="connsiteY49" fmla="*/ 748146 h 5985164"/>
              <a:gd name="connsiteX50" fmla="*/ 2959501 w 3802649"/>
              <a:gd name="connsiteY50" fmla="*/ 795647 h 5985164"/>
              <a:gd name="connsiteX51" fmla="*/ 2935750 w 3802649"/>
              <a:gd name="connsiteY51" fmla="*/ 843148 h 5985164"/>
              <a:gd name="connsiteX52" fmla="*/ 2923875 w 3802649"/>
              <a:gd name="connsiteY52" fmla="*/ 878774 h 5985164"/>
              <a:gd name="connsiteX53" fmla="*/ 2888249 w 3802649"/>
              <a:gd name="connsiteY53" fmla="*/ 902525 h 5985164"/>
              <a:gd name="connsiteX54" fmla="*/ 2852623 w 3802649"/>
              <a:gd name="connsiteY54" fmla="*/ 973777 h 5985164"/>
              <a:gd name="connsiteX55" fmla="*/ 2816997 w 3802649"/>
              <a:gd name="connsiteY55" fmla="*/ 1009403 h 5985164"/>
              <a:gd name="connsiteX56" fmla="*/ 2757620 w 3802649"/>
              <a:gd name="connsiteY56" fmla="*/ 1068779 h 5985164"/>
              <a:gd name="connsiteX57" fmla="*/ 2686368 w 3802649"/>
              <a:gd name="connsiteY57" fmla="*/ 1092530 h 5985164"/>
              <a:gd name="connsiteX58" fmla="*/ 2591366 w 3802649"/>
              <a:gd name="connsiteY58" fmla="*/ 1140031 h 5985164"/>
              <a:gd name="connsiteX59" fmla="*/ 2567615 w 3802649"/>
              <a:gd name="connsiteY59" fmla="*/ 1187533 h 5985164"/>
              <a:gd name="connsiteX60" fmla="*/ 2531989 w 3802649"/>
              <a:gd name="connsiteY60" fmla="*/ 1258785 h 5985164"/>
              <a:gd name="connsiteX61" fmla="*/ 2436986 w 3802649"/>
              <a:gd name="connsiteY61" fmla="*/ 1341912 h 5985164"/>
              <a:gd name="connsiteX62" fmla="*/ 2330109 w 3802649"/>
              <a:gd name="connsiteY62" fmla="*/ 1365663 h 5985164"/>
              <a:gd name="connsiteX63" fmla="*/ 2175729 w 3802649"/>
              <a:gd name="connsiteY63" fmla="*/ 1377538 h 5985164"/>
              <a:gd name="connsiteX64" fmla="*/ 2140103 w 3802649"/>
              <a:gd name="connsiteY64" fmla="*/ 1401289 h 5985164"/>
              <a:gd name="connsiteX65" fmla="*/ 2092602 w 3802649"/>
              <a:gd name="connsiteY65" fmla="*/ 1436914 h 5985164"/>
              <a:gd name="connsiteX66" fmla="*/ 1973849 w 3802649"/>
              <a:gd name="connsiteY66" fmla="*/ 1484416 h 5985164"/>
              <a:gd name="connsiteX67" fmla="*/ 1961973 w 3802649"/>
              <a:gd name="connsiteY67" fmla="*/ 1591294 h 5985164"/>
              <a:gd name="connsiteX68" fmla="*/ 1914472 w 3802649"/>
              <a:gd name="connsiteY68" fmla="*/ 1662546 h 5985164"/>
              <a:gd name="connsiteX69" fmla="*/ 1866971 w 3802649"/>
              <a:gd name="connsiteY69" fmla="*/ 1745673 h 5985164"/>
              <a:gd name="connsiteX70" fmla="*/ 1878846 w 3802649"/>
              <a:gd name="connsiteY70" fmla="*/ 1923803 h 5985164"/>
              <a:gd name="connsiteX71" fmla="*/ 1914472 w 3802649"/>
              <a:gd name="connsiteY71" fmla="*/ 1935678 h 5985164"/>
              <a:gd name="connsiteX72" fmla="*/ 1997599 w 3802649"/>
              <a:gd name="connsiteY72" fmla="*/ 1995055 h 5985164"/>
              <a:gd name="connsiteX73" fmla="*/ 2033225 w 3802649"/>
              <a:gd name="connsiteY73" fmla="*/ 2006930 h 5985164"/>
              <a:gd name="connsiteX74" fmla="*/ 2080727 w 3802649"/>
              <a:gd name="connsiteY74" fmla="*/ 2042556 h 5985164"/>
              <a:gd name="connsiteX75" fmla="*/ 2140103 w 3802649"/>
              <a:gd name="connsiteY75" fmla="*/ 2078182 h 5985164"/>
              <a:gd name="connsiteX76" fmla="*/ 2163854 w 3802649"/>
              <a:gd name="connsiteY76" fmla="*/ 2113808 h 5985164"/>
              <a:gd name="connsiteX77" fmla="*/ 2223231 w 3802649"/>
              <a:gd name="connsiteY77" fmla="*/ 2137559 h 5985164"/>
              <a:gd name="connsiteX78" fmla="*/ 2294483 w 3802649"/>
              <a:gd name="connsiteY78" fmla="*/ 2173185 h 5985164"/>
              <a:gd name="connsiteX79" fmla="*/ 2353859 w 3802649"/>
              <a:gd name="connsiteY79" fmla="*/ 2327564 h 5985164"/>
              <a:gd name="connsiteX80" fmla="*/ 2413236 w 3802649"/>
              <a:gd name="connsiteY80" fmla="*/ 2422566 h 5985164"/>
              <a:gd name="connsiteX81" fmla="*/ 2508238 w 3802649"/>
              <a:gd name="connsiteY81" fmla="*/ 2446317 h 5985164"/>
              <a:gd name="connsiteX82" fmla="*/ 2579490 w 3802649"/>
              <a:gd name="connsiteY82" fmla="*/ 2505694 h 5985164"/>
              <a:gd name="connsiteX83" fmla="*/ 2674493 w 3802649"/>
              <a:gd name="connsiteY83" fmla="*/ 2565070 h 5985164"/>
              <a:gd name="connsiteX84" fmla="*/ 2745745 w 3802649"/>
              <a:gd name="connsiteY84" fmla="*/ 2636322 h 5985164"/>
              <a:gd name="connsiteX85" fmla="*/ 2769496 w 3802649"/>
              <a:gd name="connsiteY85" fmla="*/ 2671948 h 5985164"/>
              <a:gd name="connsiteX86" fmla="*/ 2816997 w 3802649"/>
              <a:gd name="connsiteY86" fmla="*/ 2695699 h 5985164"/>
              <a:gd name="connsiteX87" fmla="*/ 2900124 w 3802649"/>
              <a:gd name="connsiteY87" fmla="*/ 2743200 h 5985164"/>
              <a:gd name="connsiteX88" fmla="*/ 3066379 w 3802649"/>
              <a:gd name="connsiteY88" fmla="*/ 2850078 h 5985164"/>
              <a:gd name="connsiteX89" fmla="*/ 3102005 w 3802649"/>
              <a:gd name="connsiteY89" fmla="*/ 2861953 h 5985164"/>
              <a:gd name="connsiteX90" fmla="*/ 3208883 w 3802649"/>
              <a:gd name="connsiteY90" fmla="*/ 2945081 h 5985164"/>
              <a:gd name="connsiteX91" fmla="*/ 3268259 w 3802649"/>
              <a:gd name="connsiteY91" fmla="*/ 2968831 h 5985164"/>
              <a:gd name="connsiteX92" fmla="*/ 3315760 w 3802649"/>
              <a:gd name="connsiteY92" fmla="*/ 3028208 h 5985164"/>
              <a:gd name="connsiteX93" fmla="*/ 3339511 w 3802649"/>
              <a:gd name="connsiteY93" fmla="*/ 3075709 h 5985164"/>
              <a:gd name="connsiteX94" fmla="*/ 3375137 w 3802649"/>
              <a:gd name="connsiteY94" fmla="*/ 3111335 h 5985164"/>
              <a:gd name="connsiteX95" fmla="*/ 3398888 w 3802649"/>
              <a:gd name="connsiteY95" fmla="*/ 3158837 h 5985164"/>
              <a:gd name="connsiteX96" fmla="*/ 3434514 w 3802649"/>
              <a:gd name="connsiteY96" fmla="*/ 3194463 h 5985164"/>
              <a:gd name="connsiteX97" fmla="*/ 3458264 w 3802649"/>
              <a:gd name="connsiteY97" fmla="*/ 3230089 h 5985164"/>
              <a:gd name="connsiteX98" fmla="*/ 3505766 w 3802649"/>
              <a:gd name="connsiteY98" fmla="*/ 3241964 h 5985164"/>
              <a:gd name="connsiteX99" fmla="*/ 3541392 w 3802649"/>
              <a:gd name="connsiteY99" fmla="*/ 3253839 h 5985164"/>
              <a:gd name="connsiteX100" fmla="*/ 3588893 w 3802649"/>
              <a:gd name="connsiteY100" fmla="*/ 3360717 h 5985164"/>
              <a:gd name="connsiteX101" fmla="*/ 3636394 w 3802649"/>
              <a:gd name="connsiteY101" fmla="*/ 3455720 h 5985164"/>
              <a:gd name="connsiteX102" fmla="*/ 3660145 w 3802649"/>
              <a:gd name="connsiteY102" fmla="*/ 3503221 h 5985164"/>
              <a:gd name="connsiteX103" fmla="*/ 3683896 w 3802649"/>
              <a:gd name="connsiteY103" fmla="*/ 3562598 h 5985164"/>
              <a:gd name="connsiteX104" fmla="*/ 3719522 w 3802649"/>
              <a:gd name="connsiteY104" fmla="*/ 3740727 h 5985164"/>
              <a:gd name="connsiteX105" fmla="*/ 3743272 w 3802649"/>
              <a:gd name="connsiteY105" fmla="*/ 3776353 h 5985164"/>
              <a:gd name="connsiteX106" fmla="*/ 3755147 w 3802649"/>
              <a:gd name="connsiteY106" fmla="*/ 3823855 h 5985164"/>
              <a:gd name="connsiteX107" fmla="*/ 3778898 w 3802649"/>
              <a:gd name="connsiteY107" fmla="*/ 3942608 h 5985164"/>
              <a:gd name="connsiteX108" fmla="*/ 3790773 w 3802649"/>
              <a:gd name="connsiteY108" fmla="*/ 4108863 h 5985164"/>
              <a:gd name="connsiteX109" fmla="*/ 3802649 w 3802649"/>
              <a:gd name="connsiteY109" fmla="*/ 4156364 h 5985164"/>
              <a:gd name="connsiteX110" fmla="*/ 3790773 w 3802649"/>
              <a:gd name="connsiteY110" fmla="*/ 4512624 h 5985164"/>
              <a:gd name="connsiteX111" fmla="*/ 3755147 w 3802649"/>
              <a:gd name="connsiteY111" fmla="*/ 4643252 h 5985164"/>
              <a:gd name="connsiteX112" fmla="*/ 3731397 w 3802649"/>
              <a:gd name="connsiteY112" fmla="*/ 4738255 h 5985164"/>
              <a:gd name="connsiteX113" fmla="*/ 3672020 w 3802649"/>
              <a:gd name="connsiteY113" fmla="*/ 4797631 h 5985164"/>
              <a:gd name="connsiteX114" fmla="*/ 3648270 w 3802649"/>
              <a:gd name="connsiteY114" fmla="*/ 4857008 h 5985164"/>
              <a:gd name="connsiteX115" fmla="*/ 3600768 w 3802649"/>
              <a:gd name="connsiteY115" fmla="*/ 4904509 h 5985164"/>
              <a:gd name="connsiteX116" fmla="*/ 3470140 w 3802649"/>
              <a:gd name="connsiteY116" fmla="*/ 4940135 h 5985164"/>
              <a:gd name="connsiteX117" fmla="*/ 3410763 w 3802649"/>
              <a:gd name="connsiteY117" fmla="*/ 4952011 h 5985164"/>
              <a:gd name="connsiteX118" fmla="*/ 3303885 w 3802649"/>
              <a:gd name="connsiteY118" fmla="*/ 4987637 h 5985164"/>
              <a:gd name="connsiteX119" fmla="*/ 3208883 w 3802649"/>
              <a:gd name="connsiteY119" fmla="*/ 5047013 h 5985164"/>
              <a:gd name="connsiteX120" fmla="*/ 3113880 w 3802649"/>
              <a:gd name="connsiteY120" fmla="*/ 5070764 h 5985164"/>
              <a:gd name="connsiteX121" fmla="*/ 3066379 w 3802649"/>
              <a:gd name="connsiteY121" fmla="*/ 5094514 h 5985164"/>
              <a:gd name="connsiteX122" fmla="*/ 3030753 w 3802649"/>
              <a:gd name="connsiteY122" fmla="*/ 5142016 h 5985164"/>
              <a:gd name="connsiteX123" fmla="*/ 2923875 w 3802649"/>
              <a:gd name="connsiteY123" fmla="*/ 5177642 h 5985164"/>
              <a:gd name="connsiteX124" fmla="*/ 2828872 w 3802649"/>
              <a:gd name="connsiteY124" fmla="*/ 5225143 h 5985164"/>
              <a:gd name="connsiteX125" fmla="*/ 2793246 w 3802649"/>
              <a:gd name="connsiteY125" fmla="*/ 5248894 h 5985164"/>
              <a:gd name="connsiteX126" fmla="*/ 2531989 w 3802649"/>
              <a:gd name="connsiteY126" fmla="*/ 5284520 h 5985164"/>
              <a:gd name="connsiteX127" fmla="*/ 2460737 w 3802649"/>
              <a:gd name="connsiteY127" fmla="*/ 5332021 h 5985164"/>
              <a:gd name="connsiteX128" fmla="*/ 2413236 w 3802649"/>
              <a:gd name="connsiteY128" fmla="*/ 5403273 h 5985164"/>
              <a:gd name="connsiteX129" fmla="*/ 2341984 w 3802649"/>
              <a:gd name="connsiteY129" fmla="*/ 5450774 h 5985164"/>
              <a:gd name="connsiteX130" fmla="*/ 2318233 w 3802649"/>
              <a:gd name="connsiteY130" fmla="*/ 5510151 h 5985164"/>
              <a:gd name="connsiteX131" fmla="*/ 2306358 w 3802649"/>
              <a:gd name="connsiteY131" fmla="*/ 5557652 h 5985164"/>
              <a:gd name="connsiteX132" fmla="*/ 2199480 w 3802649"/>
              <a:gd name="connsiteY132" fmla="*/ 5617029 h 5985164"/>
              <a:gd name="connsiteX133" fmla="*/ 2140103 w 3802649"/>
              <a:gd name="connsiteY133" fmla="*/ 5640779 h 5985164"/>
              <a:gd name="connsiteX134" fmla="*/ 2104477 w 3802649"/>
              <a:gd name="connsiteY134" fmla="*/ 5664530 h 5985164"/>
              <a:gd name="connsiteX135" fmla="*/ 1902597 w 3802649"/>
              <a:gd name="connsiteY135" fmla="*/ 5723907 h 5985164"/>
              <a:gd name="connsiteX136" fmla="*/ 1783844 w 3802649"/>
              <a:gd name="connsiteY136" fmla="*/ 5735782 h 5985164"/>
              <a:gd name="connsiteX137" fmla="*/ 1748218 w 3802649"/>
              <a:gd name="connsiteY137" fmla="*/ 5759533 h 5985164"/>
              <a:gd name="connsiteX138" fmla="*/ 1688841 w 3802649"/>
              <a:gd name="connsiteY138" fmla="*/ 5795159 h 5985164"/>
              <a:gd name="connsiteX139" fmla="*/ 1629464 w 3802649"/>
              <a:gd name="connsiteY139" fmla="*/ 5842660 h 5985164"/>
              <a:gd name="connsiteX140" fmla="*/ 1593838 w 3802649"/>
              <a:gd name="connsiteY140" fmla="*/ 5866411 h 5985164"/>
              <a:gd name="connsiteX141" fmla="*/ 1546337 w 3802649"/>
              <a:gd name="connsiteY141" fmla="*/ 5878286 h 5985164"/>
              <a:gd name="connsiteX142" fmla="*/ 1510711 w 3802649"/>
              <a:gd name="connsiteY142" fmla="*/ 5890161 h 5985164"/>
              <a:gd name="connsiteX143" fmla="*/ 1451335 w 3802649"/>
              <a:gd name="connsiteY143" fmla="*/ 5902037 h 5985164"/>
              <a:gd name="connsiteX144" fmla="*/ 1391958 w 3802649"/>
              <a:gd name="connsiteY144" fmla="*/ 5925787 h 5985164"/>
              <a:gd name="connsiteX145" fmla="*/ 1320706 w 3802649"/>
              <a:gd name="connsiteY145" fmla="*/ 5973289 h 5985164"/>
              <a:gd name="connsiteX146" fmla="*/ 1273205 w 3802649"/>
              <a:gd name="connsiteY146" fmla="*/ 5985164 h 5985164"/>
              <a:gd name="connsiteX147" fmla="*/ 1249454 w 3802649"/>
              <a:gd name="connsiteY147" fmla="*/ 5902037 h 5985164"/>
              <a:gd name="connsiteX148" fmla="*/ 1261329 w 3802649"/>
              <a:gd name="connsiteY148" fmla="*/ 5866411 h 5985164"/>
              <a:gd name="connsiteX149" fmla="*/ 1261329 w 3802649"/>
              <a:gd name="connsiteY149" fmla="*/ 5676405 h 5985164"/>
              <a:gd name="connsiteX150" fmla="*/ 1296955 w 3802649"/>
              <a:gd name="connsiteY150" fmla="*/ 5640779 h 5985164"/>
              <a:gd name="connsiteX151" fmla="*/ 1308831 w 3802649"/>
              <a:gd name="connsiteY151" fmla="*/ 5593278 h 5985164"/>
              <a:gd name="connsiteX152" fmla="*/ 1308831 w 3802649"/>
              <a:gd name="connsiteY152" fmla="*/ 5462650 h 5985164"/>
              <a:gd name="connsiteX153" fmla="*/ 1356332 w 3802649"/>
              <a:gd name="connsiteY153" fmla="*/ 5450774 h 5985164"/>
              <a:gd name="connsiteX154" fmla="*/ 1344457 w 3802649"/>
              <a:gd name="connsiteY154" fmla="*/ 5415148 h 5985164"/>
              <a:gd name="connsiteX155" fmla="*/ 1296955 w 3802649"/>
              <a:gd name="connsiteY155" fmla="*/ 5403273 h 5985164"/>
              <a:gd name="connsiteX156" fmla="*/ 1249454 w 3802649"/>
              <a:gd name="connsiteY156" fmla="*/ 5379522 h 5985164"/>
              <a:gd name="connsiteX157" fmla="*/ 1106950 w 3802649"/>
              <a:gd name="connsiteY157" fmla="*/ 5343896 h 5985164"/>
              <a:gd name="connsiteX158" fmla="*/ 1011947 w 3802649"/>
              <a:gd name="connsiteY158" fmla="*/ 5260769 h 5985164"/>
              <a:gd name="connsiteX159" fmla="*/ 1106950 w 3802649"/>
              <a:gd name="connsiteY159" fmla="*/ 5201392 h 5985164"/>
              <a:gd name="connsiteX160" fmla="*/ 1154451 w 3802649"/>
              <a:gd name="connsiteY160" fmla="*/ 5165766 h 5985164"/>
              <a:gd name="connsiteX161" fmla="*/ 1237579 w 3802649"/>
              <a:gd name="connsiteY161" fmla="*/ 5142016 h 5985164"/>
              <a:gd name="connsiteX162" fmla="*/ 1368207 w 3802649"/>
              <a:gd name="connsiteY162" fmla="*/ 5118265 h 5985164"/>
              <a:gd name="connsiteX163" fmla="*/ 1415709 w 3802649"/>
              <a:gd name="connsiteY163" fmla="*/ 5035138 h 5985164"/>
              <a:gd name="connsiteX164" fmla="*/ 1463210 w 3802649"/>
              <a:gd name="connsiteY164" fmla="*/ 4987637 h 5985164"/>
              <a:gd name="connsiteX165" fmla="*/ 1510711 w 3802649"/>
              <a:gd name="connsiteY165" fmla="*/ 4975761 h 5985164"/>
              <a:gd name="connsiteX166" fmla="*/ 1653215 w 3802649"/>
              <a:gd name="connsiteY166" fmla="*/ 4952011 h 5985164"/>
              <a:gd name="connsiteX167" fmla="*/ 1688841 w 3802649"/>
              <a:gd name="connsiteY167" fmla="*/ 4940135 h 5985164"/>
              <a:gd name="connsiteX168" fmla="*/ 1914472 w 3802649"/>
              <a:gd name="connsiteY168" fmla="*/ 4928260 h 5985164"/>
              <a:gd name="connsiteX169" fmla="*/ 1855096 w 3802649"/>
              <a:gd name="connsiteY169" fmla="*/ 4904509 h 5985164"/>
              <a:gd name="connsiteX170" fmla="*/ 1831345 w 3802649"/>
              <a:gd name="connsiteY170" fmla="*/ 4868883 h 5985164"/>
              <a:gd name="connsiteX171" fmla="*/ 1878846 w 3802649"/>
              <a:gd name="connsiteY171" fmla="*/ 4785756 h 5985164"/>
              <a:gd name="connsiteX172" fmla="*/ 1914472 w 3802649"/>
              <a:gd name="connsiteY172" fmla="*/ 4702629 h 5985164"/>
              <a:gd name="connsiteX173" fmla="*/ 1950098 w 3802649"/>
              <a:gd name="connsiteY173" fmla="*/ 4667003 h 5985164"/>
              <a:gd name="connsiteX174" fmla="*/ 2080727 w 3802649"/>
              <a:gd name="connsiteY174" fmla="*/ 4655127 h 5985164"/>
              <a:gd name="connsiteX175" fmla="*/ 2175729 w 3802649"/>
              <a:gd name="connsiteY175" fmla="*/ 4643252 h 5985164"/>
              <a:gd name="connsiteX176" fmla="*/ 2282607 w 3802649"/>
              <a:gd name="connsiteY176" fmla="*/ 4583876 h 5985164"/>
              <a:gd name="connsiteX177" fmla="*/ 2365735 w 3802649"/>
              <a:gd name="connsiteY177" fmla="*/ 4560125 h 5985164"/>
              <a:gd name="connsiteX178" fmla="*/ 2460737 w 3802649"/>
              <a:gd name="connsiteY178" fmla="*/ 4512624 h 5985164"/>
              <a:gd name="connsiteX179" fmla="*/ 2555740 w 3802649"/>
              <a:gd name="connsiteY179" fmla="*/ 4465122 h 5985164"/>
              <a:gd name="connsiteX180" fmla="*/ 2626992 w 3802649"/>
              <a:gd name="connsiteY180" fmla="*/ 4453247 h 5985164"/>
              <a:gd name="connsiteX181" fmla="*/ 2769496 w 3802649"/>
              <a:gd name="connsiteY181" fmla="*/ 4417621 h 5985164"/>
              <a:gd name="connsiteX182" fmla="*/ 2805122 w 3802649"/>
              <a:gd name="connsiteY182" fmla="*/ 4393870 h 5985164"/>
              <a:gd name="connsiteX183" fmla="*/ 2757620 w 3802649"/>
              <a:gd name="connsiteY183" fmla="*/ 4275117 h 5985164"/>
              <a:gd name="connsiteX184" fmla="*/ 2769496 w 3802649"/>
              <a:gd name="connsiteY184" fmla="*/ 4120738 h 5985164"/>
              <a:gd name="connsiteX185" fmla="*/ 2793246 w 3802649"/>
              <a:gd name="connsiteY185" fmla="*/ 4061361 h 5985164"/>
              <a:gd name="connsiteX186" fmla="*/ 2805122 w 3802649"/>
              <a:gd name="connsiteY186" fmla="*/ 4013860 h 5985164"/>
              <a:gd name="connsiteX187" fmla="*/ 2781371 w 3802649"/>
              <a:gd name="connsiteY187" fmla="*/ 3978234 h 5985164"/>
              <a:gd name="connsiteX188" fmla="*/ 2745745 w 3802649"/>
              <a:gd name="connsiteY188" fmla="*/ 3954483 h 5985164"/>
              <a:gd name="connsiteX189" fmla="*/ 2721994 w 3802649"/>
              <a:gd name="connsiteY189" fmla="*/ 3906982 h 5985164"/>
              <a:gd name="connsiteX190" fmla="*/ 2710119 w 3802649"/>
              <a:gd name="connsiteY190" fmla="*/ 3811979 h 5985164"/>
              <a:gd name="connsiteX191" fmla="*/ 2698244 w 3802649"/>
              <a:gd name="connsiteY191" fmla="*/ 3776353 h 5985164"/>
              <a:gd name="connsiteX192" fmla="*/ 2686368 w 3802649"/>
              <a:gd name="connsiteY192" fmla="*/ 3716977 h 5985164"/>
              <a:gd name="connsiteX193" fmla="*/ 2698244 w 3802649"/>
              <a:gd name="connsiteY193" fmla="*/ 3645725 h 5985164"/>
              <a:gd name="connsiteX194" fmla="*/ 2745745 w 3802649"/>
              <a:gd name="connsiteY194" fmla="*/ 3562598 h 5985164"/>
              <a:gd name="connsiteX195" fmla="*/ 2757620 w 3802649"/>
              <a:gd name="connsiteY195" fmla="*/ 3479470 h 5985164"/>
              <a:gd name="connsiteX196" fmla="*/ 2781371 w 3802649"/>
              <a:gd name="connsiteY196" fmla="*/ 3420094 h 5985164"/>
              <a:gd name="connsiteX197" fmla="*/ 2757620 w 3802649"/>
              <a:gd name="connsiteY197" fmla="*/ 3230089 h 5985164"/>
              <a:gd name="connsiteX198" fmla="*/ 2686368 w 3802649"/>
              <a:gd name="connsiteY198" fmla="*/ 3158837 h 5985164"/>
              <a:gd name="connsiteX199" fmla="*/ 2674493 w 3802649"/>
              <a:gd name="connsiteY199" fmla="*/ 3123211 h 5985164"/>
              <a:gd name="connsiteX200" fmla="*/ 2626992 w 3802649"/>
              <a:gd name="connsiteY200" fmla="*/ 3040083 h 5985164"/>
              <a:gd name="connsiteX201" fmla="*/ 2650742 w 3802649"/>
              <a:gd name="connsiteY201" fmla="*/ 2992582 h 5985164"/>
              <a:gd name="connsiteX202" fmla="*/ 2698244 w 3802649"/>
              <a:gd name="connsiteY202" fmla="*/ 2933205 h 5985164"/>
              <a:gd name="connsiteX203" fmla="*/ 2603241 w 3802649"/>
              <a:gd name="connsiteY203" fmla="*/ 2909455 h 5985164"/>
              <a:gd name="connsiteX204" fmla="*/ 2496363 w 3802649"/>
              <a:gd name="connsiteY204" fmla="*/ 2838203 h 5985164"/>
              <a:gd name="connsiteX205" fmla="*/ 2330109 w 3802649"/>
              <a:gd name="connsiteY205" fmla="*/ 2838203 h 5985164"/>
              <a:gd name="connsiteX206" fmla="*/ 2294483 w 3802649"/>
              <a:gd name="connsiteY206" fmla="*/ 2802577 h 5985164"/>
              <a:gd name="connsiteX207" fmla="*/ 2258857 w 3802649"/>
              <a:gd name="connsiteY207" fmla="*/ 2790701 h 5985164"/>
              <a:gd name="connsiteX208" fmla="*/ 2223231 w 3802649"/>
              <a:gd name="connsiteY208" fmla="*/ 2755076 h 5985164"/>
              <a:gd name="connsiteX209" fmla="*/ 2211355 w 3802649"/>
              <a:gd name="connsiteY209" fmla="*/ 2695699 h 5985164"/>
              <a:gd name="connsiteX210" fmla="*/ 2199480 w 3802649"/>
              <a:gd name="connsiteY210" fmla="*/ 2576946 h 5985164"/>
              <a:gd name="connsiteX211" fmla="*/ 2163854 w 3802649"/>
              <a:gd name="connsiteY211" fmla="*/ 2541320 h 5985164"/>
              <a:gd name="connsiteX212" fmla="*/ 2128228 w 3802649"/>
              <a:gd name="connsiteY212" fmla="*/ 2493818 h 5985164"/>
              <a:gd name="connsiteX213" fmla="*/ 2080727 w 3802649"/>
              <a:gd name="connsiteY213" fmla="*/ 2470068 h 5985164"/>
              <a:gd name="connsiteX214" fmla="*/ 2021350 w 3802649"/>
              <a:gd name="connsiteY214" fmla="*/ 2422566 h 5985164"/>
              <a:gd name="connsiteX215" fmla="*/ 1902597 w 3802649"/>
              <a:gd name="connsiteY215" fmla="*/ 2375065 h 5985164"/>
              <a:gd name="connsiteX216" fmla="*/ 1855096 w 3802649"/>
              <a:gd name="connsiteY216" fmla="*/ 2339439 h 5985164"/>
              <a:gd name="connsiteX217" fmla="*/ 1819470 w 3802649"/>
              <a:gd name="connsiteY217" fmla="*/ 2315689 h 5985164"/>
              <a:gd name="connsiteX218" fmla="*/ 1760093 w 3802649"/>
              <a:gd name="connsiteY218" fmla="*/ 2256312 h 5985164"/>
              <a:gd name="connsiteX219" fmla="*/ 1641340 w 3802649"/>
              <a:gd name="connsiteY219" fmla="*/ 2125683 h 5985164"/>
              <a:gd name="connsiteX220" fmla="*/ 1570088 w 3802649"/>
              <a:gd name="connsiteY220" fmla="*/ 2101933 h 5985164"/>
              <a:gd name="connsiteX221" fmla="*/ 1498836 w 3802649"/>
              <a:gd name="connsiteY221" fmla="*/ 2018805 h 5985164"/>
              <a:gd name="connsiteX222" fmla="*/ 1486960 w 3802649"/>
              <a:gd name="connsiteY222" fmla="*/ 1983179 h 5985164"/>
              <a:gd name="connsiteX223" fmla="*/ 1498836 w 3802649"/>
              <a:gd name="connsiteY223" fmla="*/ 1947553 h 5985164"/>
              <a:gd name="connsiteX224" fmla="*/ 1486960 w 3802649"/>
              <a:gd name="connsiteY224" fmla="*/ 1876301 h 5985164"/>
              <a:gd name="connsiteX225" fmla="*/ 1451335 w 3802649"/>
              <a:gd name="connsiteY225" fmla="*/ 1852551 h 5985164"/>
              <a:gd name="connsiteX226" fmla="*/ 1320706 w 3802649"/>
              <a:gd name="connsiteY226" fmla="*/ 1840676 h 5985164"/>
              <a:gd name="connsiteX227" fmla="*/ 1225703 w 3802649"/>
              <a:gd name="connsiteY227" fmla="*/ 1828800 h 5985164"/>
              <a:gd name="connsiteX228" fmla="*/ 1130701 w 3802649"/>
              <a:gd name="connsiteY228" fmla="*/ 1769424 h 5985164"/>
              <a:gd name="connsiteX229" fmla="*/ 1095075 w 3802649"/>
              <a:gd name="connsiteY229" fmla="*/ 1757548 h 5985164"/>
              <a:gd name="connsiteX230" fmla="*/ 1059449 w 3802649"/>
              <a:gd name="connsiteY230" fmla="*/ 1733798 h 5985164"/>
              <a:gd name="connsiteX231" fmla="*/ 988197 w 3802649"/>
              <a:gd name="connsiteY231" fmla="*/ 1721922 h 5985164"/>
              <a:gd name="connsiteX232" fmla="*/ 857568 w 3802649"/>
              <a:gd name="connsiteY232" fmla="*/ 1686296 h 5985164"/>
              <a:gd name="connsiteX233" fmla="*/ 916945 w 3802649"/>
              <a:gd name="connsiteY233" fmla="*/ 1579418 h 5985164"/>
              <a:gd name="connsiteX234" fmla="*/ 928820 w 3802649"/>
              <a:gd name="connsiteY234" fmla="*/ 1520042 h 5985164"/>
              <a:gd name="connsiteX235" fmla="*/ 964446 w 3802649"/>
              <a:gd name="connsiteY235" fmla="*/ 1508166 h 5985164"/>
              <a:gd name="connsiteX236" fmla="*/ 1059449 w 3802649"/>
              <a:gd name="connsiteY236" fmla="*/ 1484416 h 5985164"/>
              <a:gd name="connsiteX237" fmla="*/ 1213828 w 3802649"/>
              <a:gd name="connsiteY237" fmla="*/ 1448790 h 5985164"/>
              <a:gd name="connsiteX238" fmla="*/ 1249454 w 3802649"/>
              <a:gd name="connsiteY238" fmla="*/ 1436914 h 5985164"/>
              <a:gd name="connsiteX239" fmla="*/ 1356332 w 3802649"/>
              <a:gd name="connsiteY239" fmla="*/ 1413164 h 5985164"/>
              <a:gd name="connsiteX240" fmla="*/ 1391958 w 3802649"/>
              <a:gd name="connsiteY240" fmla="*/ 1389413 h 5985164"/>
              <a:gd name="connsiteX241" fmla="*/ 1403833 w 3802649"/>
              <a:gd name="connsiteY241" fmla="*/ 1353787 h 5985164"/>
              <a:gd name="connsiteX242" fmla="*/ 1273205 w 3802649"/>
              <a:gd name="connsiteY242" fmla="*/ 1294411 h 5985164"/>
              <a:gd name="connsiteX243" fmla="*/ 1249454 w 3802649"/>
              <a:gd name="connsiteY243" fmla="*/ 1246909 h 5985164"/>
              <a:gd name="connsiteX244" fmla="*/ 1130701 w 3802649"/>
              <a:gd name="connsiteY244" fmla="*/ 1199408 h 5985164"/>
              <a:gd name="connsiteX245" fmla="*/ 1166327 w 3802649"/>
              <a:gd name="connsiteY245" fmla="*/ 1175657 h 5985164"/>
              <a:gd name="connsiteX246" fmla="*/ 1166327 w 3802649"/>
              <a:gd name="connsiteY246" fmla="*/ 1033153 h 5985164"/>
              <a:gd name="connsiteX247" fmla="*/ 976322 w 3802649"/>
              <a:gd name="connsiteY247" fmla="*/ 1045029 h 5985164"/>
              <a:gd name="connsiteX248" fmla="*/ 857568 w 3802649"/>
              <a:gd name="connsiteY248" fmla="*/ 1080655 h 5985164"/>
              <a:gd name="connsiteX249" fmla="*/ 738815 w 3802649"/>
              <a:gd name="connsiteY249" fmla="*/ 1116281 h 5985164"/>
              <a:gd name="connsiteX250" fmla="*/ 596311 w 3802649"/>
              <a:gd name="connsiteY250" fmla="*/ 1104405 h 5985164"/>
              <a:gd name="connsiteX251" fmla="*/ 453807 w 3802649"/>
              <a:gd name="connsiteY251" fmla="*/ 1045029 h 5985164"/>
              <a:gd name="connsiteX252" fmla="*/ 382555 w 3802649"/>
              <a:gd name="connsiteY252" fmla="*/ 950026 h 5985164"/>
              <a:gd name="connsiteX253" fmla="*/ 370680 w 3802649"/>
              <a:gd name="connsiteY253" fmla="*/ 914400 h 5985164"/>
              <a:gd name="connsiteX254" fmla="*/ 335054 w 3802649"/>
              <a:gd name="connsiteY254" fmla="*/ 736270 h 5985164"/>
              <a:gd name="connsiteX255" fmla="*/ 275677 w 3802649"/>
              <a:gd name="connsiteY255" fmla="*/ 712520 h 5985164"/>
              <a:gd name="connsiteX256" fmla="*/ 204425 w 3802649"/>
              <a:gd name="connsiteY256" fmla="*/ 676894 h 5985164"/>
              <a:gd name="connsiteX257" fmla="*/ 168799 w 3802649"/>
              <a:gd name="connsiteY257" fmla="*/ 641268 h 5985164"/>
              <a:gd name="connsiteX258" fmla="*/ 61922 w 3802649"/>
              <a:gd name="connsiteY258" fmla="*/ 570016 h 5985164"/>
              <a:gd name="connsiteX259" fmla="*/ 2545 w 3802649"/>
              <a:gd name="connsiteY259" fmla="*/ 498764 h 5985164"/>
              <a:gd name="connsiteX260" fmla="*/ 2545 w 3802649"/>
              <a:gd name="connsiteY260" fmla="*/ 391886 h 598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3802649" h="5985164">
                <a:moveTo>
                  <a:pt x="2545" y="391886"/>
                </a:moveTo>
                <a:cubicBezTo>
                  <a:pt x="12441" y="370115"/>
                  <a:pt x="43845" y="379433"/>
                  <a:pt x="61922" y="368135"/>
                </a:cubicBezTo>
                <a:cubicBezTo>
                  <a:pt x="113798" y="335712"/>
                  <a:pt x="82997" y="335183"/>
                  <a:pt x="121298" y="296883"/>
                </a:cubicBezTo>
                <a:cubicBezTo>
                  <a:pt x="131390" y="286791"/>
                  <a:pt x="145960" y="282270"/>
                  <a:pt x="156924" y="273133"/>
                </a:cubicBezTo>
                <a:cubicBezTo>
                  <a:pt x="229142" y="212952"/>
                  <a:pt x="152152" y="257706"/>
                  <a:pt x="240051" y="213756"/>
                </a:cubicBezTo>
                <a:cubicBezTo>
                  <a:pt x="267760" y="217714"/>
                  <a:pt x="297190" y="215236"/>
                  <a:pt x="323179" y="225631"/>
                </a:cubicBezTo>
                <a:cubicBezTo>
                  <a:pt x="365883" y="242712"/>
                  <a:pt x="357029" y="278979"/>
                  <a:pt x="382555" y="308759"/>
                </a:cubicBezTo>
                <a:cubicBezTo>
                  <a:pt x="395436" y="323787"/>
                  <a:pt x="414223" y="332510"/>
                  <a:pt x="430057" y="344385"/>
                </a:cubicBezTo>
                <a:cubicBezTo>
                  <a:pt x="469641" y="340426"/>
                  <a:pt x="513228" y="350300"/>
                  <a:pt x="548810" y="332509"/>
                </a:cubicBezTo>
                <a:cubicBezTo>
                  <a:pt x="567876" y="322976"/>
                  <a:pt x="558687" y="289318"/>
                  <a:pt x="572560" y="273133"/>
                </a:cubicBezTo>
                <a:cubicBezTo>
                  <a:pt x="584081" y="259692"/>
                  <a:pt x="604228" y="257299"/>
                  <a:pt x="620062" y="249382"/>
                </a:cubicBezTo>
                <a:cubicBezTo>
                  <a:pt x="634197" y="228179"/>
                  <a:pt x="655153" y="183978"/>
                  <a:pt x="691314" y="190005"/>
                </a:cubicBezTo>
                <a:cubicBezTo>
                  <a:pt x="705392" y="192351"/>
                  <a:pt x="704972" y="215539"/>
                  <a:pt x="715064" y="225631"/>
                </a:cubicBezTo>
                <a:cubicBezTo>
                  <a:pt x="725156" y="235723"/>
                  <a:pt x="737924" y="242999"/>
                  <a:pt x="750690" y="249382"/>
                </a:cubicBezTo>
                <a:cubicBezTo>
                  <a:pt x="807353" y="277713"/>
                  <a:pt x="942202" y="271650"/>
                  <a:pt x="964446" y="273133"/>
                </a:cubicBezTo>
                <a:cubicBezTo>
                  <a:pt x="998436" y="256138"/>
                  <a:pt x="1012623" y="246245"/>
                  <a:pt x="1047573" y="237507"/>
                </a:cubicBezTo>
                <a:cubicBezTo>
                  <a:pt x="1067155" y="232612"/>
                  <a:pt x="1087246" y="230010"/>
                  <a:pt x="1106950" y="225631"/>
                </a:cubicBezTo>
                <a:cubicBezTo>
                  <a:pt x="1122882" y="222090"/>
                  <a:pt x="1138230" y="215558"/>
                  <a:pt x="1154451" y="213756"/>
                </a:cubicBezTo>
                <a:cubicBezTo>
                  <a:pt x="1209671" y="207621"/>
                  <a:pt x="1265288" y="205839"/>
                  <a:pt x="1320706" y="201881"/>
                </a:cubicBezTo>
                <a:cubicBezTo>
                  <a:pt x="1342105" y="180482"/>
                  <a:pt x="1367684" y="159561"/>
                  <a:pt x="1380083" y="130629"/>
                </a:cubicBezTo>
                <a:cubicBezTo>
                  <a:pt x="1386512" y="115627"/>
                  <a:pt x="1379420" y="93576"/>
                  <a:pt x="1391958" y="83127"/>
                </a:cubicBezTo>
                <a:cubicBezTo>
                  <a:pt x="1407464" y="70205"/>
                  <a:pt x="1431543" y="75210"/>
                  <a:pt x="1451335" y="71252"/>
                </a:cubicBezTo>
                <a:cubicBezTo>
                  <a:pt x="1471127" y="63335"/>
                  <a:pt x="1490488" y="54242"/>
                  <a:pt x="1510711" y="47501"/>
                </a:cubicBezTo>
                <a:cubicBezTo>
                  <a:pt x="1526194" y="42340"/>
                  <a:pt x="1543211" y="42055"/>
                  <a:pt x="1558212" y="35626"/>
                </a:cubicBezTo>
                <a:cubicBezTo>
                  <a:pt x="1571330" y="30004"/>
                  <a:pt x="1579931" y="15085"/>
                  <a:pt x="1593838" y="11876"/>
                </a:cubicBezTo>
                <a:cubicBezTo>
                  <a:pt x="1632601" y="2931"/>
                  <a:pt x="1673007" y="3959"/>
                  <a:pt x="1712592" y="0"/>
                </a:cubicBezTo>
                <a:cubicBezTo>
                  <a:pt x="1836042" y="24692"/>
                  <a:pt x="1721969" y="-14372"/>
                  <a:pt x="1795719" y="59377"/>
                </a:cubicBezTo>
                <a:cubicBezTo>
                  <a:pt x="1812040" y="75698"/>
                  <a:pt x="1836631" y="81154"/>
                  <a:pt x="1855096" y="95003"/>
                </a:cubicBezTo>
                <a:cubicBezTo>
                  <a:pt x="1940422" y="158997"/>
                  <a:pt x="1827092" y="109419"/>
                  <a:pt x="1961973" y="154379"/>
                </a:cubicBezTo>
                <a:cubicBezTo>
                  <a:pt x="2106654" y="141227"/>
                  <a:pt x="2093095" y="135143"/>
                  <a:pt x="2246981" y="154379"/>
                </a:cubicBezTo>
                <a:cubicBezTo>
                  <a:pt x="2259402" y="155932"/>
                  <a:pt x="2270617" y="162658"/>
                  <a:pt x="2282607" y="166255"/>
                </a:cubicBezTo>
                <a:cubicBezTo>
                  <a:pt x="2310210" y="174536"/>
                  <a:pt x="2338026" y="182088"/>
                  <a:pt x="2365735" y="190005"/>
                </a:cubicBezTo>
                <a:cubicBezTo>
                  <a:pt x="2377610" y="201880"/>
                  <a:pt x="2388459" y="214880"/>
                  <a:pt x="2401360" y="225631"/>
                </a:cubicBezTo>
                <a:cubicBezTo>
                  <a:pt x="2412324" y="234768"/>
                  <a:pt x="2426894" y="239290"/>
                  <a:pt x="2436986" y="249382"/>
                </a:cubicBezTo>
                <a:cubicBezTo>
                  <a:pt x="2447078" y="259474"/>
                  <a:pt x="2452820" y="273133"/>
                  <a:pt x="2460737" y="285008"/>
                </a:cubicBezTo>
                <a:cubicBezTo>
                  <a:pt x="2440945" y="292925"/>
                  <a:pt x="2421320" y="301274"/>
                  <a:pt x="2401360" y="308759"/>
                </a:cubicBezTo>
                <a:cubicBezTo>
                  <a:pt x="2389640" y="313154"/>
                  <a:pt x="2367288" y="308213"/>
                  <a:pt x="2365735" y="320634"/>
                </a:cubicBezTo>
                <a:cubicBezTo>
                  <a:pt x="2358354" y="379683"/>
                  <a:pt x="2363980" y="440837"/>
                  <a:pt x="2377610" y="498764"/>
                </a:cubicBezTo>
                <a:cubicBezTo>
                  <a:pt x="2380879" y="512657"/>
                  <a:pt x="2402495" y="513116"/>
                  <a:pt x="2413236" y="522514"/>
                </a:cubicBezTo>
                <a:cubicBezTo>
                  <a:pt x="2434301" y="540946"/>
                  <a:pt x="2450220" y="565097"/>
                  <a:pt x="2472612" y="581891"/>
                </a:cubicBezTo>
                <a:cubicBezTo>
                  <a:pt x="2482626" y="589402"/>
                  <a:pt x="2495891" y="591708"/>
                  <a:pt x="2508238" y="593766"/>
                </a:cubicBezTo>
                <a:cubicBezTo>
                  <a:pt x="2543596" y="599659"/>
                  <a:pt x="2579490" y="601683"/>
                  <a:pt x="2615116" y="605642"/>
                </a:cubicBezTo>
                <a:cubicBezTo>
                  <a:pt x="2626991" y="613559"/>
                  <a:pt x="2640075" y="619910"/>
                  <a:pt x="2650742" y="629392"/>
                </a:cubicBezTo>
                <a:cubicBezTo>
                  <a:pt x="2675846" y="651707"/>
                  <a:pt x="2695123" y="680491"/>
                  <a:pt x="2721994" y="700644"/>
                </a:cubicBezTo>
                <a:lnTo>
                  <a:pt x="2769496" y="736270"/>
                </a:lnTo>
                <a:cubicBezTo>
                  <a:pt x="2809080" y="732312"/>
                  <a:pt x="2849486" y="733340"/>
                  <a:pt x="2888249" y="724395"/>
                </a:cubicBezTo>
                <a:cubicBezTo>
                  <a:pt x="2902156" y="721186"/>
                  <a:pt x="2912261" y="708940"/>
                  <a:pt x="2923875" y="700644"/>
                </a:cubicBezTo>
                <a:cubicBezTo>
                  <a:pt x="2939980" y="689140"/>
                  <a:pt x="2955542" y="676893"/>
                  <a:pt x="2971376" y="665018"/>
                </a:cubicBezTo>
                <a:cubicBezTo>
                  <a:pt x="2987210" y="668977"/>
                  <a:pt x="3012448" y="661893"/>
                  <a:pt x="3018877" y="676894"/>
                </a:cubicBezTo>
                <a:cubicBezTo>
                  <a:pt x="3028362" y="699025"/>
                  <a:pt x="3017770" y="726610"/>
                  <a:pt x="3007002" y="748146"/>
                </a:cubicBezTo>
                <a:cubicBezTo>
                  <a:pt x="2996988" y="768174"/>
                  <a:pt x="2972936" y="777733"/>
                  <a:pt x="2959501" y="795647"/>
                </a:cubicBezTo>
                <a:cubicBezTo>
                  <a:pt x="2948879" y="809809"/>
                  <a:pt x="2942723" y="826877"/>
                  <a:pt x="2935750" y="843148"/>
                </a:cubicBezTo>
                <a:cubicBezTo>
                  <a:pt x="2930819" y="854654"/>
                  <a:pt x="2931695" y="868999"/>
                  <a:pt x="2923875" y="878774"/>
                </a:cubicBezTo>
                <a:cubicBezTo>
                  <a:pt x="2914959" y="889919"/>
                  <a:pt x="2900124" y="894608"/>
                  <a:pt x="2888249" y="902525"/>
                </a:cubicBezTo>
                <a:cubicBezTo>
                  <a:pt x="2876347" y="938229"/>
                  <a:pt x="2878200" y="943084"/>
                  <a:pt x="2852623" y="973777"/>
                </a:cubicBezTo>
                <a:cubicBezTo>
                  <a:pt x="2841872" y="986679"/>
                  <a:pt x="2827748" y="996501"/>
                  <a:pt x="2816997" y="1009403"/>
                </a:cubicBezTo>
                <a:cubicBezTo>
                  <a:pt x="2786726" y="1045728"/>
                  <a:pt x="2803725" y="1048288"/>
                  <a:pt x="2757620" y="1068779"/>
                </a:cubicBezTo>
                <a:cubicBezTo>
                  <a:pt x="2734742" y="1078947"/>
                  <a:pt x="2708760" y="1081334"/>
                  <a:pt x="2686368" y="1092530"/>
                </a:cubicBezTo>
                <a:lnTo>
                  <a:pt x="2591366" y="1140031"/>
                </a:lnTo>
                <a:cubicBezTo>
                  <a:pt x="2583449" y="1155865"/>
                  <a:pt x="2574588" y="1171261"/>
                  <a:pt x="2567615" y="1187533"/>
                </a:cubicBezTo>
                <a:cubicBezTo>
                  <a:pt x="2550125" y="1228344"/>
                  <a:pt x="2563940" y="1222270"/>
                  <a:pt x="2531989" y="1258785"/>
                </a:cubicBezTo>
                <a:cubicBezTo>
                  <a:pt x="2507915" y="1286297"/>
                  <a:pt x="2472754" y="1324028"/>
                  <a:pt x="2436986" y="1341912"/>
                </a:cubicBezTo>
                <a:cubicBezTo>
                  <a:pt x="2409967" y="1355421"/>
                  <a:pt x="2353213" y="1363231"/>
                  <a:pt x="2330109" y="1365663"/>
                </a:cubicBezTo>
                <a:cubicBezTo>
                  <a:pt x="2278781" y="1371066"/>
                  <a:pt x="2227189" y="1373580"/>
                  <a:pt x="2175729" y="1377538"/>
                </a:cubicBezTo>
                <a:cubicBezTo>
                  <a:pt x="2163854" y="1385455"/>
                  <a:pt x="2151717" y="1392993"/>
                  <a:pt x="2140103" y="1401289"/>
                </a:cubicBezTo>
                <a:cubicBezTo>
                  <a:pt x="2123998" y="1412793"/>
                  <a:pt x="2110304" y="1428063"/>
                  <a:pt x="2092602" y="1436914"/>
                </a:cubicBezTo>
                <a:cubicBezTo>
                  <a:pt x="2054469" y="1455980"/>
                  <a:pt x="1973849" y="1484416"/>
                  <a:pt x="1973849" y="1484416"/>
                </a:cubicBezTo>
                <a:cubicBezTo>
                  <a:pt x="1969890" y="1520042"/>
                  <a:pt x="1973308" y="1557288"/>
                  <a:pt x="1961973" y="1591294"/>
                </a:cubicBezTo>
                <a:cubicBezTo>
                  <a:pt x="1952946" y="1618374"/>
                  <a:pt x="1930306" y="1638795"/>
                  <a:pt x="1914472" y="1662546"/>
                </a:cubicBezTo>
                <a:cubicBezTo>
                  <a:pt x="1880904" y="1712899"/>
                  <a:pt x="1897103" y="1685410"/>
                  <a:pt x="1866971" y="1745673"/>
                </a:cubicBezTo>
                <a:cubicBezTo>
                  <a:pt x="1870929" y="1805050"/>
                  <a:pt x="1864413" y="1866071"/>
                  <a:pt x="1878846" y="1923803"/>
                </a:cubicBezTo>
                <a:cubicBezTo>
                  <a:pt x="1881882" y="1935947"/>
                  <a:pt x="1902966" y="1930747"/>
                  <a:pt x="1914472" y="1935678"/>
                </a:cubicBezTo>
                <a:cubicBezTo>
                  <a:pt x="2029284" y="1984884"/>
                  <a:pt x="1899848" y="1929888"/>
                  <a:pt x="1997599" y="1995055"/>
                </a:cubicBezTo>
                <a:cubicBezTo>
                  <a:pt x="2008014" y="2001999"/>
                  <a:pt x="2021350" y="2002972"/>
                  <a:pt x="2033225" y="2006930"/>
                </a:cubicBezTo>
                <a:cubicBezTo>
                  <a:pt x="2049059" y="2018805"/>
                  <a:pt x="2064259" y="2031577"/>
                  <a:pt x="2080727" y="2042556"/>
                </a:cubicBezTo>
                <a:cubicBezTo>
                  <a:pt x="2099932" y="2055359"/>
                  <a:pt x="2122578" y="2063161"/>
                  <a:pt x="2140103" y="2078182"/>
                </a:cubicBezTo>
                <a:cubicBezTo>
                  <a:pt x="2150939" y="2087470"/>
                  <a:pt x="2152240" y="2105512"/>
                  <a:pt x="2163854" y="2113808"/>
                </a:cubicBezTo>
                <a:cubicBezTo>
                  <a:pt x="2181200" y="2126198"/>
                  <a:pt x="2203825" y="2128738"/>
                  <a:pt x="2223231" y="2137559"/>
                </a:cubicBezTo>
                <a:cubicBezTo>
                  <a:pt x="2247405" y="2148547"/>
                  <a:pt x="2270732" y="2161310"/>
                  <a:pt x="2294483" y="2173185"/>
                </a:cubicBezTo>
                <a:cubicBezTo>
                  <a:pt x="2364371" y="2382848"/>
                  <a:pt x="2299803" y="2205938"/>
                  <a:pt x="2353859" y="2327564"/>
                </a:cubicBezTo>
                <a:cubicBezTo>
                  <a:pt x="2375034" y="2375207"/>
                  <a:pt x="2369481" y="2393395"/>
                  <a:pt x="2413236" y="2422566"/>
                </a:cubicBezTo>
                <a:cubicBezTo>
                  <a:pt x="2428888" y="2433001"/>
                  <a:pt x="2499669" y="2444603"/>
                  <a:pt x="2508238" y="2446317"/>
                </a:cubicBezTo>
                <a:cubicBezTo>
                  <a:pt x="2540984" y="2479063"/>
                  <a:pt x="2540914" y="2483651"/>
                  <a:pt x="2579490" y="2505694"/>
                </a:cubicBezTo>
                <a:cubicBezTo>
                  <a:pt x="2633694" y="2536667"/>
                  <a:pt x="2625129" y="2520642"/>
                  <a:pt x="2674493" y="2565070"/>
                </a:cubicBezTo>
                <a:cubicBezTo>
                  <a:pt x="2699459" y="2587540"/>
                  <a:pt x="2727113" y="2608375"/>
                  <a:pt x="2745745" y="2636322"/>
                </a:cubicBezTo>
                <a:cubicBezTo>
                  <a:pt x="2753662" y="2648197"/>
                  <a:pt x="2758532" y="2662811"/>
                  <a:pt x="2769496" y="2671948"/>
                </a:cubicBezTo>
                <a:cubicBezTo>
                  <a:pt x="2783096" y="2683281"/>
                  <a:pt x="2801985" y="2686317"/>
                  <a:pt x="2816997" y="2695699"/>
                </a:cubicBezTo>
                <a:cubicBezTo>
                  <a:pt x="2899159" y="2747051"/>
                  <a:pt x="2830133" y="2719870"/>
                  <a:pt x="2900124" y="2743200"/>
                </a:cubicBezTo>
                <a:cubicBezTo>
                  <a:pt x="2919256" y="2755954"/>
                  <a:pt x="3027941" y="2830859"/>
                  <a:pt x="3066379" y="2850078"/>
                </a:cubicBezTo>
                <a:cubicBezTo>
                  <a:pt x="3077575" y="2855676"/>
                  <a:pt x="3090130" y="2857995"/>
                  <a:pt x="3102005" y="2861953"/>
                </a:cubicBezTo>
                <a:cubicBezTo>
                  <a:pt x="3135529" y="2895477"/>
                  <a:pt x="3161537" y="2926143"/>
                  <a:pt x="3208883" y="2945081"/>
                </a:cubicBezTo>
                <a:lnTo>
                  <a:pt x="3268259" y="2968831"/>
                </a:lnTo>
                <a:cubicBezTo>
                  <a:pt x="3284093" y="2988623"/>
                  <a:pt x="3301700" y="3007118"/>
                  <a:pt x="3315760" y="3028208"/>
                </a:cubicBezTo>
                <a:cubicBezTo>
                  <a:pt x="3325580" y="3042937"/>
                  <a:pt x="3329221" y="3061304"/>
                  <a:pt x="3339511" y="3075709"/>
                </a:cubicBezTo>
                <a:cubicBezTo>
                  <a:pt x="3349273" y="3089375"/>
                  <a:pt x="3365376" y="3097669"/>
                  <a:pt x="3375137" y="3111335"/>
                </a:cubicBezTo>
                <a:cubicBezTo>
                  <a:pt x="3385427" y="3125740"/>
                  <a:pt x="3388598" y="3144432"/>
                  <a:pt x="3398888" y="3158837"/>
                </a:cubicBezTo>
                <a:cubicBezTo>
                  <a:pt x="3408649" y="3172503"/>
                  <a:pt x="3423763" y="3181561"/>
                  <a:pt x="3434514" y="3194463"/>
                </a:cubicBezTo>
                <a:cubicBezTo>
                  <a:pt x="3443651" y="3205427"/>
                  <a:pt x="3446389" y="3222172"/>
                  <a:pt x="3458264" y="3230089"/>
                </a:cubicBezTo>
                <a:cubicBezTo>
                  <a:pt x="3471844" y="3239142"/>
                  <a:pt x="3490073" y="3237480"/>
                  <a:pt x="3505766" y="3241964"/>
                </a:cubicBezTo>
                <a:cubicBezTo>
                  <a:pt x="3517802" y="3245403"/>
                  <a:pt x="3529517" y="3249881"/>
                  <a:pt x="3541392" y="3253839"/>
                </a:cubicBezTo>
                <a:cubicBezTo>
                  <a:pt x="3611254" y="3358635"/>
                  <a:pt x="3504101" y="3191132"/>
                  <a:pt x="3588893" y="3360717"/>
                </a:cubicBezTo>
                <a:lnTo>
                  <a:pt x="3636394" y="3455720"/>
                </a:lnTo>
                <a:cubicBezTo>
                  <a:pt x="3644311" y="3471554"/>
                  <a:pt x="3653570" y="3486785"/>
                  <a:pt x="3660145" y="3503221"/>
                </a:cubicBezTo>
                <a:lnTo>
                  <a:pt x="3683896" y="3562598"/>
                </a:lnTo>
                <a:cubicBezTo>
                  <a:pt x="3692955" y="3644127"/>
                  <a:pt x="3688333" y="3670553"/>
                  <a:pt x="3719522" y="3740727"/>
                </a:cubicBezTo>
                <a:cubicBezTo>
                  <a:pt x="3725319" y="3753769"/>
                  <a:pt x="3735355" y="3764478"/>
                  <a:pt x="3743272" y="3776353"/>
                </a:cubicBezTo>
                <a:cubicBezTo>
                  <a:pt x="3747230" y="3792187"/>
                  <a:pt x="3751727" y="3807896"/>
                  <a:pt x="3755147" y="3823855"/>
                </a:cubicBezTo>
                <a:cubicBezTo>
                  <a:pt x="3763605" y="3863327"/>
                  <a:pt x="3778898" y="3942608"/>
                  <a:pt x="3778898" y="3942608"/>
                </a:cubicBezTo>
                <a:cubicBezTo>
                  <a:pt x="3782856" y="3998026"/>
                  <a:pt x="3784637" y="4053643"/>
                  <a:pt x="3790773" y="4108863"/>
                </a:cubicBezTo>
                <a:cubicBezTo>
                  <a:pt x="3792575" y="4125084"/>
                  <a:pt x="3802649" y="4140043"/>
                  <a:pt x="3802649" y="4156364"/>
                </a:cubicBezTo>
                <a:cubicBezTo>
                  <a:pt x="3802649" y="4275183"/>
                  <a:pt x="3797186" y="4393978"/>
                  <a:pt x="3790773" y="4512624"/>
                </a:cubicBezTo>
                <a:cubicBezTo>
                  <a:pt x="3786416" y="4593234"/>
                  <a:pt x="3785078" y="4583391"/>
                  <a:pt x="3755147" y="4643252"/>
                </a:cubicBezTo>
                <a:cubicBezTo>
                  <a:pt x="3754199" y="4647992"/>
                  <a:pt x="3741356" y="4724977"/>
                  <a:pt x="3731397" y="4738255"/>
                </a:cubicBezTo>
                <a:cubicBezTo>
                  <a:pt x="3714603" y="4760647"/>
                  <a:pt x="3691812" y="4777839"/>
                  <a:pt x="3672020" y="4797631"/>
                </a:cubicBezTo>
                <a:cubicBezTo>
                  <a:pt x="3664103" y="4817423"/>
                  <a:pt x="3660094" y="4839271"/>
                  <a:pt x="3648270" y="4857008"/>
                </a:cubicBezTo>
                <a:cubicBezTo>
                  <a:pt x="3635849" y="4875640"/>
                  <a:pt x="3619400" y="4892088"/>
                  <a:pt x="3600768" y="4904509"/>
                </a:cubicBezTo>
                <a:cubicBezTo>
                  <a:pt x="3561433" y="4930732"/>
                  <a:pt x="3514529" y="4932064"/>
                  <a:pt x="3470140" y="4940135"/>
                </a:cubicBezTo>
                <a:cubicBezTo>
                  <a:pt x="3450281" y="4943746"/>
                  <a:pt x="3430555" y="4948052"/>
                  <a:pt x="3410763" y="4952011"/>
                </a:cubicBezTo>
                <a:cubicBezTo>
                  <a:pt x="3291369" y="5011707"/>
                  <a:pt x="3442008" y="4941596"/>
                  <a:pt x="3303885" y="4987637"/>
                </a:cubicBezTo>
                <a:cubicBezTo>
                  <a:pt x="3148470" y="5039442"/>
                  <a:pt x="3371405" y="4979295"/>
                  <a:pt x="3208883" y="5047013"/>
                </a:cubicBezTo>
                <a:cubicBezTo>
                  <a:pt x="3178752" y="5059568"/>
                  <a:pt x="3143076" y="5056166"/>
                  <a:pt x="3113880" y="5070764"/>
                </a:cubicBezTo>
                <a:lnTo>
                  <a:pt x="3066379" y="5094514"/>
                </a:lnTo>
                <a:cubicBezTo>
                  <a:pt x="3054504" y="5110348"/>
                  <a:pt x="3047849" y="5132043"/>
                  <a:pt x="3030753" y="5142016"/>
                </a:cubicBezTo>
                <a:cubicBezTo>
                  <a:pt x="2998315" y="5160938"/>
                  <a:pt x="2956077" y="5158321"/>
                  <a:pt x="2923875" y="5177642"/>
                </a:cubicBezTo>
                <a:cubicBezTo>
                  <a:pt x="2853764" y="5219708"/>
                  <a:pt x="2886395" y="5205969"/>
                  <a:pt x="2828872" y="5225143"/>
                </a:cubicBezTo>
                <a:cubicBezTo>
                  <a:pt x="2816997" y="5233060"/>
                  <a:pt x="2806659" y="5244017"/>
                  <a:pt x="2793246" y="5248894"/>
                </a:cubicBezTo>
                <a:cubicBezTo>
                  <a:pt x="2702253" y="5281982"/>
                  <a:pt x="2632235" y="5277359"/>
                  <a:pt x="2531989" y="5284520"/>
                </a:cubicBezTo>
                <a:cubicBezTo>
                  <a:pt x="2490376" y="5298391"/>
                  <a:pt x="2491871" y="5291991"/>
                  <a:pt x="2460737" y="5332021"/>
                </a:cubicBezTo>
                <a:cubicBezTo>
                  <a:pt x="2443212" y="5354553"/>
                  <a:pt x="2436987" y="5387439"/>
                  <a:pt x="2413236" y="5403273"/>
                </a:cubicBezTo>
                <a:lnTo>
                  <a:pt x="2341984" y="5450774"/>
                </a:lnTo>
                <a:cubicBezTo>
                  <a:pt x="2334067" y="5470566"/>
                  <a:pt x="2324974" y="5489928"/>
                  <a:pt x="2318233" y="5510151"/>
                </a:cubicBezTo>
                <a:cubicBezTo>
                  <a:pt x="2313072" y="5525634"/>
                  <a:pt x="2314455" y="5543481"/>
                  <a:pt x="2306358" y="5557652"/>
                </a:cubicBezTo>
                <a:cubicBezTo>
                  <a:pt x="2280601" y="5602726"/>
                  <a:pt x="2245562" y="5600272"/>
                  <a:pt x="2199480" y="5617029"/>
                </a:cubicBezTo>
                <a:cubicBezTo>
                  <a:pt x="2179446" y="5624314"/>
                  <a:pt x="2159169" y="5631246"/>
                  <a:pt x="2140103" y="5640779"/>
                </a:cubicBezTo>
                <a:cubicBezTo>
                  <a:pt x="2127337" y="5647162"/>
                  <a:pt x="2117519" y="5658733"/>
                  <a:pt x="2104477" y="5664530"/>
                </a:cubicBezTo>
                <a:cubicBezTo>
                  <a:pt x="2068119" y="5680689"/>
                  <a:pt x="1917284" y="5721109"/>
                  <a:pt x="1902597" y="5723907"/>
                </a:cubicBezTo>
                <a:cubicBezTo>
                  <a:pt x="1863518" y="5731351"/>
                  <a:pt x="1823428" y="5731824"/>
                  <a:pt x="1783844" y="5735782"/>
                </a:cubicBezTo>
                <a:cubicBezTo>
                  <a:pt x="1771969" y="5743699"/>
                  <a:pt x="1760321" y="5751969"/>
                  <a:pt x="1748218" y="5759533"/>
                </a:cubicBezTo>
                <a:cubicBezTo>
                  <a:pt x="1728645" y="5771766"/>
                  <a:pt x="1706366" y="5780138"/>
                  <a:pt x="1688841" y="5795159"/>
                </a:cubicBezTo>
                <a:cubicBezTo>
                  <a:pt x="1620477" y="5853756"/>
                  <a:pt x="1711668" y="5815259"/>
                  <a:pt x="1629464" y="5842660"/>
                </a:cubicBezTo>
                <a:cubicBezTo>
                  <a:pt x="1617589" y="5850577"/>
                  <a:pt x="1606956" y="5860789"/>
                  <a:pt x="1593838" y="5866411"/>
                </a:cubicBezTo>
                <a:cubicBezTo>
                  <a:pt x="1578837" y="5872840"/>
                  <a:pt x="1562030" y="5873802"/>
                  <a:pt x="1546337" y="5878286"/>
                </a:cubicBezTo>
                <a:cubicBezTo>
                  <a:pt x="1534301" y="5881725"/>
                  <a:pt x="1522855" y="5887125"/>
                  <a:pt x="1510711" y="5890161"/>
                </a:cubicBezTo>
                <a:cubicBezTo>
                  <a:pt x="1491130" y="5895056"/>
                  <a:pt x="1470668" y="5896237"/>
                  <a:pt x="1451335" y="5902037"/>
                </a:cubicBezTo>
                <a:cubicBezTo>
                  <a:pt x="1430917" y="5908162"/>
                  <a:pt x="1410672" y="5915579"/>
                  <a:pt x="1391958" y="5925787"/>
                </a:cubicBezTo>
                <a:cubicBezTo>
                  <a:pt x="1366899" y="5939456"/>
                  <a:pt x="1348399" y="5966366"/>
                  <a:pt x="1320706" y="5973289"/>
                </a:cubicBezTo>
                <a:lnTo>
                  <a:pt x="1273205" y="5985164"/>
                </a:lnTo>
                <a:cubicBezTo>
                  <a:pt x="1126819" y="5966866"/>
                  <a:pt x="1174637" y="5998231"/>
                  <a:pt x="1249454" y="5902037"/>
                </a:cubicBezTo>
                <a:cubicBezTo>
                  <a:pt x="1257139" y="5892156"/>
                  <a:pt x="1257371" y="5878286"/>
                  <a:pt x="1261329" y="5866411"/>
                </a:cubicBezTo>
                <a:cubicBezTo>
                  <a:pt x="1251397" y="5796884"/>
                  <a:pt x="1237383" y="5748242"/>
                  <a:pt x="1261329" y="5676405"/>
                </a:cubicBezTo>
                <a:cubicBezTo>
                  <a:pt x="1266640" y="5660473"/>
                  <a:pt x="1285080" y="5652654"/>
                  <a:pt x="1296955" y="5640779"/>
                </a:cubicBezTo>
                <a:cubicBezTo>
                  <a:pt x="1300914" y="5624945"/>
                  <a:pt x="1308831" y="5609599"/>
                  <a:pt x="1308831" y="5593278"/>
                </a:cubicBezTo>
                <a:cubicBezTo>
                  <a:pt x="1308831" y="5533417"/>
                  <a:pt x="1262636" y="5536561"/>
                  <a:pt x="1308831" y="5462650"/>
                </a:cubicBezTo>
                <a:cubicBezTo>
                  <a:pt x="1317481" y="5448810"/>
                  <a:pt x="1340498" y="5454733"/>
                  <a:pt x="1356332" y="5450774"/>
                </a:cubicBezTo>
                <a:cubicBezTo>
                  <a:pt x="1352374" y="5438899"/>
                  <a:pt x="1354232" y="5422968"/>
                  <a:pt x="1344457" y="5415148"/>
                </a:cubicBezTo>
                <a:cubicBezTo>
                  <a:pt x="1331712" y="5404952"/>
                  <a:pt x="1312237" y="5409004"/>
                  <a:pt x="1296955" y="5403273"/>
                </a:cubicBezTo>
                <a:cubicBezTo>
                  <a:pt x="1280379" y="5397057"/>
                  <a:pt x="1266351" y="5384802"/>
                  <a:pt x="1249454" y="5379522"/>
                </a:cubicBezTo>
                <a:cubicBezTo>
                  <a:pt x="1202720" y="5364917"/>
                  <a:pt x="1106950" y="5343896"/>
                  <a:pt x="1106950" y="5343896"/>
                </a:cubicBezTo>
                <a:cubicBezTo>
                  <a:pt x="1081846" y="5327160"/>
                  <a:pt x="1015105" y="5286032"/>
                  <a:pt x="1011947" y="5260769"/>
                </a:cubicBezTo>
                <a:cubicBezTo>
                  <a:pt x="1009997" y="5245168"/>
                  <a:pt x="1098644" y="5206583"/>
                  <a:pt x="1106950" y="5201392"/>
                </a:cubicBezTo>
                <a:cubicBezTo>
                  <a:pt x="1123734" y="5190902"/>
                  <a:pt x="1136433" y="5173956"/>
                  <a:pt x="1154451" y="5165766"/>
                </a:cubicBezTo>
                <a:cubicBezTo>
                  <a:pt x="1180686" y="5153841"/>
                  <a:pt x="1209976" y="5150297"/>
                  <a:pt x="1237579" y="5142016"/>
                </a:cubicBezTo>
                <a:cubicBezTo>
                  <a:pt x="1316041" y="5118477"/>
                  <a:pt x="1228762" y="5135695"/>
                  <a:pt x="1368207" y="5118265"/>
                </a:cubicBezTo>
                <a:cubicBezTo>
                  <a:pt x="1444060" y="5092981"/>
                  <a:pt x="1368336" y="5129883"/>
                  <a:pt x="1415709" y="5035138"/>
                </a:cubicBezTo>
                <a:cubicBezTo>
                  <a:pt x="1425723" y="5015110"/>
                  <a:pt x="1444222" y="4999505"/>
                  <a:pt x="1463210" y="4987637"/>
                </a:cubicBezTo>
                <a:cubicBezTo>
                  <a:pt x="1477050" y="4978987"/>
                  <a:pt x="1495018" y="4980245"/>
                  <a:pt x="1510711" y="4975761"/>
                </a:cubicBezTo>
                <a:cubicBezTo>
                  <a:pt x="1599327" y="4950442"/>
                  <a:pt x="1479534" y="4971308"/>
                  <a:pt x="1653215" y="4952011"/>
                </a:cubicBezTo>
                <a:cubicBezTo>
                  <a:pt x="1665090" y="4948052"/>
                  <a:pt x="1676375" y="4941268"/>
                  <a:pt x="1688841" y="4940135"/>
                </a:cubicBezTo>
                <a:cubicBezTo>
                  <a:pt x="1763846" y="4933316"/>
                  <a:pt x="1840829" y="4944041"/>
                  <a:pt x="1914472" y="4928260"/>
                </a:cubicBezTo>
                <a:cubicBezTo>
                  <a:pt x="1935316" y="4923794"/>
                  <a:pt x="1874888" y="4912426"/>
                  <a:pt x="1855096" y="4904509"/>
                </a:cubicBezTo>
                <a:cubicBezTo>
                  <a:pt x="1847179" y="4892634"/>
                  <a:pt x="1833364" y="4883012"/>
                  <a:pt x="1831345" y="4868883"/>
                </a:cubicBezTo>
                <a:cubicBezTo>
                  <a:pt x="1825364" y="4827018"/>
                  <a:pt x="1854244" y="4810358"/>
                  <a:pt x="1878846" y="4785756"/>
                </a:cubicBezTo>
                <a:cubicBezTo>
                  <a:pt x="1888537" y="4756685"/>
                  <a:pt x="1896131" y="4728306"/>
                  <a:pt x="1914472" y="4702629"/>
                </a:cubicBezTo>
                <a:cubicBezTo>
                  <a:pt x="1924233" y="4688963"/>
                  <a:pt x="1933950" y="4671617"/>
                  <a:pt x="1950098" y="4667003"/>
                </a:cubicBezTo>
                <a:cubicBezTo>
                  <a:pt x="1992138" y="4654991"/>
                  <a:pt x="2037245" y="4659704"/>
                  <a:pt x="2080727" y="4655127"/>
                </a:cubicBezTo>
                <a:cubicBezTo>
                  <a:pt x="2112465" y="4651786"/>
                  <a:pt x="2144062" y="4647210"/>
                  <a:pt x="2175729" y="4643252"/>
                </a:cubicBezTo>
                <a:cubicBezTo>
                  <a:pt x="2213269" y="4620728"/>
                  <a:pt x="2242851" y="4600914"/>
                  <a:pt x="2282607" y="4583876"/>
                </a:cubicBezTo>
                <a:cubicBezTo>
                  <a:pt x="2306465" y="4573651"/>
                  <a:pt x="2341621" y="4566153"/>
                  <a:pt x="2365735" y="4560125"/>
                </a:cubicBezTo>
                <a:cubicBezTo>
                  <a:pt x="2448269" y="4505100"/>
                  <a:pt x="2344537" y="4570724"/>
                  <a:pt x="2460737" y="4512624"/>
                </a:cubicBezTo>
                <a:cubicBezTo>
                  <a:pt x="2526004" y="4479991"/>
                  <a:pt x="2465331" y="4489779"/>
                  <a:pt x="2555740" y="4465122"/>
                </a:cubicBezTo>
                <a:cubicBezTo>
                  <a:pt x="2578970" y="4458787"/>
                  <a:pt x="2603381" y="4457969"/>
                  <a:pt x="2626992" y="4453247"/>
                </a:cubicBezTo>
                <a:cubicBezTo>
                  <a:pt x="2726236" y="4433398"/>
                  <a:pt x="2706057" y="4438767"/>
                  <a:pt x="2769496" y="4417621"/>
                </a:cubicBezTo>
                <a:cubicBezTo>
                  <a:pt x="2781371" y="4409704"/>
                  <a:pt x="2802569" y="4407912"/>
                  <a:pt x="2805122" y="4393870"/>
                </a:cubicBezTo>
                <a:cubicBezTo>
                  <a:pt x="2824819" y="4285536"/>
                  <a:pt x="2815744" y="4294491"/>
                  <a:pt x="2757620" y="4275117"/>
                </a:cubicBezTo>
                <a:cubicBezTo>
                  <a:pt x="2761579" y="4223657"/>
                  <a:pt x="2761011" y="4171647"/>
                  <a:pt x="2769496" y="4120738"/>
                </a:cubicBezTo>
                <a:cubicBezTo>
                  <a:pt x="2773000" y="4099711"/>
                  <a:pt x="2786505" y="4081584"/>
                  <a:pt x="2793246" y="4061361"/>
                </a:cubicBezTo>
                <a:cubicBezTo>
                  <a:pt x="2798407" y="4045878"/>
                  <a:pt x="2801163" y="4029694"/>
                  <a:pt x="2805122" y="4013860"/>
                </a:cubicBezTo>
                <a:cubicBezTo>
                  <a:pt x="2797205" y="4001985"/>
                  <a:pt x="2791463" y="3988326"/>
                  <a:pt x="2781371" y="3978234"/>
                </a:cubicBezTo>
                <a:cubicBezTo>
                  <a:pt x="2771279" y="3968142"/>
                  <a:pt x="2754882" y="3965447"/>
                  <a:pt x="2745745" y="3954483"/>
                </a:cubicBezTo>
                <a:cubicBezTo>
                  <a:pt x="2734412" y="3940883"/>
                  <a:pt x="2729911" y="3922816"/>
                  <a:pt x="2721994" y="3906982"/>
                </a:cubicBezTo>
                <a:cubicBezTo>
                  <a:pt x="2718036" y="3875314"/>
                  <a:pt x="2715828" y="3843378"/>
                  <a:pt x="2710119" y="3811979"/>
                </a:cubicBezTo>
                <a:cubicBezTo>
                  <a:pt x="2707880" y="3799663"/>
                  <a:pt x="2701280" y="3788497"/>
                  <a:pt x="2698244" y="3776353"/>
                </a:cubicBezTo>
                <a:cubicBezTo>
                  <a:pt x="2693349" y="3756772"/>
                  <a:pt x="2690327" y="3736769"/>
                  <a:pt x="2686368" y="3716977"/>
                </a:cubicBezTo>
                <a:cubicBezTo>
                  <a:pt x="2690327" y="3693226"/>
                  <a:pt x="2691325" y="3668788"/>
                  <a:pt x="2698244" y="3645725"/>
                </a:cubicBezTo>
                <a:cubicBezTo>
                  <a:pt x="2706463" y="3618328"/>
                  <a:pt x="2729842" y="3586452"/>
                  <a:pt x="2745745" y="3562598"/>
                </a:cubicBezTo>
                <a:cubicBezTo>
                  <a:pt x="2749703" y="3534889"/>
                  <a:pt x="2750831" y="3506625"/>
                  <a:pt x="2757620" y="3479470"/>
                </a:cubicBezTo>
                <a:cubicBezTo>
                  <a:pt x="2762790" y="3458790"/>
                  <a:pt x="2781371" y="3441411"/>
                  <a:pt x="2781371" y="3420094"/>
                </a:cubicBezTo>
                <a:cubicBezTo>
                  <a:pt x="2781371" y="3356266"/>
                  <a:pt x="2779433" y="3290074"/>
                  <a:pt x="2757620" y="3230089"/>
                </a:cubicBezTo>
                <a:cubicBezTo>
                  <a:pt x="2746141" y="3198523"/>
                  <a:pt x="2686368" y="3158837"/>
                  <a:pt x="2686368" y="3158837"/>
                </a:cubicBezTo>
                <a:cubicBezTo>
                  <a:pt x="2682410" y="3146962"/>
                  <a:pt x="2679424" y="3134717"/>
                  <a:pt x="2674493" y="3123211"/>
                </a:cubicBezTo>
                <a:cubicBezTo>
                  <a:pt x="2656414" y="3081026"/>
                  <a:pt x="2650843" y="3075861"/>
                  <a:pt x="2626992" y="3040083"/>
                </a:cubicBezTo>
                <a:cubicBezTo>
                  <a:pt x="2634909" y="3024249"/>
                  <a:pt x="2638224" y="3005100"/>
                  <a:pt x="2650742" y="2992582"/>
                </a:cubicBezTo>
                <a:cubicBezTo>
                  <a:pt x="2713210" y="2930114"/>
                  <a:pt x="2668522" y="3052088"/>
                  <a:pt x="2698244" y="2933205"/>
                </a:cubicBezTo>
                <a:cubicBezTo>
                  <a:pt x="2689680" y="2931492"/>
                  <a:pt x="2618890" y="2919888"/>
                  <a:pt x="2603241" y="2909455"/>
                </a:cubicBezTo>
                <a:cubicBezTo>
                  <a:pt x="2481939" y="2828587"/>
                  <a:pt x="2577690" y="2865311"/>
                  <a:pt x="2496363" y="2838203"/>
                </a:cubicBezTo>
                <a:cubicBezTo>
                  <a:pt x="2451835" y="2843150"/>
                  <a:pt x="2378230" y="2862264"/>
                  <a:pt x="2330109" y="2838203"/>
                </a:cubicBezTo>
                <a:cubicBezTo>
                  <a:pt x="2315088" y="2830692"/>
                  <a:pt x="2308457" y="2811893"/>
                  <a:pt x="2294483" y="2802577"/>
                </a:cubicBezTo>
                <a:cubicBezTo>
                  <a:pt x="2284068" y="2795633"/>
                  <a:pt x="2270732" y="2794660"/>
                  <a:pt x="2258857" y="2790701"/>
                </a:cubicBezTo>
                <a:cubicBezTo>
                  <a:pt x="2246982" y="2778826"/>
                  <a:pt x="2230742" y="2770097"/>
                  <a:pt x="2223231" y="2755076"/>
                </a:cubicBezTo>
                <a:cubicBezTo>
                  <a:pt x="2214204" y="2737023"/>
                  <a:pt x="2214023" y="2715706"/>
                  <a:pt x="2211355" y="2695699"/>
                </a:cubicBezTo>
                <a:cubicBezTo>
                  <a:pt x="2206097" y="2656266"/>
                  <a:pt x="2211179" y="2614969"/>
                  <a:pt x="2199480" y="2576946"/>
                </a:cubicBezTo>
                <a:cubicBezTo>
                  <a:pt x="2194541" y="2560894"/>
                  <a:pt x="2174784" y="2554071"/>
                  <a:pt x="2163854" y="2541320"/>
                </a:cubicBezTo>
                <a:cubicBezTo>
                  <a:pt x="2150973" y="2526292"/>
                  <a:pt x="2143255" y="2506699"/>
                  <a:pt x="2128228" y="2493818"/>
                </a:cubicBezTo>
                <a:cubicBezTo>
                  <a:pt x="2114787" y="2482297"/>
                  <a:pt x="2095456" y="2479888"/>
                  <a:pt x="2080727" y="2470068"/>
                </a:cubicBezTo>
                <a:cubicBezTo>
                  <a:pt x="2059637" y="2456008"/>
                  <a:pt x="2042440" y="2436626"/>
                  <a:pt x="2021350" y="2422566"/>
                </a:cubicBezTo>
                <a:cubicBezTo>
                  <a:pt x="1986406" y="2399270"/>
                  <a:pt x="1941216" y="2387938"/>
                  <a:pt x="1902597" y="2375065"/>
                </a:cubicBezTo>
                <a:cubicBezTo>
                  <a:pt x="1886763" y="2363190"/>
                  <a:pt x="1871202" y="2350943"/>
                  <a:pt x="1855096" y="2339439"/>
                </a:cubicBezTo>
                <a:cubicBezTo>
                  <a:pt x="1843482" y="2331143"/>
                  <a:pt x="1830211" y="2325087"/>
                  <a:pt x="1819470" y="2315689"/>
                </a:cubicBezTo>
                <a:cubicBezTo>
                  <a:pt x="1798405" y="2297257"/>
                  <a:pt x="1778173" y="2277680"/>
                  <a:pt x="1760093" y="2256312"/>
                </a:cubicBezTo>
                <a:cubicBezTo>
                  <a:pt x="1716552" y="2204854"/>
                  <a:pt x="1700716" y="2155371"/>
                  <a:pt x="1641340" y="2125683"/>
                </a:cubicBezTo>
                <a:cubicBezTo>
                  <a:pt x="1618948" y="2114487"/>
                  <a:pt x="1593839" y="2109850"/>
                  <a:pt x="1570088" y="2101933"/>
                </a:cubicBezTo>
                <a:cubicBezTo>
                  <a:pt x="1542010" y="2073855"/>
                  <a:pt x="1519150" y="2054354"/>
                  <a:pt x="1498836" y="2018805"/>
                </a:cubicBezTo>
                <a:cubicBezTo>
                  <a:pt x="1492625" y="2007937"/>
                  <a:pt x="1490919" y="1995054"/>
                  <a:pt x="1486960" y="1983179"/>
                </a:cubicBezTo>
                <a:cubicBezTo>
                  <a:pt x="1490919" y="1971304"/>
                  <a:pt x="1498836" y="1960071"/>
                  <a:pt x="1498836" y="1947553"/>
                </a:cubicBezTo>
                <a:cubicBezTo>
                  <a:pt x="1498836" y="1923475"/>
                  <a:pt x="1497728" y="1897837"/>
                  <a:pt x="1486960" y="1876301"/>
                </a:cubicBezTo>
                <a:cubicBezTo>
                  <a:pt x="1480577" y="1863536"/>
                  <a:pt x="1465290" y="1855541"/>
                  <a:pt x="1451335" y="1852551"/>
                </a:cubicBezTo>
                <a:cubicBezTo>
                  <a:pt x="1408583" y="1843390"/>
                  <a:pt x="1364188" y="1845253"/>
                  <a:pt x="1320706" y="1840676"/>
                </a:cubicBezTo>
                <a:cubicBezTo>
                  <a:pt x="1288967" y="1837335"/>
                  <a:pt x="1257371" y="1832759"/>
                  <a:pt x="1225703" y="1828800"/>
                </a:cubicBezTo>
                <a:cubicBezTo>
                  <a:pt x="1194036" y="1809008"/>
                  <a:pt x="1163485" y="1787306"/>
                  <a:pt x="1130701" y="1769424"/>
                </a:cubicBezTo>
                <a:cubicBezTo>
                  <a:pt x="1119712" y="1763430"/>
                  <a:pt x="1106271" y="1763146"/>
                  <a:pt x="1095075" y="1757548"/>
                </a:cubicBezTo>
                <a:cubicBezTo>
                  <a:pt x="1082310" y="1751165"/>
                  <a:pt x="1072989" y="1738311"/>
                  <a:pt x="1059449" y="1733798"/>
                </a:cubicBezTo>
                <a:cubicBezTo>
                  <a:pt x="1036606" y="1726184"/>
                  <a:pt x="1011887" y="1726229"/>
                  <a:pt x="988197" y="1721922"/>
                </a:cubicBezTo>
                <a:cubicBezTo>
                  <a:pt x="914337" y="1708493"/>
                  <a:pt x="935483" y="1712268"/>
                  <a:pt x="857568" y="1686296"/>
                </a:cubicBezTo>
                <a:cubicBezTo>
                  <a:pt x="886630" y="1599112"/>
                  <a:pt x="863616" y="1632747"/>
                  <a:pt x="916945" y="1579418"/>
                </a:cubicBezTo>
                <a:cubicBezTo>
                  <a:pt x="920903" y="1559626"/>
                  <a:pt x="917624" y="1536836"/>
                  <a:pt x="928820" y="1520042"/>
                </a:cubicBezTo>
                <a:cubicBezTo>
                  <a:pt x="935764" y="1509627"/>
                  <a:pt x="952369" y="1511460"/>
                  <a:pt x="964446" y="1508166"/>
                </a:cubicBezTo>
                <a:cubicBezTo>
                  <a:pt x="995938" y="1499577"/>
                  <a:pt x="1059449" y="1484416"/>
                  <a:pt x="1059449" y="1484416"/>
                </a:cubicBezTo>
                <a:cubicBezTo>
                  <a:pt x="1133184" y="1435259"/>
                  <a:pt x="1066912" y="1471393"/>
                  <a:pt x="1213828" y="1448790"/>
                </a:cubicBezTo>
                <a:cubicBezTo>
                  <a:pt x="1226200" y="1446887"/>
                  <a:pt x="1237234" y="1439630"/>
                  <a:pt x="1249454" y="1436914"/>
                </a:cubicBezTo>
                <a:cubicBezTo>
                  <a:pt x="1374864" y="1409045"/>
                  <a:pt x="1276127" y="1439898"/>
                  <a:pt x="1356332" y="1413164"/>
                </a:cubicBezTo>
                <a:cubicBezTo>
                  <a:pt x="1368207" y="1405247"/>
                  <a:pt x="1383042" y="1400558"/>
                  <a:pt x="1391958" y="1389413"/>
                </a:cubicBezTo>
                <a:cubicBezTo>
                  <a:pt x="1399778" y="1379638"/>
                  <a:pt x="1407791" y="1365662"/>
                  <a:pt x="1403833" y="1353787"/>
                </a:cubicBezTo>
                <a:cubicBezTo>
                  <a:pt x="1387822" y="1305753"/>
                  <a:pt x="1301515" y="1301488"/>
                  <a:pt x="1273205" y="1294411"/>
                </a:cubicBezTo>
                <a:cubicBezTo>
                  <a:pt x="1265288" y="1278577"/>
                  <a:pt x="1265288" y="1254826"/>
                  <a:pt x="1249454" y="1246909"/>
                </a:cubicBezTo>
                <a:cubicBezTo>
                  <a:pt x="1099353" y="1171859"/>
                  <a:pt x="1190460" y="1289049"/>
                  <a:pt x="1130701" y="1199408"/>
                </a:cubicBezTo>
                <a:cubicBezTo>
                  <a:pt x="1142576" y="1191491"/>
                  <a:pt x="1159246" y="1188049"/>
                  <a:pt x="1166327" y="1175657"/>
                </a:cubicBezTo>
                <a:cubicBezTo>
                  <a:pt x="1190141" y="1133983"/>
                  <a:pt x="1172112" y="1073651"/>
                  <a:pt x="1166327" y="1033153"/>
                </a:cubicBezTo>
                <a:cubicBezTo>
                  <a:pt x="1102992" y="1037112"/>
                  <a:pt x="1039466" y="1038715"/>
                  <a:pt x="976322" y="1045029"/>
                </a:cubicBezTo>
                <a:cubicBezTo>
                  <a:pt x="950678" y="1047593"/>
                  <a:pt x="873520" y="1075338"/>
                  <a:pt x="857568" y="1080655"/>
                </a:cubicBezTo>
                <a:cubicBezTo>
                  <a:pt x="770840" y="1109564"/>
                  <a:pt x="810599" y="1098334"/>
                  <a:pt x="738815" y="1116281"/>
                </a:cubicBezTo>
                <a:cubicBezTo>
                  <a:pt x="691314" y="1112322"/>
                  <a:pt x="642554" y="1115966"/>
                  <a:pt x="596311" y="1104405"/>
                </a:cubicBezTo>
                <a:cubicBezTo>
                  <a:pt x="546388" y="1091924"/>
                  <a:pt x="453807" y="1045029"/>
                  <a:pt x="453807" y="1045029"/>
                </a:cubicBezTo>
                <a:cubicBezTo>
                  <a:pt x="442158" y="1030468"/>
                  <a:pt x="395157" y="975230"/>
                  <a:pt x="382555" y="950026"/>
                </a:cubicBezTo>
                <a:cubicBezTo>
                  <a:pt x="376957" y="938830"/>
                  <a:pt x="373395" y="926620"/>
                  <a:pt x="370680" y="914400"/>
                </a:cubicBezTo>
                <a:cubicBezTo>
                  <a:pt x="357544" y="855289"/>
                  <a:pt x="391276" y="758758"/>
                  <a:pt x="335054" y="736270"/>
                </a:cubicBezTo>
                <a:cubicBezTo>
                  <a:pt x="315262" y="728353"/>
                  <a:pt x="294743" y="722053"/>
                  <a:pt x="275677" y="712520"/>
                </a:cubicBezTo>
                <a:cubicBezTo>
                  <a:pt x="183592" y="666478"/>
                  <a:pt x="293974" y="706743"/>
                  <a:pt x="204425" y="676894"/>
                </a:cubicBezTo>
                <a:cubicBezTo>
                  <a:pt x="192550" y="665019"/>
                  <a:pt x="182234" y="651345"/>
                  <a:pt x="168799" y="641268"/>
                </a:cubicBezTo>
                <a:cubicBezTo>
                  <a:pt x="134546" y="615578"/>
                  <a:pt x="92198" y="600292"/>
                  <a:pt x="61922" y="570016"/>
                </a:cubicBezTo>
                <a:cubicBezTo>
                  <a:pt x="16204" y="524298"/>
                  <a:pt x="35612" y="548364"/>
                  <a:pt x="2545" y="498764"/>
                </a:cubicBezTo>
                <a:cubicBezTo>
                  <a:pt x="15722" y="419703"/>
                  <a:pt x="-7351" y="413657"/>
                  <a:pt x="2545" y="391886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3458A-FEF8-CB21-5001-3626754CE3E5}"/>
              </a:ext>
            </a:extLst>
          </p:cNvPr>
          <p:cNvSpPr txBox="1"/>
          <p:nvPr/>
        </p:nvSpPr>
        <p:spPr>
          <a:xfrm>
            <a:off x="7535055" y="2710671"/>
            <a:ext cx="4482774" cy="1721465"/>
          </a:xfrm>
          <a:prstGeom prst="snipRoundRect">
            <a:avLst>
              <a:gd name="adj1" fmla="val 31344"/>
              <a:gd name="adj2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Á,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Á.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7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931F0A-54C2-4A07-AD46-44AC0EC6388D}"/>
              </a:ext>
            </a:extLst>
          </p:cNvPr>
          <p:cNvSpPr txBox="1"/>
          <p:nvPr/>
        </p:nvSpPr>
        <p:spPr>
          <a:xfrm>
            <a:off x="860940" y="674007"/>
            <a:ext cx="19594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1CFA4-FCB4-BFB3-7EB5-3F5AC465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21" y="0"/>
            <a:ext cx="8688779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758ABB-5EAC-13D3-81DF-AD7971C82094}"/>
              </a:ext>
            </a:extLst>
          </p:cNvPr>
          <p:cNvSpPr txBox="1"/>
          <p:nvPr/>
        </p:nvSpPr>
        <p:spPr>
          <a:xfrm>
            <a:off x="7011806" y="1378592"/>
            <a:ext cx="5094514" cy="1991499"/>
          </a:xfrm>
          <a:prstGeom prst="snipRoundRect">
            <a:avLst>
              <a:gd name="adj1" fmla="val 31344"/>
              <a:gd name="adj2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 đất liền, nước ta có chung đường biên giới với Trung Quốc, Lào, Cam-pu-chia và tiếp giáp với biển.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AA1AD-DCD5-8C8B-ADE9-CA378C804ADC}"/>
              </a:ext>
            </a:extLst>
          </p:cNvPr>
          <p:cNvSpPr/>
          <p:nvPr/>
        </p:nvSpPr>
        <p:spPr>
          <a:xfrm>
            <a:off x="4096987" y="1710047"/>
            <a:ext cx="593766" cy="4037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997AC9-10B9-B5A4-C36E-27E313752672}"/>
              </a:ext>
            </a:extLst>
          </p:cNvPr>
          <p:cNvSpPr/>
          <p:nvPr/>
        </p:nvSpPr>
        <p:spPr>
          <a:xfrm>
            <a:off x="6663718" y="418447"/>
            <a:ext cx="1175657" cy="3443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5D71C-9DF4-219A-94AC-0005B26CE60D}"/>
              </a:ext>
            </a:extLst>
          </p:cNvPr>
          <p:cNvSpPr/>
          <p:nvPr/>
        </p:nvSpPr>
        <p:spPr>
          <a:xfrm>
            <a:off x="5925787" y="3835730"/>
            <a:ext cx="510639" cy="9143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35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51447EC-4E03-493B-805F-1CCDC905C26A}"/>
              </a:ext>
            </a:extLst>
          </p:cNvPr>
          <p:cNvSpPr txBox="1"/>
          <p:nvPr/>
        </p:nvSpPr>
        <p:spPr>
          <a:xfrm>
            <a:off x="43545" y="5544812"/>
            <a:ext cx="363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Kể tên một số đảo và quần đảo của nước ta.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31F0A-54C2-4A07-AD46-44AC0EC6388D}"/>
              </a:ext>
            </a:extLst>
          </p:cNvPr>
          <p:cNvSpPr txBox="1"/>
          <p:nvPr/>
        </p:nvSpPr>
        <p:spPr>
          <a:xfrm>
            <a:off x="860940" y="674007"/>
            <a:ext cx="19594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1CFA4-FCB4-BFB3-7EB5-3F5AC465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21" y="0"/>
            <a:ext cx="8688779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758ABB-5EAC-13D3-81DF-AD7971C82094}"/>
              </a:ext>
            </a:extLst>
          </p:cNvPr>
          <p:cNvSpPr txBox="1"/>
          <p:nvPr/>
        </p:nvSpPr>
        <p:spPr>
          <a:xfrm>
            <a:off x="6875814" y="288105"/>
            <a:ext cx="5094514" cy="1518940"/>
          </a:xfrm>
          <a:prstGeom prst="snipRoundRect">
            <a:avLst>
              <a:gd name="adj1" fmla="val 31344"/>
              <a:gd name="adj2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 biển nước ta thuộc Biển Đông, giáp với vùng biển của nhiều quốc gia.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AA1AD-DCD5-8C8B-ADE9-CA378C804ADC}"/>
              </a:ext>
            </a:extLst>
          </p:cNvPr>
          <p:cNvSpPr/>
          <p:nvPr/>
        </p:nvSpPr>
        <p:spPr>
          <a:xfrm rot="19783763">
            <a:off x="8180066" y="4066467"/>
            <a:ext cx="3043685" cy="10780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619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5.xml><?xml version="1.0" encoding="utf-8"?>
<a:theme xmlns:a="http://schemas.openxmlformats.org/drawingml/2006/main" name="7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624</Words>
  <Application>Microsoft Office PowerPoint</Application>
  <PresentationFormat>Widescreen</PresentationFormat>
  <Paragraphs>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#9Slide02 Noi dung dai</vt:lpstr>
      <vt:lpstr>#9Slide02 Tieu de dai</vt:lpstr>
      <vt:lpstr>Arial</vt:lpstr>
      <vt:lpstr>Calibri</vt:lpstr>
      <vt:lpstr>Calibri Light</vt:lpstr>
      <vt:lpstr>Cambria</vt:lpstr>
      <vt:lpstr>iCiel Pony</vt:lpstr>
      <vt:lpstr>Times New Roman</vt:lpstr>
      <vt:lpstr>UTM Futura Extra</vt:lpstr>
      <vt:lpstr>Wingdings</vt:lpstr>
      <vt:lpstr>Office Theme</vt:lpstr>
      <vt:lpstr>3_Office Theme</vt:lpstr>
      <vt:lpstr>6_Office Theme</vt:lpstr>
      <vt:lpstr>5_Office Theme</vt:lpstr>
      <vt:lpstr>7_Office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luyen</cp:lastModifiedBy>
  <cp:revision>70</cp:revision>
  <dcterms:created xsi:type="dcterms:W3CDTF">2024-05-23T09:28:26Z</dcterms:created>
  <dcterms:modified xsi:type="dcterms:W3CDTF">2025-12-03T13:16:19Z</dcterms:modified>
</cp:coreProperties>
</file>