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9" r:id="rId2"/>
    <p:sldId id="311" r:id="rId3"/>
    <p:sldId id="312" r:id="rId4"/>
    <p:sldId id="442" r:id="rId5"/>
    <p:sldId id="313" r:id="rId6"/>
    <p:sldId id="444" r:id="rId7"/>
    <p:sldId id="443" r:id="rId8"/>
    <p:sldId id="446" r:id="rId9"/>
    <p:sldId id="454" r:id="rId10"/>
    <p:sldId id="455" r:id="rId11"/>
    <p:sldId id="445" r:id="rId12"/>
    <p:sldId id="447" r:id="rId13"/>
    <p:sldId id="448" r:id="rId14"/>
    <p:sldId id="449" r:id="rId15"/>
    <p:sldId id="450" r:id="rId16"/>
    <p:sldId id="451" r:id="rId17"/>
    <p:sldId id="324" r:id="rId18"/>
    <p:sldId id="452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79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6687786 w 10909881"/>
                  <a:gd name="connsiteY10" fmla="*/ 0 h 1837155"/>
                  <a:gd name="connsiteX11" fmla="*/ 7083954 w 10909881"/>
                  <a:gd name="connsiteY11" fmla="*/ 0 h 1837155"/>
                  <a:gd name="connsiteX12" fmla="*/ 7909305 w 10909881"/>
                  <a:gd name="connsiteY12" fmla="*/ 0 h 1837155"/>
                  <a:gd name="connsiteX13" fmla="*/ 8921023 w 10909881"/>
                  <a:gd name="connsiteY13" fmla="*/ 0 h 1837155"/>
                  <a:gd name="connsiteX14" fmla="*/ 9622128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746373 w 10909881"/>
                  <a:gd name="connsiteY22" fmla="*/ 1837155 h 1837155"/>
                  <a:gd name="connsiteX23" fmla="*/ 8734654 w 10909881"/>
                  <a:gd name="connsiteY23" fmla="*/ 1837155 h 1837155"/>
                  <a:gd name="connsiteX24" fmla="*/ 7847181 w 10909881"/>
                  <a:gd name="connsiteY24" fmla="*/ 1837155 h 1837155"/>
                  <a:gd name="connsiteX25" fmla="*/ 6897585 w 10909881"/>
                  <a:gd name="connsiteY25" fmla="*/ 1837155 h 1837155"/>
                  <a:gd name="connsiteX26" fmla="*/ 5885865 w 10909881"/>
                  <a:gd name="connsiteY26" fmla="*/ 1837155 h 1837155"/>
                  <a:gd name="connsiteX27" fmla="*/ 4545782 w 10909881"/>
                  <a:gd name="connsiteY27" fmla="*/ 1837155 h 1837155"/>
                  <a:gd name="connsiteX28" fmla="*/ 3582075 w 10909881"/>
                  <a:gd name="connsiteY28" fmla="*/ 1837155 h 1837155"/>
                  <a:gd name="connsiteX29" fmla="*/ 2618369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035045 w 10909881"/>
                  <a:gd name="connsiteY32" fmla="*/ 1837155 h 1837155"/>
                  <a:gd name="connsiteX33" fmla="*/ 151786 w 10909881"/>
                  <a:gd name="connsiteY33" fmla="*/ 1837155 h 1837155"/>
                  <a:gd name="connsiteX34" fmla="*/ 0 w 10909881"/>
                  <a:gd name="connsiteY34" fmla="*/ 1530953 h 1837155"/>
                  <a:gd name="connsiteX35" fmla="*/ 0 w 10909881"/>
                  <a:gd name="connsiteY35" fmla="*/ 765479 h 1837155"/>
                  <a:gd name="connsiteX36" fmla="*/ 0 w 10909881"/>
                  <a:gd name="connsiteY36" fmla="*/ 593251 h 1837155"/>
                  <a:gd name="connsiteX37" fmla="*/ 0 w 10909881"/>
                  <a:gd name="connsiteY37" fmla="*/ 306191 h 1837155"/>
                  <a:gd name="connsiteX38" fmla="*/ 0 w 10909881"/>
                  <a:gd name="connsiteY38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7"/>
                    </a:moveTo>
                    <a:cubicBezTo>
                      <a:pt x="47473" y="141324"/>
                      <a:pt x="22220" y="-14007"/>
                      <a:pt x="151786" y="0"/>
                    </a:cubicBezTo>
                    <a:cubicBezTo>
                      <a:pt x="313140" y="-200086"/>
                      <a:pt x="648257" y="184956"/>
                      <a:pt x="1018379" y="0"/>
                    </a:cubicBezTo>
                    <a:cubicBezTo>
                      <a:pt x="1349532" y="-124151"/>
                      <a:pt x="1693576" y="-9447"/>
                      <a:pt x="1818312" y="0"/>
                    </a:cubicBezTo>
                    <a:lnTo>
                      <a:pt x="1818312" y="0"/>
                    </a:lnTo>
                    <a:cubicBezTo>
                      <a:pt x="2054776" y="35894"/>
                      <a:pt x="2409288" y="-201018"/>
                      <a:pt x="2645644" y="0"/>
                    </a:cubicBezTo>
                    <a:cubicBezTo>
                      <a:pt x="2955215" y="229987"/>
                      <a:pt x="3113051" y="-9912"/>
                      <a:pt x="3500251" y="0"/>
                    </a:cubicBezTo>
                    <a:cubicBezTo>
                      <a:pt x="3833477" y="-190542"/>
                      <a:pt x="4256307" y="-198765"/>
                      <a:pt x="4545782" y="0"/>
                    </a:cubicBezTo>
                    <a:cubicBezTo>
                      <a:pt x="4810485" y="-138877"/>
                      <a:pt x="5058839" y="-117742"/>
                      <a:pt x="5246885" y="0"/>
                    </a:cubicBezTo>
                    <a:cubicBezTo>
                      <a:pt x="5477251" y="-168481"/>
                      <a:pt x="5996249" y="-78408"/>
                      <a:pt x="6258603" y="0"/>
                    </a:cubicBezTo>
                    <a:cubicBezTo>
                      <a:pt x="6703605" y="-65524"/>
                      <a:pt x="6880868" y="-97734"/>
                      <a:pt x="7083954" y="0"/>
                    </a:cubicBezTo>
                    <a:cubicBezTo>
                      <a:pt x="7306839" y="106524"/>
                      <a:pt x="7646108" y="71592"/>
                      <a:pt x="7909305" y="0"/>
                    </a:cubicBezTo>
                    <a:cubicBezTo>
                      <a:pt x="8136784" y="-226013"/>
                      <a:pt x="8730720" y="194262"/>
                      <a:pt x="8921023" y="0"/>
                    </a:cubicBezTo>
                    <a:cubicBezTo>
                      <a:pt x="9231457" y="-69076"/>
                      <a:pt x="9377803" y="-78866"/>
                      <a:pt x="9622128" y="0"/>
                    </a:cubicBezTo>
                    <a:cubicBezTo>
                      <a:pt x="10025894" y="85220"/>
                      <a:pt x="10259368" y="113942"/>
                      <a:pt x="10758091" y="0"/>
                    </a:cubicBezTo>
                    <a:cubicBezTo>
                      <a:pt x="10817210" y="-27121"/>
                      <a:pt x="10954946" y="105159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5926" y="494021"/>
                      <a:pt x="10885483" y="647942"/>
                      <a:pt x="10909881" y="765479"/>
                    </a:cubicBezTo>
                    <a:cubicBezTo>
                      <a:pt x="10889409" y="1154482"/>
                      <a:pt x="10897126" y="1215391"/>
                      <a:pt x="10909881" y="1530953"/>
                    </a:cubicBezTo>
                    <a:cubicBezTo>
                      <a:pt x="10937048" y="1691512"/>
                      <a:pt x="10875261" y="1848648"/>
                      <a:pt x="10758091" y="1837155"/>
                    </a:cubicBezTo>
                    <a:cubicBezTo>
                      <a:pt x="10434772" y="1960732"/>
                      <a:pt x="10141654" y="1890945"/>
                      <a:pt x="9746373" y="1837155"/>
                    </a:cubicBezTo>
                    <a:cubicBezTo>
                      <a:pt x="9589774" y="1784935"/>
                      <a:pt x="9048203" y="1596105"/>
                      <a:pt x="8734654" y="1837155"/>
                    </a:cubicBezTo>
                    <a:cubicBezTo>
                      <a:pt x="8586904" y="1883884"/>
                      <a:pt x="8271616" y="1859526"/>
                      <a:pt x="7847181" y="1837155"/>
                    </a:cubicBezTo>
                    <a:cubicBezTo>
                      <a:pt x="7424828" y="1689273"/>
                      <a:pt x="7097649" y="1898749"/>
                      <a:pt x="6897585" y="1837155"/>
                    </a:cubicBezTo>
                    <a:cubicBezTo>
                      <a:pt x="6687423" y="2072058"/>
                      <a:pt x="6173514" y="1799933"/>
                      <a:pt x="5885865" y="1837155"/>
                    </a:cubicBezTo>
                    <a:cubicBezTo>
                      <a:pt x="5554239" y="1509703"/>
                      <a:pt x="4931372" y="1774862"/>
                      <a:pt x="4545782" y="1837155"/>
                    </a:cubicBezTo>
                    <a:cubicBezTo>
                      <a:pt x="4186499" y="1785241"/>
                      <a:pt x="4065152" y="1848838"/>
                      <a:pt x="3582075" y="1837155"/>
                    </a:cubicBezTo>
                    <a:cubicBezTo>
                      <a:pt x="3236152" y="1807379"/>
                      <a:pt x="3079550" y="2017479"/>
                      <a:pt x="2618369" y="1837155"/>
                    </a:cubicBezTo>
                    <a:cubicBezTo>
                      <a:pt x="2213156" y="1763248"/>
                      <a:pt x="2228764" y="1949130"/>
                      <a:pt x="1818312" y="1837155"/>
                    </a:cubicBezTo>
                    <a:lnTo>
                      <a:pt x="1818312" y="1837155"/>
                    </a:lnTo>
                    <a:cubicBezTo>
                      <a:pt x="1652769" y="1974178"/>
                      <a:pt x="1468789" y="1875371"/>
                      <a:pt x="1035045" y="1837155"/>
                    </a:cubicBezTo>
                    <a:cubicBezTo>
                      <a:pt x="628644" y="1733183"/>
                      <a:pt x="337050" y="1874475"/>
                      <a:pt x="151786" y="1837155"/>
                    </a:cubicBezTo>
                    <a:cubicBezTo>
                      <a:pt x="76902" y="1776600"/>
                      <a:pt x="-36890" y="1677035"/>
                      <a:pt x="0" y="1530953"/>
                    </a:cubicBezTo>
                    <a:cubicBezTo>
                      <a:pt x="-71976" y="1166365"/>
                      <a:pt x="56035" y="1001341"/>
                      <a:pt x="0" y="765479"/>
                    </a:cubicBezTo>
                    <a:cubicBezTo>
                      <a:pt x="12032" y="697308"/>
                      <a:pt x="-16149" y="663270"/>
                      <a:pt x="0" y="593251"/>
                    </a:cubicBezTo>
                    <a:cubicBezTo>
                      <a:pt x="16376" y="595832"/>
                      <a:pt x="47739" y="415012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stroke="0" extrusionOk="0">
                    <a:moveTo>
                      <a:pt x="0" y="306197"/>
                    </a:moveTo>
                    <a:cubicBezTo>
                      <a:pt x="19803" y="93817"/>
                      <a:pt x="61034" y="-20732"/>
                      <a:pt x="151786" y="0"/>
                    </a:cubicBezTo>
                    <a:cubicBezTo>
                      <a:pt x="495751" y="58743"/>
                      <a:pt x="741167" y="49992"/>
                      <a:pt x="968383" y="0"/>
                    </a:cubicBezTo>
                    <a:cubicBezTo>
                      <a:pt x="1261057" y="39693"/>
                      <a:pt x="1338968" y="13385"/>
                      <a:pt x="1818312" y="0"/>
                    </a:cubicBezTo>
                    <a:lnTo>
                      <a:pt x="1818312" y="0"/>
                    </a:lnTo>
                    <a:cubicBezTo>
                      <a:pt x="2144519" y="-39695"/>
                      <a:pt x="2375268" y="45410"/>
                      <a:pt x="2672919" y="0"/>
                    </a:cubicBezTo>
                    <a:cubicBezTo>
                      <a:pt x="3071863" y="-57323"/>
                      <a:pt x="3163586" y="99313"/>
                      <a:pt x="3609350" y="0"/>
                    </a:cubicBezTo>
                    <a:cubicBezTo>
                      <a:pt x="4002062" y="-121149"/>
                      <a:pt x="4280533" y="198263"/>
                      <a:pt x="4545782" y="0"/>
                    </a:cubicBezTo>
                    <a:cubicBezTo>
                      <a:pt x="4618383" y="-128073"/>
                      <a:pt x="4948131" y="-64646"/>
                      <a:pt x="5371131" y="0"/>
                    </a:cubicBezTo>
                    <a:cubicBezTo>
                      <a:pt x="5577132" y="-124956"/>
                      <a:pt x="5975625" y="-59128"/>
                      <a:pt x="6258603" y="0"/>
                    </a:cubicBezTo>
                    <a:cubicBezTo>
                      <a:pt x="6428023" y="-18908"/>
                      <a:pt x="6902199" y="74078"/>
                      <a:pt x="7021831" y="0"/>
                    </a:cubicBezTo>
                    <a:cubicBezTo>
                      <a:pt x="7157562" y="74434"/>
                      <a:pt x="7502412" y="-9423"/>
                      <a:pt x="7785058" y="0"/>
                    </a:cubicBezTo>
                    <a:cubicBezTo>
                      <a:pt x="8054392" y="147731"/>
                      <a:pt x="8152233" y="-26108"/>
                      <a:pt x="8486160" y="0"/>
                    </a:cubicBezTo>
                    <a:cubicBezTo>
                      <a:pt x="8767651" y="2550"/>
                      <a:pt x="8909134" y="-54685"/>
                      <a:pt x="9187266" y="0"/>
                    </a:cubicBezTo>
                    <a:cubicBezTo>
                      <a:pt x="9420087" y="-38889"/>
                      <a:pt x="9540155" y="-99114"/>
                      <a:pt x="9950490" y="0"/>
                    </a:cubicBezTo>
                    <a:cubicBezTo>
                      <a:pt x="10343722" y="-32958"/>
                      <a:pt x="10418558" y="-94057"/>
                      <a:pt x="10758091" y="0"/>
                    </a:cubicBezTo>
                    <a:cubicBezTo>
                      <a:pt x="10868477" y="23500"/>
                      <a:pt x="10866403" y="8477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847" y="502476"/>
                      <a:pt x="10936682" y="546868"/>
                      <a:pt x="10909881" y="765479"/>
                    </a:cubicBezTo>
                    <a:cubicBezTo>
                      <a:pt x="10961814" y="903277"/>
                      <a:pt x="10961636" y="1261873"/>
                      <a:pt x="10909881" y="1530953"/>
                    </a:cubicBezTo>
                    <a:cubicBezTo>
                      <a:pt x="10906392" y="1701552"/>
                      <a:pt x="10833611" y="1816049"/>
                      <a:pt x="10758091" y="1837155"/>
                    </a:cubicBezTo>
                    <a:cubicBezTo>
                      <a:pt x="10315753" y="1798235"/>
                      <a:pt x="10149838" y="1841420"/>
                      <a:pt x="9870619" y="1837155"/>
                    </a:cubicBezTo>
                    <a:cubicBezTo>
                      <a:pt x="9594667" y="1787413"/>
                      <a:pt x="9303993" y="1830900"/>
                      <a:pt x="9169516" y="1837155"/>
                    </a:cubicBezTo>
                    <a:cubicBezTo>
                      <a:pt x="9126830" y="2021572"/>
                      <a:pt x="8583720" y="1833528"/>
                      <a:pt x="8344167" y="1837155"/>
                    </a:cubicBezTo>
                    <a:cubicBezTo>
                      <a:pt x="8043463" y="1894319"/>
                      <a:pt x="7818730" y="1882699"/>
                      <a:pt x="7332447" y="1837155"/>
                    </a:cubicBezTo>
                    <a:cubicBezTo>
                      <a:pt x="6985303" y="1896462"/>
                      <a:pt x="6513038" y="2031533"/>
                      <a:pt x="6320727" y="1837155"/>
                    </a:cubicBezTo>
                    <a:cubicBezTo>
                      <a:pt x="6144653" y="1949642"/>
                      <a:pt x="5698725" y="2055073"/>
                      <a:pt x="5433255" y="1837155"/>
                    </a:cubicBezTo>
                    <a:cubicBezTo>
                      <a:pt x="5203486" y="1800706"/>
                      <a:pt x="4776287" y="1591137"/>
                      <a:pt x="4545782" y="1837155"/>
                    </a:cubicBezTo>
                    <a:cubicBezTo>
                      <a:pt x="4250755" y="1928377"/>
                      <a:pt x="3866793" y="1860986"/>
                      <a:pt x="3718449" y="1837155"/>
                    </a:cubicBezTo>
                    <a:cubicBezTo>
                      <a:pt x="3504360" y="2019787"/>
                      <a:pt x="3044718" y="1914784"/>
                      <a:pt x="2836568" y="1837155"/>
                    </a:cubicBezTo>
                    <a:cubicBezTo>
                      <a:pt x="2646078" y="1850511"/>
                      <a:pt x="2347205" y="1915719"/>
                      <a:pt x="1818312" y="1837155"/>
                    </a:cubicBezTo>
                    <a:lnTo>
                      <a:pt x="1818312" y="1837155"/>
                    </a:lnTo>
                    <a:cubicBezTo>
                      <a:pt x="1419024" y="1831763"/>
                      <a:pt x="1314323" y="1843558"/>
                      <a:pt x="1018379" y="1837155"/>
                    </a:cubicBezTo>
                    <a:cubicBezTo>
                      <a:pt x="769502" y="1911970"/>
                      <a:pt x="518497" y="1795446"/>
                      <a:pt x="151786" y="1837155"/>
                    </a:cubicBezTo>
                    <a:cubicBezTo>
                      <a:pt x="80639" y="1760337"/>
                      <a:pt x="-30008" y="1691481"/>
                      <a:pt x="0" y="1530953"/>
                    </a:cubicBezTo>
                    <a:cubicBezTo>
                      <a:pt x="43519" y="1171347"/>
                      <a:pt x="57277" y="1021694"/>
                      <a:pt x="0" y="765479"/>
                    </a:cubicBezTo>
                    <a:cubicBezTo>
                      <a:pt x="10679" y="660752"/>
                      <a:pt x="11072" y="626575"/>
                      <a:pt x="0" y="593251"/>
                    </a:cubicBezTo>
                    <a:cubicBezTo>
                      <a:pt x="12550" y="463288"/>
                      <a:pt x="-31194" y="415089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-5771" y="103780"/>
                      <a:pt x="75788" y="-42440"/>
                      <a:pt x="151786" y="0"/>
                    </a:cubicBezTo>
                    <a:cubicBezTo>
                      <a:pt x="258172" y="47820"/>
                      <a:pt x="752917" y="127904"/>
                      <a:pt x="1018379" y="0"/>
                    </a:cubicBezTo>
                    <a:cubicBezTo>
                      <a:pt x="1256757" y="-35745"/>
                      <a:pt x="1711392" y="99621"/>
                      <a:pt x="1818312" y="0"/>
                    </a:cubicBezTo>
                    <a:lnTo>
                      <a:pt x="1818312" y="0"/>
                    </a:lnTo>
                    <a:cubicBezTo>
                      <a:pt x="2132200" y="-124756"/>
                      <a:pt x="2423592" y="-68459"/>
                      <a:pt x="2645644" y="0"/>
                    </a:cubicBezTo>
                    <a:cubicBezTo>
                      <a:pt x="2879916" y="238560"/>
                      <a:pt x="3152443" y="63483"/>
                      <a:pt x="3500251" y="0"/>
                    </a:cubicBezTo>
                    <a:cubicBezTo>
                      <a:pt x="3800440" y="-4976"/>
                      <a:pt x="4117325" y="-176354"/>
                      <a:pt x="4545782" y="0"/>
                    </a:cubicBezTo>
                    <a:cubicBezTo>
                      <a:pt x="4787530" y="-38520"/>
                      <a:pt x="5094248" y="8554"/>
                      <a:pt x="5246885" y="0"/>
                    </a:cubicBezTo>
                    <a:cubicBezTo>
                      <a:pt x="5240100" y="-107406"/>
                      <a:pt x="5799108" y="-82264"/>
                      <a:pt x="6258603" y="0"/>
                    </a:cubicBezTo>
                    <a:cubicBezTo>
                      <a:pt x="6409063" y="-16648"/>
                      <a:pt x="6508623" y="-18802"/>
                      <a:pt x="6687786" y="0"/>
                    </a:cubicBezTo>
                    <a:cubicBezTo>
                      <a:pt x="6850951" y="1457"/>
                      <a:pt x="6950293" y="-16321"/>
                      <a:pt x="7083954" y="0"/>
                    </a:cubicBezTo>
                    <a:cubicBezTo>
                      <a:pt x="7407840" y="61781"/>
                      <a:pt x="7638593" y="-119420"/>
                      <a:pt x="7909305" y="0"/>
                    </a:cubicBezTo>
                    <a:cubicBezTo>
                      <a:pt x="8191746" y="-119939"/>
                      <a:pt x="8616261" y="105907"/>
                      <a:pt x="8921023" y="0"/>
                    </a:cubicBezTo>
                    <a:cubicBezTo>
                      <a:pt x="9251783" y="-30940"/>
                      <a:pt x="9367609" y="-18513"/>
                      <a:pt x="9622128" y="0"/>
                    </a:cubicBezTo>
                    <a:cubicBezTo>
                      <a:pt x="9835827" y="-35364"/>
                      <a:pt x="10141727" y="-93594"/>
                      <a:pt x="10758091" y="0"/>
                    </a:cubicBezTo>
                    <a:cubicBezTo>
                      <a:pt x="10845970" y="36107"/>
                      <a:pt x="10962976" y="183514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85194" y="474375"/>
                      <a:pt x="10891553" y="579549"/>
                      <a:pt x="10909881" y="765479"/>
                    </a:cubicBezTo>
                    <a:cubicBezTo>
                      <a:pt x="10887782" y="1104743"/>
                      <a:pt x="10904614" y="1276052"/>
                      <a:pt x="10909881" y="1530953"/>
                    </a:cubicBezTo>
                    <a:cubicBezTo>
                      <a:pt x="10893879" y="1734446"/>
                      <a:pt x="10836764" y="1784919"/>
                      <a:pt x="10758091" y="1837155"/>
                    </a:cubicBezTo>
                    <a:cubicBezTo>
                      <a:pt x="10367390" y="2014922"/>
                      <a:pt x="9996539" y="1841464"/>
                      <a:pt x="9746373" y="1837155"/>
                    </a:cubicBezTo>
                    <a:cubicBezTo>
                      <a:pt x="9448901" y="1966038"/>
                      <a:pt x="8987748" y="1886679"/>
                      <a:pt x="8734654" y="1837155"/>
                    </a:cubicBezTo>
                    <a:cubicBezTo>
                      <a:pt x="8406412" y="1868946"/>
                      <a:pt x="8114547" y="2086419"/>
                      <a:pt x="7847181" y="1837155"/>
                    </a:cubicBezTo>
                    <a:cubicBezTo>
                      <a:pt x="7605530" y="1681032"/>
                      <a:pt x="7067329" y="1754294"/>
                      <a:pt x="6897585" y="1837155"/>
                    </a:cubicBezTo>
                    <a:cubicBezTo>
                      <a:pt x="6725880" y="1563887"/>
                      <a:pt x="6158751" y="1905713"/>
                      <a:pt x="5885865" y="1837155"/>
                    </a:cubicBezTo>
                    <a:cubicBezTo>
                      <a:pt x="5427424" y="1802298"/>
                      <a:pt x="5231733" y="1844073"/>
                      <a:pt x="4545782" y="1837155"/>
                    </a:cubicBezTo>
                    <a:cubicBezTo>
                      <a:pt x="4227213" y="1992172"/>
                      <a:pt x="3945259" y="1869958"/>
                      <a:pt x="3582075" y="1837155"/>
                    </a:cubicBezTo>
                    <a:cubicBezTo>
                      <a:pt x="3121049" y="1741883"/>
                      <a:pt x="2957092" y="1909758"/>
                      <a:pt x="2618369" y="1837155"/>
                    </a:cubicBezTo>
                    <a:cubicBezTo>
                      <a:pt x="2267450" y="1761613"/>
                      <a:pt x="2196358" y="1841556"/>
                      <a:pt x="1818312" y="1837155"/>
                    </a:cubicBezTo>
                    <a:lnTo>
                      <a:pt x="1818312" y="1837155"/>
                    </a:lnTo>
                    <a:cubicBezTo>
                      <a:pt x="1569235" y="1897647"/>
                      <a:pt x="1465307" y="1834812"/>
                      <a:pt x="1035045" y="1837155"/>
                    </a:cubicBezTo>
                    <a:cubicBezTo>
                      <a:pt x="627992" y="1796801"/>
                      <a:pt x="386860" y="1930629"/>
                      <a:pt x="151786" y="1837155"/>
                    </a:cubicBezTo>
                    <a:cubicBezTo>
                      <a:pt x="69062" y="1883411"/>
                      <a:pt x="-11090" y="1661994"/>
                      <a:pt x="0" y="1530953"/>
                    </a:cubicBezTo>
                    <a:cubicBezTo>
                      <a:pt x="13644" y="1255939"/>
                      <a:pt x="50682" y="923005"/>
                      <a:pt x="0" y="765479"/>
                    </a:cubicBezTo>
                    <a:cubicBezTo>
                      <a:pt x="-341" y="718018"/>
                      <a:pt x="-4500" y="657101"/>
                      <a:pt x="0" y="593251"/>
                    </a:cubicBezTo>
                    <a:cubicBezTo>
                      <a:pt x="9743" y="574845"/>
                      <a:pt x="-10713" y="392926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28859" y="89877"/>
                      <a:pt x="50410" y="-18653"/>
                      <a:pt x="151786" y="0"/>
                    </a:cubicBezTo>
                    <a:cubicBezTo>
                      <a:pt x="266691" y="-141941"/>
                      <a:pt x="780248" y="61144"/>
                      <a:pt x="1018379" y="0"/>
                    </a:cubicBezTo>
                    <a:cubicBezTo>
                      <a:pt x="1283014" y="-11565"/>
                      <a:pt x="1681982" y="66774"/>
                      <a:pt x="1818312" y="0"/>
                    </a:cubicBezTo>
                    <a:lnTo>
                      <a:pt x="1818312" y="0"/>
                    </a:lnTo>
                    <a:cubicBezTo>
                      <a:pt x="2110644" y="-154391"/>
                      <a:pt x="2418028" y="-110786"/>
                      <a:pt x="2645644" y="0"/>
                    </a:cubicBezTo>
                    <a:cubicBezTo>
                      <a:pt x="2949878" y="124808"/>
                      <a:pt x="3168440" y="5182"/>
                      <a:pt x="3500251" y="0"/>
                    </a:cubicBezTo>
                    <a:cubicBezTo>
                      <a:pt x="3902482" y="-279042"/>
                      <a:pt x="4239273" y="-229491"/>
                      <a:pt x="4545782" y="0"/>
                    </a:cubicBezTo>
                    <a:cubicBezTo>
                      <a:pt x="4820376" y="-42990"/>
                      <a:pt x="5102337" y="-84186"/>
                      <a:pt x="5246885" y="0"/>
                    </a:cubicBezTo>
                    <a:cubicBezTo>
                      <a:pt x="5390123" y="-9741"/>
                      <a:pt x="5936822" y="-20855"/>
                      <a:pt x="6258603" y="0"/>
                    </a:cubicBezTo>
                    <a:cubicBezTo>
                      <a:pt x="6619716" y="-28856"/>
                      <a:pt x="6879711" y="-55065"/>
                      <a:pt x="7083954" y="0"/>
                    </a:cubicBezTo>
                    <a:cubicBezTo>
                      <a:pt x="7275084" y="5130"/>
                      <a:pt x="7623788" y="6452"/>
                      <a:pt x="7909305" y="0"/>
                    </a:cubicBezTo>
                    <a:cubicBezTo>
                      <a:pt x="8208376" y="-164405"/>
                      <a:pt x="8626636" y="-40694"/>
                      <a:pt x="8921023" y="0"/>
                    </a:cubicBezTo>
                    <a:cubicBezTo>
                      <a:pt x="9244184" y="-80124"/>
                      <a:pt x="9344964" y="-57511"/>
                      <a:pt x="9622128" y="0"/>
                    </a:cubicBezTo>
                    <a:cubicBezTo>
                      <a:pt x="9875230" y="40840"/>
                      <a:pt x="10206815" y="99625"/>
                      <a:pt x="10758091" y="0"/>
                    </a:cubicBezTo>
                    <a:cubicBezTo>
                      <a:pt x="10815712" y="16322"/>
                      <a:pt x="10943371" y="109553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0671" y="466209"/>
                      <a:pt x="10903822" y="630713"/>
                      <a:pt x="10909881" y="765479"/>
                    </a:cubicBezTo>
                    <a:cubicBezTo>
                      <a:pt x="10919639" y="1146875"/>
                      <a:pt x="10916004" y="1231623"/>
                      <a:pt x="10909881" y="1530953"/>
                    </a:cubicBezTo>
                    <a:cubicBezTo>
                      <a:pt x="10912297" y="1678740"/>
                      <a:pt x="10818573" y="1824733"/>
                      <a:pt x="10758091" y="1837155"/>
                    </a:cubicBezTo>
                    <a:cubicBezTo>
                      <a:pt x="10340834" y="1865303"/>
                      <a:pt x="10045503" y="1828001"/>
                      <a:pt x="9746373" y="1837155"/>
                    </a:cubicBezTo>
                    <a:cubicBezTo>
                      <a:pt x="9562556" y="1862694"/>
                      <a:pt x="9011763" y="1644968"/>
                      <a:pt x="8734654" y="1837155"/>
                    </a:cubicBezTo>
                    <a:cubicBezTo>
                      <a:pt x="8535554" y="1805240"/>
                      <a:pt x="8196291" y="2026227"/>
                      <a:pt x="7847181" y="1837155"/>
                    </a:cubicBezTo>
                    <a:cubicBezTo>
                      <a:pt x="7493472" y="1775917"/>
                      <a:pt x="7089589" y="1928149"/>
                      <a:pt x="6897585" y="1837155"/>
                    </a:cubicBezTo>
                    <a:cubicBezTo>
                      <a:pt x="6712000" y="1776433"/>
                      <a:pt x="6195470" y="1929660"/>
                      <a:pt x="5885865" y="1837155"/>
                    </a:cubicBezTo>
                    <a:cubicBezTo>
                      <a:pt x="5538037" y="1845645"/>
                      <a:pt x="4973913" y="1795362"/>
                      <a:pt x="4545782" y="1837155"/>
                    </a:cubicBezTo>
                    <a:cubicBezTo>
                      <a:pt x="4195918" y="1823819"/>
                      <a:pt x="4011041" y="1872561"/>
                      <a:pt x="3582075" y="1837155"/>
                    </a:cubicBezTo>
                    <a:cubicBezTo>
                      <a:pt x="3233184" y="1800033"/>
                      <a:pt x="3060295" y="1988457"/>
                      <a:pt x="2618369" y="1837155"/>
                    </a:cubicBezTo>
                    <a:cubicBezTo>
                      <a:pt x="2237148" y="1737176"/>
                      <a:pt x="2220495" y="1900208"/>
                      <a:pt x="1818312" y="1837155"/>
                    </a:cubicBezTo>
                    <a:lnTo>
                      <a:pt x="1818312" y="1837155"/>
                    </a:lnTo>
                    <a:cubicBezTo>
                      <a:pt x="1681348" y="1944822"/>
                      <a:pt x="1400140" y="1703492"/>
                      <a:pt x="1035045" y="1837155"/>
                    </a:cubicBezTo>
                    <a:cubicBezTo>
                      <a:pt x="656309" y="1805251"/>
                      <a:pt x="355605" y="1867903"/>
                      <a:pt x="151786" y="1837155"/>
                    </a:cubicBezTo>
                    <a:cubicBezTo>
                      <a:pt x="66161" y="1823613"/>
                      <a:pt x="-8554" y="1688488"/>
                      <a:pt x="0" y="1530953"/>
                    </a:cubicBezTo>
                    <a:cubicBezTo>
                      <a:pt x="-27179" y="1211729"/>
                      <a:pt x="27105" y="948483"/>
                      <a:pt x="0" y="765479"/>
                    </a:cubicBezTo>
                    <a:cubicBezTo>
                      <a:pt x="15713" y="717984"/>
                      <a:pt x="-11177" y="664583"/>
                      <a:pt x="0" y="593251"/>
                    </a:cubicBezTo>
                    <a:cubicBezTo>
                      <a:pt x="-3112" y="557819"/>
                      <a:pt x="24924" y="413067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30827" y="130351"/>
                      <a:pt x="42919" y="-17515"/>
                      <a:pt x="151786" y="0"/>
                    </a:cubicBezTo>
                    <a:cubicBezTo>
                      <a:pt x="307145" y="-146221"/>
                      <a:pt x="774308" y="142851"/>
                      <a:pt x="1018379" y="0"/>
                    </a:cubicBezTo>
                    <a:cubicBezTo>
                      <a:pt x="1330485" y="-100929"/>
                      <a:pt x="1685629" y="6104"/>
                      <a:pt x="1818312" y="0"/>
                    </a:cubicBezTo>
                    <a:lnTo>
                      <a:pt x="1818312" y="0"/>
                    </a:lnTo>
                    <a:cubicBezTo>
                      <a:pt x="2105584" y="-20058"/>
                      <a:pt x="2413288" y="-151018"/>
                      <a:pt x="2645644" y="0"/>
                    </a:cubicBezTo>
                    <a:cubicBezTo>
                      <a:pt x="2948561" y="202953"/>
                      <a:pt x="3169885" y="1412"/>
                      <a:pt x="3500251" y="0"/>
                    </a:cubicBezTo>
                    <a:cubicBezTo>
                      <a:pt x="3827838" y="-211744"/>
                      <a:pt x="4221370" y="-173982"/>
                      <a:pt x="4545782" y="0"/>
                    </a:cubicBezTo>
                    <a:cubicBezTo>
                      <a:pt x="4828635" y="-140578"/>
                      <a:pt x="5087258" y="-96637"/>
                      <a:pt x="5246885" y="0"/>
                    </a:cubicBezTo>
                    <a:cubicBezTo>
                      <a:pt x="5467433" y="-203109"/>
                      <a:pt x="5957041" y="-126985"/>
                      <a:pt x="6258603" y="0"/>
                    </a:cubicBezTo>
                    <a:cubicBezTo>
                      <a:pt x="6624876" y="-39150"/>
                      <a:pt x="6849755" y="-126817"/>
                      <a:pt x="7083954" y="0"/>
                    </a:cubicBezTo>
                    <a:cubicBezTo>
                      <a:pt x="7303200" y="93306"/>
                      <a:pt x="7596350" y="55182"/>
                      <a:pt x="7909305" y="0"/>
                    </a:cubicBezTo>
                    <a:cubicBezTo>
                      <a:pt x="8172035" y="-141030"/>
                      <a:pt x="8672987" y="145593"/>
                      <a:pt x="8921023" y="0"/>
                    </a:cubicBezTo>
                    <a:cubicBezTo>
                      <a:pt x="9228478" y="-65478"/>
                      <a:pt x="9368284" y="-74453"/>
                      <a:pt x="9622128" y="0"/>
                    </a:cubicBezTo>
                    <a:cubicBezTo>
                      <a:pt x="9962993" y="46773"/>
                      <a:pt x="10258023" y="79926"/>
                      <a:pt x="10758091" y="0"/>
                    </a:cubicBezTo>
                    <a:cubicBezTo>
                      <a:pt x="10821391" y="-20766"/>
                      <a:pt x="10957171" y="11054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2048" y="488075"/>
                      <a:pt x="10905588" y="650702"/>
                      <a:pt x="10909881" y="765479"/>
                    </a:cubicBezTo>
                    <a:cubicBezTo>
                      <a:pt x="10908789" y="1141809"/>
                      <a:pt x="10900213" y="1239841"/>
                      <a:pt x="10909881" y="1530953"/>
                    </a:cubicBezTo>
                    <a:cubicBezTo>
                      <a:pt x="10933437" y="1672180"/>
                      <a:pt x="10846225" y="1832664"/>
                      <a:pt x="10758091" y="1837155"/>
                    </a:cubicBezTo>
                    <a:cubicBezTo>
                      <a:pt x="10395617" y="1937724"/>
                      <a:pt x="10080325" y="1863907"/>
                      <a:pt x="9746373" y="1837155"/>
                    </a:cubicBezTo>
                    <a:cubicBezTo>
                      <a:pt x="9568719" y="1788891"/>
                      <a:pt x="9017500" y="1610918"/>
                      <a:pt x="8734654" y="1837155"/>
                    </a:cubicBezTo>
                    <a:cubicBezTo>
                      <a:pt x="8555451" y="1848696"/>
                      <a:pt x="8199864" y="1905212"/>
                      <a:pt x="7847181" y="1837155"/>
                    </a:cubicBezTo>
                    <a:cubicBezTo>
                      <a:pt x="7473491" y="1714471"/>
                      <a:pt x="7107780" y="1895210"/>
                      <a:pt x="6897585" y="1837155"/>
                    </a:cubicBezTo>
                    <a:cubicBezTo>
                      <a:pt x="6696279" y="1999049"/>
                      <a:pt x="6179139" y="1821481"/>
                      <a:pt x="5885865" y="1837155"/>
                    </a:cubicBezTo>
                    <a:cubicBezTo>
                      <a:pt x="5536496" y="1596334"/>
                      <a:pt x="4890612" y="1773716"/>
                      <a:pt x="4545782" y="1837155"/>
                    </a:cubicBezTo>
                    <a:cubicBezTo>
                      <a:pt x="4189823" y="1790292"/>
                      <a:pt x="4037824" y="1845658"/>
                      <a:pt x="3582075" y="1837155"/>
                    </a:cubicBezTo>
                    <a:cubicBezTo>
                      <a:pt x="3261928" y="1800480"/>
                      <a:pt x="3076039" y="2014088"/>
                      <a:pt x="2618369" y="1837155"/>
                    </a:cubicBezTo>
                    <a:cubicBezTo>
                      <a:pt x="2237498" y="1746540"/>
                      <a:pt x="2203435" y="1924548"/>
                      <a:pt x="1818312" y="1837155"/>
                    </a:cubicBezTo>
                    <a:lnTo>
                      <a:pt x="1818312" y="1837155"/>
                    </a:lnTo>
                    <a:cubicBezTo>
                      <a:pt x="1640188" y="2006374"/>
                      <a:pt x="1418884" y="1834375"/>
                      <a:pt x="1035045" y="1837155"/>
                    </a:cubicBezTo>
                    <a:cubicBezTo>
                      <a:pt x="673905" y="1765254"/>
                      <a:pt x="333700" y="1869483"/>
                      <a:pt x="151786" y="1837155"/>
                    </a:cubicBezTo>
                    <a:cubicBezTo>
                      <a:pt x="65779" y="1820123"/>
                      <a:pt x="-35514" y="1679710"/>
                      <a:pt x="0" y="1530953"/>
                    </a:cubicBezTo>
                    <a:cubicBezTo>
                      <a:pt x="-20163" y="1174770"/>
                      <a:pt x="46649" y="962003"/>
                      <a:pt x="0" y="765479"/>
                    </a:cubicBezTo>
                    <a:cubicBezTo>
                      <a:pt x="11868" y="705150"/>
                      <a:pt x="-14706" y="663344"/>
                      <a:pt x="0" y="593251"/>
                    </a:cubicBezTo>
                    <a:cubicBezTo>
                      <a:pt x="28321" y="586752"/>
                      <a:pt x="3656" y="424009"/>
                      <a:pt x="0" y="306191"/>
                    </a:cubicBezTo>
                    <a:lnTo>
                      <a:pt x="0" y="306197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968383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72918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4 w 10909881"/>
                  <a:gd name="connsiteY9" fmla="*/ 0 h 1837155"/>
                  <a:gd name="connsiteX10" fmla="*/ 7021830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1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1 w 10909881"/>
                  <a:gd name="connsiteY14" fmla="*/ 0 h 1837155"/>
                  <a:gd name="connsiteX15" fmla="*/ 10758092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306192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4 h 1837155"/>
                  <a:gd name="connsiteX21" fmla="*/ 10758092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6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4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1 w 10909881"/>
                  <a:gd name="connsiteY31" fmla="*/ 1837155 h 1837155"/>
                  <a:gd name="connsiteX32" fmla="*/ 1818311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5 w 10909881"/>
                  <a:gd name="connsiteY34" fmla="*/ 1837155 h 1837155"/>
                  <a:gd name="connsiteX35" fmla="*/ 0 w 10909881"/>
                  <a:gd name="connsiteY35" fmla="*/ 1530954 h 1837155"/>
                  <a:gd name="connsiteX36" fmla="*/ 0 w 10909881"/>
                  <a:gd name="connsiteY36" fmla="*/ 765480 h 1837155"/>
                  <a:gd name="connsiteX37" fmla="*/ 0 w 10909881"/>
                  <a:gd name="connsiteY37" fmla="*/ 593252 h 1837155"/>
                  <a:gd name="connsiteX38" fmla="*/ 0 w 10909881"/>
                  <a:gd name="connsiteY38" fmla="*/ 306192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60669" y="142111"/>
                      <a:pt x="34861" y="-8515"/>
                      <a:pt x="151785" y="0"/>
                    </a:cubicBezTo>
                    <a:cubicBezTo>
                      <a:pt x="317623" y="-159088"/>
                      <a:pt x="661435" y="148928"/>
                      <a:pt x="1018379" y="0"/>
                    </a:cubicBezTo>
                    <a:cubicBezTo>
                      <a:pt x="1329836" y="-95752"/>
                      <a:pt x="1690242" y="2959"/>
                      <a:pt x="1818311" y="0"/>
                    </a:cubicBezTo>
                    <a:lnTo>
                      <a:pt x="1818311" y="0"/>
                    </a:lnTo>
                    <a:cubicBezTo>
                      <a:pt x="2054923" y="13548"/>
                      <a:pt x="2409326" y="-173594"/>
                      <a:pt x="2645644" y="0"/>
                    </a:cubicBezTo>
                    <a:cubicBezTo>
                      <a:pt x="2931483" y="140374"/>
                      <a:pt x="3099373" y="-16198"/>
                      <a:pt x="3500251" y="0"/>
                    </a:cubicBezTo>
                    <a:cubicBezTo>
                      <a:pt x="3834903" y="-219330"/>
                      <a:pt x="4195988" y="-126786"/>
                      <a:pt x="4545782" y="0"/>
                    </a:cubicBezTo>
                    <a:cubicBezTo>
                      <a:pt x="4807131" y="-102007"/>
                      <a:pt x="5075694" y="-62339"/>
                      <a:pt x="5246885" y="0"/>
                    </a:cubicBezTo>
                    <a:cubicBezTo>
                      <a:pt x="5491902" y="-142728"/>
                      <a:pt x="6009295" y="-82926"/>
                      <a:pt x="6258604" y="0"/>
                    </a:cubicBezTo>
                    <a:cubicBezTo>
                      <a:pt x="6704611" y="-55879"/>
                      <a:pt x="6882599" y="-75685"/>
                      <a:pt x="7083954" y="0"/>
                    </a:cubicBezTo>
                    <a:cubicBezTo>
                      <a:pt x="7305224" y="77529"/>
                      <a:pt x="7667396" y="72375"/>
                      <a:pt x="7909305" y="0"/>
                    </a:cubicBezTo>
                    <a:cubicBezTo>
                      <a:pt x="8122225" y="-212263"/>
                      <a:pt x="8668618" y="129473"/>
                      <a:pt x="8921023" y="0"/>
                    </a:cubicBezTo>
                    <a:cubicBezTo>
                      <a:pt x="9238633" y="-69640"/>
                      <a:pt x="9379146" y="-75645"/>
                      <a:pt x="9622127" y="0"/>
                    </a:cubicBezTo>
                    <a:cubicBezTo>
                      <a:pt x="9990572" y="75704"/>
                      <a:pt x="10257801" y="101302"/>
                      <a:pt x="10758092" y="0"/>
                    </a:cubicBezTo>
                    <a:cubicBezTo>
                      <a:pt x="10796971" y="-34184"/>
                      <a:pt x="10979145" y="85633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35650" y="493987"/>
                      <a:pt x="10877423" y="651085"/>
                      <a:pt x="10909881" y="765480"/>
                    </a:cubicBezTo>
                    <a:cubicBezTo>
                      <a:pt x="10886894" y="1153142"/>
                      <a:pt x="10891735" y="1213971"/>
                      <a:pt x="10909881" y="1530954"/>
                    </a:cubicBezTo>
                    <a:cubicBezTo>
                      <a:pt x="10949500" y="1692833"/>
                      <a:pt x="10865749" y="1837834"/>
                      <a:pt x="10758092" y="1837155"/>
                    </a:cubicBezTo>
                    <a:cubicBezTo>
                      <a:pt x="10391980" y="1950254"/>
                      <a:pt x="10140398" y="1875971"/>
                      <a:pt x="9746372" y="1837155"/>
                    </a:cubicBezTo>
                    <a:cubicBezTo>
                      <a:pt x="9602114" y="1796070"/>
                      <a:pt x="9028920" y="1658439"/>
                      <a:pt x="8734654" y="1837155"/>
                    </a:cubicBezTo>
                    <a:cubicBezTo>
                      <a:pt x="8609845" y="1880948"/>
                      <a:pt x="8232282" y="1880730"/>
                      <a:pt x="7847180" y="1837155"/>
                    </a:cubicBezTo>
                    <a:cubicBezTo>
                      <a:pt x="7460919" y="1733506"/>
                      <a:pt x="7102059" y="1918251"/>
                      <a:pt x="6897584" y="1837155"/>
                    </a:cubicBezTo>
                    <a:cubicBezTo>
                      <a:pt x="6694275" y="1919593"/>
                      <a:pt x="6158195" y="1815651"/>
                      <a:pt x="5885864" y="1837155"/>
                    </a:cubicBezTo>
                    <a:cubicBezTo>
                      <a:pt x="5556018" y="1532270"/>
                      <a:pt x="4932664" y="1785639"/>
                      <a:pt x="4545782" y="1837155"/>
                    </a:cubicBezTo>
                    <a:cubicBezTo>
                      <a:pt x="4189622" y="1819291"/>
                      <a:pt x="4074810" y="1853498"/>
                      <a:pt x="3582075" y="1837155"/>
                    </a:cubicBezTo>
                    <a:cubicBezTo>
                      <a:pt x="3211266" y="1785725"/>
                      <a:pt x="3049224" y="1971014"/>
                      <a:pt x="2618369" y="1837155"/>
                    </a:cubicBezTo>
                    <a:cubicBezTo>
                      <a:pt x="2177784" y="1773638"/>
                      <a:pt x="2224640" y="1939654"/>
                      <a:pt x="1818311" y="1837155"/>
                    </a:cubicBezTo>
                    <a:lnTo>
                      <a:pt x="1818311" y="1837155"/>
                    </a:lnTo>
                    <a:cubicBezTo>
                      <a:pt x="1653029" y="1960471"/>
                      <a:pt x="1489914" y="1874606"/>
                      <a:pt x="1035045" y="1837155"/>
                    </a:cubicBezTo>
                    <a:cubicBezTo>
                      <a:pt x="612219" y="1719674"/>
                      <a:pt x="330991" y="1887521"/>
                      <a:pt x="151785" y="1837155"/>
                    </a:cubicBezTo>
                    <a:cubicBezTo>
                      <a:pt x="87861" y="1737214"/>
                      <a:pt x="-58562" y="1677537"/>
                      <a:pt x="0" y="1530954"/>
                    </a:cubicBezTo>
                    <a:cubicBezTo>
                      <a:pt x="-87122" y="1161103"/>
                      <a:pt x="67174" y="1002832"/>
                      <a:pt x="0" y="765480"/>
                    </a:cubicBezTo>
                    <a:cubicBezTo>
                      <a:pt x="18379" y="690097"/>
                      <a:pt x="-21464" y="664098"/>
                      <a:pt x="0" y="593252"/>
                    </a:cubicBezTo>
                    <a:cubicBezTo>
                      <a:pt x="14502" y="580949"/>
                      <a:pt x="51815" y="41530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18306" y="101122"/>
                      <a:pt x="62907" y="-20593"/>
                      <a:pt x="151785" y="0"/>
                    </a:cubicBezTo>
                    <a:cubicBezTo>
                      <a:pt x="506628" y="57566"/>
                      <a:pt x="711101" y="-23445"/>
                      <a:pt x="968383" y="0"/>
                    </a:cubicBezTo>
                    <a:cubicBezTo>
                      <a:pt x="1264545" y="32414"/>
                      <a:pt x="1360922" y="28680"/>
                      <a:pt x="1818311" y="0"/>
                    </a:cubicBezTo>
                    <a:lnTo>
                      <a:pt x="1818311" y="0"/>
                    </a:lnTo>
                    <a:cubicBezTo>
                      <a:pt x="2138333" y="-40585"/>
                      <a:pt x="2384267" y="39862"/>
                      <a:pt x="2672918" y="0"/>
                    </a:cubicBezTo>
                    <a:cubicBezTo>
                      <a:pt x="3044206" y="-12126"/>
                      <a:pt x="3166692" y="107527"/>
                      <a:pt x="3609350" y="0"/>
                    </a:cubicBezTo>
                    <a:cubicBezTo>
                      <a:pt x="3971436" y="-137529"/>
                      <a:pt x="4281944" y="168611"/>
                      <a:pt x="4545782" y="0"/>
                    </a:cubicBezTo>
                    <a:cubicBezTo>
                      <a:pt x="4640306" y="-93535"/>
                      <a:pt x="4970320" y="-7792"/>
                      <a:pt x="5371131" y="0"/>
                    </a:cubicBezTo>
                    <a:cubicBezTo>
                      <a:pt x="5605619" y="-103756"/>
                      <a:pt x="5941383" y="-57290"/>
                      <a:pt x="6258604" y="0"/>
                    </a:cubicBezTo>
                    <a:cubicBezTo>
                      <a:pt x="6427665" y="3216"/>
                      <a:pt x="6869727" y="62554"/>
                      <a:pt x="7021830" y="0"/>
                    </a:cubicBezTo>
                    <a:cubicBezTo>
                      <a:pt x="7155099" y="43047"/>
                      <a:pt x="7526121" y="-21439"/>
                      <a:pt x="7785058" y="0"/>
                    </a:cubicBezTo>
                    <a:cubicBezTo>
                      <a:pt x="8043673" y="114483"/>
                      <a:pt x="8154228" y="-6951"/>
                      <a:pt x="8486161" y="0"/>
                    </a:cubicBezTo>
                    <a:cubicBezTo>
                      <a:pt x="8752825" y="-9833"/>
                      <a:pt x="8913715" y="-54761"/>
                      <a:pt x="9187266" y="0"/>
                    </a:cubicBezTo>
                    <a:cubicBezTo>
                      <a:pt x="9420093" y="-11990"/>
                      <a:pt x="9551191" y="-61415"/>
                      <a:pt x="9950491" y="0"/>
                    </a:cubicBezTo>
                    <a:cubicBezTo>
                      <a:pt x="10352361" y="-34950"/>
                      <a:pt x="10411832" y="-98076"/>
                      <a:pt x="10758092" y="0"/>
                    </a:cubicBezTo>
                    <a:cubicBezTo>
                      <a:pt x="10873900" y="19550"/>
                      <a:pt x="10870675" y="10042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931567" y="501532"/>
                      <a:pt x="10937681" y="546844"/>
                      <a:pt x="10909881" y="765480"/>
                    </a:cubicBezTo>
                    <a:cubicBezTo>
                      <a:pt x="10986253" y="900714"/>
                      <a:pt x="11009192" y="1252549"/>
                      <a:pt x="10909881" y="1530954"/>
                    </a:cubicBezTo>
                    <a:cubicBezTo>
                      <a:pt x="10899554" y="1701483"/>
                      <a:pt x="10823003" y="1801987"/>
                      <a:pt x="10758092" y="1837155"/>
                    </a:cubicBezTo>
                    <a:cubicBezTo>
                      <a:pt x="10297237" y="1798412"/>
                      <a:pt x="10111374" y="1839055"/>
                      <a:pt x="9870619" y="1837155"/>
                    </a:cubicBezTo>
                    <a:cubicBezTo>
                      <a:pt x="9628468" y="1768646"/>
                      <a:pt x="9307647" y="1807068"/>
                      <a:pt x="9169516" y="1837155"/>
                    </a:cubicBezTo>
                    <a:cubicBezTo>
                      <a:pt x="9120140" y="1986372"/>
                      <a:pt x="8575184" y="1830694"/>
                      <a:pt x="8344166" y="1837155"/>
                    </a:cubicBezTo>
                    <a:cubicBezTo>
                      <a:pt x="8038902" y="1886100"/>
                      <a:pt x="7803840" y="1860252"/>
                      <a:pt x="7332447" y="1837155"/>
                    </a:cubicBezTo>
                    <a:cubicBezTo>
                      <a:pt x="7017116" y="1903501"/>
                      <a:pt x="6524999" y="1990977"/>
                      <a:pt x="6320727" y="1837155"/>
                    </a:cubicBezTo>
                    <a:cubicBezTo>
                      <a:pt x="6105467" y="1863853"/>
                      <a:pt x="5703446" y="2024948"/>
                      <a:pt x="5433254" y="1837155"/>
                    </a:cubicBezTo>
                    <a:cubicBezTo>
                      <a:pt x="5219033" y="1806934"/>
                      <a:pt x="4787652" y="1659227"/>
                      <a:pt x="4545782" y="1837155"/>
                    </a:cubicBezTo>
                    <a:cubicBezTo>
                      <a:pt x="4251874" y="1915584"/>
                      <a:pt x="3857008" y="1861009"/>
                      <a:pt x="3718449" y="1837155"/>
                    </a:cubicBezTo>
                    <a:cubicBezTo>
                      <a:pt x="3506599" y="1924202"/>
                      <a:pt x="3014773" y="1919944"/>
                      <a:pt x="2836568" y="1837155"/>
                    </a:cubicBezTo>
                    <a:cubicBezTo>
                      <a:pt x="2666063" y="1857090"/>
                      <a:pt x="2346456" y="1893554"/>
                      <a:pt x="1818311" y="1837155"/>
                    </a:cubicBezTo>
                    <a:lnTo>
                      <a:pt x="1818311" y="1837155"/>
                    </a:lnTo>
                    <a:cubicBezTo>
                      <a:pt x="1429751" y="1858745"/>
                      <a:pt x="1304172" y="1846001"/>
                      <a:pt x="1018379" y="1837155"/>
                    </a:cubicBezTo>
                    <a:cubicBezTo>
                      <a:pt x="792197" y="1913062"/>
                      <a:pt x="505864" y="1799464"/>
                      <a:pt x="151785" y="1837155"/>
                    </a:cubicBezTo>
                    <a:cubicBezTo>
                      <a:pt x="83477" y="1762072"/>
                      <a:pt x="-45485" y="1693295"/>
                      <a:pt x="0" y="1530954"/>
                    </a:cubicBezTo>
                    <a:cubicBezTo>
                      <a:pt x="35684" y="1165592"/>
                      <a:pt x="68493" y="1027116"/>
                      <a:pt x="0" y="765480"/>
                    </a:cubicBezTo>
                    <a:cubicBezTo>
                      <a:pt x="8964" y="667106"/>
                      <a:pt x="14053" y="622975"/>
                      <a:pt x="0" y="593252"/>
                    </a:cubicBezTo>
                    <a:cubicBezTo>
                      <a:pt x="20884" y="459831"/>
                      <a:pt x="-26966" y="41843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-1938" y="109626"/>
                      <a:pt x="78800" y="-45214"/>
                      <a:pt x="151785" y="0"/>
                    </a:cubicBezTo>
                    <a:cubicBezTo>
                      <a:pt x="266093" y="-10837"/>
                      <a:pt x="758066" y="103984"/>
                      <a:pt x="1018379" y="0"/>
                    </a:cubicBezTo>
                    <a:cubicBezTo>
                      <a:pt x="1250312" y="-35779"/>
                      <a:pt x="1655209" y="78715"/>
                      <a:pt x="1818311" y="0"/>
                    </a:cubicBezTo>
                    <a:lnTo>
                      <a:pt x="1818311" y="0"/>
                    </a:lnTo>
                    <a:cubicBezTo>
                      <a:pt x="2133419" y="-111740"/>
                      <a:pt x="2402688" y="-81610"/>
                      <a:pt x="2645644" y="0"/>
                    </a:cubicBezTo>
                    <a:cubicBezTo>
                      <a:pt x="2894769" y="120951"/>
                      <a:pt x="3161925" y="49163"/>
                      <a:pt x="3500251" y="0"/>
                    </a:cubicBezTo>
                    <a:cubicBezTo>
                      <a:pt x="3800007" y="-39162"/>
                      <a:pt x="4145711" y="-139216"/>
                      <a:pt x="4545782" y="0"/>
                    </a:cubicBezTo>
                    <a:cubicBezTo>
                      <a:pt x="4770258" y="-32670"/>
                      <a:pt x="5091849" y="9803"/>
                      <a:pt x="5246885" y="0"/>
                    </a:cubicBezTo>
                    <a:cubicBezTo>
                      <a:pt x="5310738" y="-42415"/>
                      <a:pt x="5692417" y="-84674"/>
                      <a:pt x="6258604" y="0"/>
                    </a:cubicBezTo>
                    <a:cubicBezTo>
                      <a:pt x="6542131" y="-72126"/>
                      <a:pt x="6782656" y="-40307"/>
                      <a:pt x="7083954" y="0"/>
                    </a:cubicBezTo>
                    <a:cubicBezTo>
                      <a:pt x="7243927" y="-104443"/>
                      <a:pt x="7693263" y="-59295"/>
                      <a:pt x="7909305" y="0"/>
                    </a:cubicBezTo>
                    <a:cubicBezTo>
                      <a:pt x="8311021" y="31968"/>
                      <a:pt x="8571485" y="-36377"/>
                      <a:pt x="8921023" y="0"/>
                    </a:cubicBezTo>
                    <a:cubicBezTo>
                      <a:pt x="9227904" y="-108191"/>
                      <a:pt x="9374273" y="-55292"/>
                      <a:pt x="9622127" y="0"/>
                    </a:cubicBezTo>
                    <a:cubicBezTo>
                      <a:pt x="9848713" y="46474"/>
                      <a:pt x="10231379" y="145906"/>
                      <a:pt x="10758092" y="0"/>
                    </a:cubicBezTo>
                    <a:cubicBezTo>
                      <a:pt x="10834136" y="-36990"/>
                      <a:pt x="10929063" y="9220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69123" y="501750"/>
                      <a:pt x="10919236" y="652374"/>
                      <a:pt x="10909881" y="765480"/>
                    </a:cubicBezTo>
                    <a:cubicBezTo>
                      <a:pt x="10951564" y="1120252"/>
                      <a:pt x="10892656" y="1235379"/>
                      <a:pt x="10909881" y="1530954"/>
                    </a:cubicBezTo>
                    <a:cubicBezTo>
                      <a:pt x="10884730" y="1697144"/>
                      <a:pt x="10816626" y="1824234"/>
                      <a:pt x="10758092" y="1837155"/>
                    </a:cubicBezTo>
                    <a:cubicBezTo>
                      <a:pt x="10298347" y="2009821"/>
                      <a:pt x="9999938" y="1740216"/>
                      <a:pt x="9746372" y="1837155"/>
                    </a:cubicBezTo>
                    <a:cubicBezTo>
                      <a:pt x="9474419" y="1853618"/>
                      <a:pt x="8994902" y="1779348"/>
                      <a:pt x="8734654" y="1837155"/>
                    </a:cubicBezTo>
                    <a:cubicBezTo>
                      <a:pt x="8467856" y="1943063"/>
                      <a:pt x="8167316" y="2073507"/>
                      <a:pt x="7847180" y="1837155"/>
                    </a:cubicBezTo>
                    <a:cubicBezTo>
                      <a:pt x="7481300" y="1783180"/>
                      <a:pt x="7094792" y="1928742"/>
                      <a:pt x="6897584" y="1837155"/>
                    </a:cubicBezTo>
                    <a:cubicBezTo>
                      <a:pt x="6782186" y="1653248"/>
                      <a:pt x="6189935" y="1850652"/>
                      <a:pt x="5885864" y="1837155"/>
                    </a:cubicBezTo>
                    <a:cubicBezTo>
                      <a:pt x="5527419" y="1727705"/>
                      <a:pt x="4968487" y="1796189"/>
                      <a:pt x="4545782" y="1837155"/>
                    </a:cubicBezTo>
                    <a:cubicBezTo>
                      <a:pt x="4140318" y="1888252"/>
                      <a:pt x="4024178" y="1913852"/>
                      <a:pt x="3582075" y="1837155"/>
                    </a:cubicBezTo>
                    <a:cubicBezTo>
                      <a:pt x="3190664" y="1800287"/>
                      <a:pt x="2961125" y="1900826"/>
                      <a:pt x="2618369" y="1837155"/>
                    </a:cubicBezTo>
                    <a:cubicBezTo>
                      <a:pt x="2205953" y="1707119"/>
                      <a:pt x="2128189" y="1874079"/>
                      <a:pt x="1818311" y="1837155"/>
                    </a:cubicBezTo>
                    <a:lnTo>
                      <a:pt x="1818311" y="1837155"/>
                    </a:lnTo>
                    <a:cubicBezTo>
                      <a:pt x="1691871" y="2021925"/>
                      <a:pt x="1438736" y="1732065"/>
                      <a:pt x="1035045" y="1837155"/>
                    </a:cubicBezTo>
                    <a:cubicBezTo>
                      <a:pt x="629213" y="1848435"/>
                      <a:pt x="481551" y="1916019"/>
                      <a:pt x="151785" y="1837155"/>
                    </a:cubicBezTo>
                    <a:cubicBezTo>
                      <a:pt x="20480" y="1840064"/>
                      <a:pt x="4440" y="1741412"/>
                      <a:pt x="0" y="1530954"/>
                    </a:cubicBezTo>
                    <a:cubicBezTo>
                      <a:pt x="48278" y="1245690"/>
                      <a:pt x="-16425" y="924028"/>
                      <a:pt x="0" y="765480"/>
                    </a:cubicBezTo>
                    <a:cubicBezTo>
                      <a:pt x="13438" y="734882"/>
                      <a:pt x="6236" y="642304"/>
                      <a:pt x="0" y="593252"/>
                    </a:cubicBezTo>
                    <a:cubicBezTo>
                      <a:pt x="-24253" y="539146"/>
                      <a:pt x="-22430" y="44835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8026" y="146855"/>
                      <a:pt x="61270" y="-21025"/>
                      <a:pt x="151785" y="0"/>
                    </a:cubicBezTo>
                    <a:cubicBezTo>
                      <a:pt x="271173" y="-123658"/>
                      <a:pt x="754919" y="90733"/>
                      <a:pt x="1018379" y="0"/>
                    </a:cubicBezTo>
                    <a:cubicBezTo>
                      <a:pt x="1304883" y="-61482"/>
                      <a:pt x="1684741" y="2999"/>
                      <a:pt x="1818311" y="0"/>
                    </a:cubicBezTo>
                    <a:lnTo>
                      <a:pt x="1818311" y="0"/>
                    </a:lnTo>
                    <a:cubicBezTo>
                      <a:pt x="2086025" y="-56449"/>
                      <a:pt x="2444490" y="-59870"/>
                      <a:pt x="2645644" y="0"/>
                    </a:cubicBezTo>
                    <a:cubicBezTo>
                      <a:pt x="2913827" y="98802"/>
                      <a:pt x="3177447" y="-3364"/>
                      <a:pt x="3500251" y="0"/>
                    </a:cubicBezTo>
                    <a:cubicBezTo>
                      <a:pt x="3831894" y="-226570"/>
                      <a:pt x="4139862" y="-92957"/>
                      <a:pt x="4545782" y="0"/>
                    </a:cubicBezTo>
                    <a:cubicBezTo>
                      <a:pt x="4828234" y="-86199"/>
                      <a:pt x="5120969" y="-94920"/>
                      <a:pt x="5246885" y="0"/>
                    </a:cubicBezTo>
                    <a:cubicBezTo>
                      <a:pt x="5431315" y="-28656"/>
                      <a:pt x="5935294" y="-4200"/>
                      <a:pt x="6258604" y="0"/>
                    </a:cubicBezTo>
                    <a:cubicBezTo>
                      <a:pt x="6638236" y="11119"/>
                      <a:pt x="6829321" y="-48738"/>
                      <a:pt x="7083954" y="0"/>
                    </a:cubicBezTo>
                    <a:cubicBezTo>
                      <a:pt x="7252023" y="-40976"/>
                      <a:pt x="7613681" y="49000"/>
                      <a:pt x="7909305" y="0"/>
                    </a:cubicBezTo>
                    <a:cubicBezTo>
                      <a:pt x="8173380" y="-86171"/>
                      <a:pt x="8657385" y="118970"/>
                      <a:pt x="8921023" y="0"/>
                    </a:cubicBezTo>
                    <a:cubicBezTo>
                      <a:pt x="9259452" y="-92727"/>
                      <a:pt x="9370585" y="-73875"/>
                      <a:pt x="9622127" y="0"/>
                    </a:cubicBezTo>
                    <a:cubicBezTo>
                      <a:pt x="9878160" y="14155"/>
                      <a:pt x="10228706" y="41252"/>
                      <a:pt x="10758092" y="0"/>
                    </a:cubicBezTo>
                    <a:cubicBezTo>
                      <a:pt x="10813887" y="52509"/>
                      <a:pt x="10964021" y="156076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51122" y="491268"/>
                      <a:pt x="10892732" y="622358"/>
                      <a:pt x="10909881" y="765480"/>
                    </a:cubicBezTo>
                    <a:cubicBezTo>
                      <a:pt x="10909565" y="1139647"/>
                      <a:pt x="10901923" y="1241635"/>
                      <a:pt x="10909881" y="1530954"/>
                    </a:cubicBezTo>
                    <a:cubicBezTo>
                      <a:pt x="10917311" y="1688364"/>
                      <a:pt x="10852855" y="1810370"/>
                      <a:pt x="10758092" y="1837155"/>
                    </a:cubicBezTo>
                    <a:cubicBezTo>
                      <a:pt x="10365814" y="1945493"/>
                      <a:pt x="9957681" y="1860688"/>
                      <a:pt x="9746372" y="1837155"/>
                    </a:cubicBezTo>
                    <a:cubicBezTo>
                      <a:pt x="9422781" y="1853327"/>
                      <a:pt x="9026565" y="1711569"/>
                      <a:pt x="8734654" y="1837155"/>
                    </a:cubicBezTo>
                    <a:cubicBezTo>
                      <a:pt x="8549437" y="1840563"/>
                      <a:pt x="8187721" y="1946123"/>
                      <a:pt x="7847180" y="1837155"/>
                    </a:cubicBezTo>
                    <a:cubicBezTo>
                      <a:pt x="7503802" y="1719397"/>
                      <a:pt x="7170256" y="1907501"/>
                      <a:pt x="6897584" y="1837155"/>
                    </a:cubicBezTo>
                    <a:cubicBezTo>
                      <a:pt x="6678867" y="1845726"/>
                      <a:pt x="6140343" y="1994839"/>
                      <a:pt x="5885864" y="1837155"/>
                    </a:cubicBezTo>
                    <a:cubicBezTo>
                      <a:pt x="5478008" y="1763048"/>
                      <a:pt x="4887393" y="1855992"/>
                      <a:pt x="4545782" y="1837155"/>
                    </a:cubicBezTo>
                    <a:cubicBezTo>
                      <a:pt x="4237767" y="1829071"/>
                      <a:pt x="4060838" y="1896680"/>
                      <a:pt x="3582075" y="1837155"/>
                    </a:cubicBezTo>
                    <a:cubicBezTo>
                      <a:pt x="3174433" y="1751192"/>
                      <a:pt x="3060647" y="1981897"/>
                      <a:pt x="2618369" y="1837155"/>
                    </a:cubicBezTo>
                    <a:cubicBezTo>
                      <a:pt x="2267555" y="1738664"/>
                      <a:pt x="2226643" y="1899558"/>
                      <a:pt x="1818311" y="1837155"/>
                    </a:cubicBezTo>
                    <a:lnTo>
                      <a:pt x="1818311" y="1837155"/>
                    </a:lnTo>
                    <a:cubicBezTo>
                      <a:pt x="1577195" y="1922015"/>
                      <a:pt x="1416032" y="1828248"/>
                      <a:pt x="1035045" y="1837155"/>
                    </a:cubicBezTo>
                    <a:cubicBezTo>
                      <a:pt x="717304" y="1820759"/>
                      <a:pt x="394423" y="1884930"/>
                      <a:pt x="151785" y="1837155"/>
                    </a:cubicBezTo>
                    <a:cubicBezTo>
                      <a:pt x="43453" y="1787738"/>
                      <a:pt x="-47639" y="1689270"/>
                      <a:pt x="0" y="1530954"/>
                    </a:cubicBezTo>
                    <a:cubicBezTo>
                      <a:pt x="-1575" y="1190028"/>
                      <a:pt x="41189" y="984623"/>
                      <a:pt x="0" y="765480"/>
                    </a:cubicBezTo>
                    <a:cubicBezTo>
                      <a:pt x="6594" y="721233"/>
                      <a:pt x="-12672" y="654195"/>
                      <a:pt x="0" y="593252"/>
                    </a:cubicBezTo>
                    <a:cubicBezTo>
                      <a:pt x="38595" y="554485"/>
                      <a:pt x="2950" y="43945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2201" y="137635"/>
                      <a:pt x="55934" y="-15705"/>
                      <a:pt x="151785" y="0"/>
                    </a:cubicBezTo>
                    <a:cubicBezTo>
                      <a:pt x="293794" y="-145590"/>
                      <a:pt x="770387" y="121836"/>
                      <a:pt x="1018379" y="0"/>
                    </a:cubicBezTo>
                    <a:cubicBezTo>
                      <a:pt x="1318087" y="-74241"/>
                      <a:pt x="1671844" y="40595"/>
                      <a:pt x="1818311" y="0"/>
                    </a:cubicBezTo>
                    <a:lnTo>
                      <a:pt x="1818311" y="0"/>
                    </a:lnTo>
                    <a:cubicBezTo>
                      <a:pt x="2087093" y="-20587"/>
                      <a:pt x="2440218" y="-80723"/>
                      <a:pt x="2645644" y="0"/>
                    </a:cubicBezTo>
                    <a:cubicBezTo>
                      <a:pt x="2914869" y="102084"/>
                      <a:pt x="3149358" y="-30818"/>
                      <a:pt x="3500251" y="0"/>
                    </a:cubicBezTo>
                    <a:cubicBezTo>
                      <a:pt x="3827131" y="-220488"/>
                      <a:pt x="4198573" y="-131526"/>
                      <a:pt x="4545782" y="0"/>
                    </a:cubicBezTo>
                    <a:cubicBezTo>
                      <a:pt x="4822521" y="-96652"/>
                      <a:pt x="5095974" y="-82854"/>
                      <a:pt x="5246885" y="0"/>
                    </a:cubicBezTo>
                    <a:cubicBezTo>
                      <a:pt x="5466335" y="-151861"/>
                      <a:pt x="5955816" y="-105544"/>
                      <a:pt x="6258604" y="0"/>
                    </a:cubicBezTo>
                    <a:cubicBezTo>
                      <a:pt x="6646551" y="-35871"/>
                      <a:pt x="6849480" y="-71074"/>
                      <a:pt x="7083954" y="0"/>
                    </a:cubicBezTo>
                    <a:cubicBezTo>
                      <a:pt x="7278598" y="-12643"/>
                      <a:pt x="7640239" y="59781"/>
                      <a:pt x="7909305" y="0"/>
                    </a:cubicBezTo>
                    <a:cubicBezTo>
                      <a:pt x="8168378" y="-96478"/>
                      <a:pt x="8615957" y="77580"/>
                      <a:pt x="8921023" y="0"/>
                    </a:cubicBezTo>
                    <a:cubicBezTo>
                      <a:pt x="9227351" y="-65508"/>
                      <a:pt x="9368681" y="-70542"/>
                      <a:pt x="9622127" y="0"/>
                    </a:cubicBezTo>
                    <a:cubicBezTo>
                      <a:pt x="9947760" y="56183"/>
                      <a:pt x="10249669" y="95945"/>
                      <a:pt x="10758092" y="0"/>
                    </a:cubicBezTo>
                    <a:cubicBezTo>
                      <a:pt x="10813300" y="20382"/>
                      <a:pt x="11003682" y="81341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46774" y="489943"/>
                      <a:pt x="10897873" y="662234"/>
                      <a:pt x="10909881" y="765480"/>
                    </a:cubicBezTo>
                    <a:cubicBezTo>
                      <a:pt x="10904368" y="1142026"/>
                      <a:pt x="10898772" y="1230595"/>
                      <a:pt x="10909881" y="1530954"/>
                    </a:cubicBezTo>
                    <a:cubicBezTo>
                      <a:pt x="10929419" y="1693758"/>
                      <a:pt x="10851714" y="1831313"/>
                      <a:pt x="10758092" y="1837155"/>
                    </a:cubicBezTo>
                    <a:cubicBezTo>
                      <a:pt x="10403843" y="1896361"/>
                      <a:pt x="10087546" y="1856423"/>
                      <a:pt x="9746372" y="1837155"/>
                    </a:cubicBezTo>
                    <a:cubicBezTo>
                      <a:pt x="9532647" y="1805335"/>
                      <a:pt x="9014641" y="1597814"/>
                      <a:pt x="8734654" y="1837155"/>
                    </a:cubicBezTo>
                    <a:cubicBezTo>
                      <a:pt x="8551782" y="1833037"/>
                      <a:pt x="8185393" y="1927139"/>
                      <a:pt x="7847180" y="1837155"/>
                    </a:cubicBezTo>
                    <a:cubicBezTo>
                      <a:pt x="7513036" y="1750019"/>
                      <a:pt x="7143301" y="1923511"/>
                      <a:pt x="6897584" y="1837155"/>
                    </a:cubicBezTo>
                    <a:cubicBezTo>
                      <a:pt x="6701172" y="1886328"/>
                      <a:pt x="6163850" y="1898495"/>
                      <a:pt x="5885864" y="1837155"/>
                    </a:cubicBezTo>
                    <a:cubicBezTo>
                      <a:pt x="5494791" y="1666235"/>
                      <a:pt x="4953665" y="1793120"/>
                      <a:pt x="4545782" y="1837155"/>
                    </a:cubicBezTo>
                    <a:cubicBezTo>
                      <a:pt x="4195546" y="1833623"/>
                      <a:pt x="4055293" y="1857359"/>
                      <a:pt x="3582075" y="1837155"/>
                    </a:cubicBezTo>
                    <a:cubicBezTo>
                      <a:pt x="3239488" y="1782720"/>
                      <a:pt x="3071004" y="1986833"/>
                      <a:pt x="2618369" y="1837155"/>
                    </a:cubicBezTo>
                    <a:cubicBezTo>
                      <a:pt x="2203134" y="1759494"/>
                      <a:pt x="2225203" y="1919725"/>
                      <a:pt x="1818311" y="1837155"/>
                    </a:cubicBezTo>
                    <a:lnTo>
                      <a:pt x="1818311" y="1837155"/>
                    </a:lnTo>
                    <a:cubicBezTo>
                      <a:pt x="1647354" y="1967726"/>
                      <a:pt x="1426492" y="1811060"/>
                      <a:pt x="1035045" y="1837155"/>
                    </a:cubicBezTo>
                    <a:cubicBezTo>
                      <a:pt x="673478" y="1782466"/>
                      <a:pt x="326279" y="1879269"/>
                      <a:pt x="151785" y="1837155"/>
                    </a:cubicBezTo>
                    <a:cubicBezTo>
                      <a:pt x="76445" y="1782413"/>
                      <a:pt x="-47406" y="1686064"/>
                      <a:pt x="0" y="1530954"/>
                    </a:cubicBezTo>
                    <a:cubicBezTo>
                      <a:pt x="-37819" y="1159853"/>
                      <a:pt x="58153" y="958926"/>
                      <a:pt x="0" y="765480"/>
                    </a:cubicBezTo>
                    <a:cubicBezTo>
                      <a:pt x="17966" y="701797"/>
                      <a:pt x="-17863" y="662302"/>
                      <a:pt x="0" y="593252"/>
                    </a:cubicBezTo>
                    <a:cubicBezTo>
                      <a:pt x="21673" y="575512"/>
                      <a:pt x="6510" y="424674"/>
                      <a:pt x="0" y="306192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4162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</a:t>
            </a: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500</Words>
  <Application>Microsoft Office PowerPoint</Application>
  <PresentationFormat>Widescreen</PresentationFormat>
  <Paragraphs>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Chango</vt:lpstr>
      <vt:lpstr>SVN-Hole Hearted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27</cp:revision>
  <dcterms:created xsi:type="dcterms:W3CDTF">2024-06-25T08:18:34Z</dcterms:created>
  <dcterms:modified xsi:type="dcterms:W3CDTF">2025-12-03T13:37:28Z</dcterms:modified>
</cp:coreProperties>
</file>