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8" r:id="rId5"/>
    <p:sldId id="331" r:id="rId6"/>
    <p:sldId id="263" r:id="rId7"/>
    <p:sldId id="256" r:id="rId8"/>
    <p:sldId id="267" r:id="rId9"/>
    <p:sldId id="259" r:id="rId10"/>
    <p:sldId id="257" r:id="rId11"/>
    <p:sldId id="280" r:id="rId12"/>
    <p:sldId id="262" r:id="rId13"/>
    <p:sldId id="275" r:id="rId14"/>
    <p:sldId id="332" r:id="rId15"/>
    <p:sldId id="333" r:id="rId16"/>
    <p:sldId id="334" r:id="rId17"/>
    <p:sldId id="273" r:id="rId18"/>
    <p:sldId id="335" r:id="rId19"/>
    <p:sldId id="276" r:id="rId20"/>
    <p:sldId id="11676" r:id="rId21"/>
    <p:sldId id="271" r:id="rId22"/>
    <p:sldId id="11677" r:id="rId23"/>
    <p:sldId id="11678" r:id="rId24"/>
    <p:sldId id="266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69" autoAdjust="0"/>
  </p:normalViewPr>
  <p:slideViewPr>
    <p:cSldViewPr>
      <p:cViewPr varScale="1">
        <p:scale>
          <a:sx n="50" d="100"/>
          <a:sy n="50" d="100"/>
        </p:scale>
        <p:origin x="94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4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755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8" indent="-457188" algn="l" defTabSz="182875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1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5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15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.svg"/><Relationship Id="rId17" Type="http://schemas.openxmlformats.org/officeDocument/2006/relationships/image" Target="../media/image61.png"/><Relationship Id="rId2" Type="http://schemas.openxmlformats.org/officeDocument/2006/relationships/image" Target="../media/image1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4.png"/><Relationship Id="rId5" Type="http://schemas.openxmlformats.org/officeDocument/2006/relationships/image" Target="../media/image53.png"/><Relationship Id="rId15" Type="http://schemas.openxmlformats.org/officeDocument/2006/relationships/image" Target="../media/image59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14.svg"/><Relationship Id="rId10" Type="http://schemas.openxmlformats.org/officeDocument/2006/relationships/image" Target="../media/image17.gif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91EB-95BE-8E3F-2D75-1763053A1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6288"/>
            <a:ext cx="7681771" cy="648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6BDB7-6276-FA3D-B7B2-35E4CDC8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1700"/>
            <a:ext cx="4958149" cy="61150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3162300"/>
            <a:ext cx="10591800" cy="3581401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509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thể có nhưng sẽ bị chập chờn trong khi gọi. Vì mức sóng điện thoại bị yếu.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5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hiện được cuộc gọi bình thường.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AB3A2C-4153-E148-E4EC-497661CA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76500"/>
            <a:ext cx="51679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 được cuộc gọi bình thường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3798F5-EC2E-8008-1CDE-5DB23F48C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24100"/>
            <a:ext cx="513655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B0F888-0774-ED8E-1D28-10F639AA044B}"/>
              </a:ext>
            </a:extLst>
          </p:cNvPr>
          <p:cNvSpPr/>
          <p:nvPr/>
        </p:nvSpPr>
        <p:spPr>
          <a:xfrm>
            <a:off x="838200" y="495300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04900"/>
            <a:ext cx="2743200" cy="271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3810000" y="2171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076700"/>
            <a:ext cx="234028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3733800" y="5067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743700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FC35C-283A-4D02-7253-D094A93F0019}"/>
              </a:ext>
            </a:extLst>
          </p:cNvPr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1333500"/>
            <a:ext cx="175260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7CB3E-8375-233A-9DD9-6960CE006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8288000" cy="10287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65813">
            <a:off x="4596382" y="5426720"/>
            <a:ext cx="4750799" cy="51135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5975" y="5138044"/>
            <a:ext cx="3532778" cy="45861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02F52-7AB7-74A1-A5E5-CF265CF2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247900"/>
            <a:ext cx="105104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CB25-EC34-FD15-D7EC-466707C28B92}"/>
              </a:ext>
            </a:extLst>
          </p:cNvPr>
          <p:cNvGrpSpPr/>
          <p:nvPr/>
        </p:nvGrpSpPr>
        <p:grpSpPr>
          <a:xfrm>
            <a:off x="4638198" y="458224"/>
            <a:ext cx="11973402" cy="8495276"/>
            <a:chOff x="4638198" y="458224"/>
            <a:chExt cx="7145383" cy="4616263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C5B48295-ACA3-DDB7-16C0-77AA74653097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4616263"/>
              <a:chOff x="0" y="0"/>
              <a:chExt cx="9454516" cy="6180730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292BC38D-876B-E77E-6E9C-4C7D76110DC7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6180730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4EE5A47B-61A0-BDEF-729B-18AAB7CE408F}"/>
                </a:ext>
              </a:extLst>
            </p:cNvPr>
            <p:cNvSpPr txBox="1"/>
            <p:nvPr/>
          </p:nvSpPr>
          <p:spPr>
            <a:xfrm>
              <a:off x="4917011" y="643997"/>
              <a:ext cx="6673411" cy="3612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Chia lớp thành 2 đội.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Mỗi đội đều được nhận các bộ thẻ biểu tượng và bộ thẻ tên mô tả tương ứng (hai đội không trùng nhau).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Lượt đầu tiên hai đội sẽ cử đại diện bốc thăm xem đội nào được thách đấu trước. Những lượt sau đội thắng sẽ được thách đấu.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Khi nghe hiệu lệnh của trọng tài, đội thách đấu sẽ đưa ra một biểu tượng hoặc một thẻ tên mô tả tương ứng, trong vòng 5 giây đội kia phải đưa ra được đáp án. Đội nào đúng sẽ ghi 1 điểm.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Trong thời gian 5 phút đội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 nhiều điểm và thách đấu hết thẻ của đội mình sẽ chiến thắng..</a:t>
              </a:r>
            </a:p>
          </p:txBody>
        </p:sp>
      </p:grpSp>
      <p:sp>
        <p:nvSpPr>
          <p:cNvPr id="8" name="Freeform 11">
            <a:extLst>
              <a:ext uri="{FF2B5EF4-FFF2-40B4-BE49-F238E27FC236}">
                <a16:creationId xmlns:a16="http://schemas.microsoft.com/office/drawing/2014/main" id="{8C4174EE-D222-0544-EEAA-6C5169036186}"/>
              </a:ext>
            </a:extLst>
          </p:cNvPr>
          <p:cNvSpPr/>
          <p:nvPr/>
        </p:nvSpPr>
        <p:spPr>
          <a:xfrm>
            <a:off x="381000" y="6134100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7444F1-C0A9-F20B-19A0-416C201D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14900"/>
            <a:ext cx="44382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89A2FC2-7CB6-91E1-5E1F-2B6CEF488C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005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032"/>
            <a:ext cx="18288000" cy="775096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1903862" y="0"/>
            <a:ext cx="14289206" cy="253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9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“Chuyền bóng”</a:t>
            </a:r>
            <a:endParaRPr lang="en-US" sz="99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7482783" y="1555846"/>
            <a:ext cx="614147" cy="5315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3815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hia sẻ về những biểu tượng của điện thoại mà em thường sử dụng nhất. Vì sao?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07A98-6111-C4B3-FE3F-D43610D635B2}"/>
              </a:ext>
            </a:extLst>
          </p:cNvPr>
          <p:cNvSpPr/>
          <p:nvPr/>
        </p:nvSpPr>
        <p:spPr>
          <a:xfrm>
            <a:off x="533400" y="495300"/>
            <a:ext cx="175260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3D54FE81-7A1A-EDB6-9FAB-BE285EBB6BD2}"/>
              </a:ext>
            </a:extLst>
          </p:cNvPr>
          <p:cNvSpPr/>
          <p:nvPr/>
        </p:nvSpPr>
        <p:spPr>
          <a:xfrm>
            <a:off x="957263" y="3351063"/>
            <a:ext cx="16873538" cy="6307287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6B15C-AAC1-AB09-EC3D-C3589FC368D0}"/>
              </a:ext>
            </a:extLst>
          </p:cNvPr>
          <p:cNvSpPr txBox="1"/>
          <p:nvPr/>
        </p:nvSpPr>
        <p:spPr>
          <a:xfrm>
            <a:off x="1285877" y="3591962"/>
            <a:ext cx="10901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 defTabSz="13716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chuyền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E15A4-0148-77AC-91CF-33397CC2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07" y="3514724"/>
            <a:ext cx="5359985" cy="2628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2B647-15C7-149A-C9FE-4EF38A7EE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379" y="1276661"/>
            <a:ext cx="4709568" cy="1618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2C1A5-1FEA-39AB-F919-CCF867CE3741}"/>
              </a:ext>
            </a:extLst>
          </p:cNvPr>
          <p:cNvSpPr txBox="1"/>
          <p:nvPr/>
        </p:nvSpPr>
        <p:spPr>
          <a:xfrm>
            <a:off x="1371600" y="6515100"/>
            <a:ext cx="1555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defTabSz="13716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GV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Dừng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4800" dirty="0">
                <a:latin typeface="Cambria" panose="02040503050406030204" pitchFamily="18" charset="0"/>
                <a:ea typeface="Cambria" panose="02040503050406030204" pitchFamily="18" charset="0"/>
              </a:rPr>
              <a:t>nêu được 1 tác dụng của điện thoại.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8C869-DC4F-871D-0186-B65CC66B09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BC7-267C-5CDC-69C5-CA58B9F3F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B53A2-EE1E-5A02-4CFA-52BF09A91A1C}"/>
              </a:ext>
            </a:extLst>
          </p:cNvPr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691B7-86B2-0AE1-576E-CCBC91E8B9EB}"/>
              </a:ext>
            </a:extLst>
          </p:cNvPr>
          <p:cNvCxnSpPr>
            <a:cxnSpLocks/>
          </p:cNvCxnSpPr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94373-1499-35BD-F624-29E6D4975816}"/>
              </a:ext>
            </a:extLst>
          </p:cNvPr>
          <p:cNvCxnSpPr>
            <a:cxnSpLocks/>
          </p:cNvCxnSpPr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1B08A-CC6B-C2B5-AD32-5903A17E4A09}"/>
              </a:ext>
            </a:extLst>
          </p:cNvPr>
          <p:cNvCxnSpPr>
            <a:cxnSpLocks/>
          </p:cNvCxnSpPr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BC94B-B1EE-A294-6D92-9CB744A90843}"/>
              </a:ext>
            </a:extLst>
          </p:cNvPr>
          <p:cNvCxnSpPr>
            <a:cxnSpLocks/>
          </p:cNvCxnSpPr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D20BD6-DBE2-9AEA-5B48-B95C2EFF78AF}"/>
              </a:ext>
            </a:extLst>
          </p:cNvPr>
          <p:cNvCxnSpPr>
            <a:cxnSpLocks/>
          </p:cNvCxnSpPr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98B5D-16B6-6ACB-54D5-7C3AF633B81B}"/>
              </a:ext>
            </a:extLst>
          </p:cNvPr>
          <p:cNvCxnSpPr>
            <a:cxnSpLocks/>
          </p:cNvCxnSpPr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58123F-41EE-42F2-789C-DC6694D985CE}"/>
              </a:ext>
            </a:extLst>
          </p:cNvPr>
          <p:cNvCxnSpPr>
            <a:cxnSpLocks/>
          </p:cNvCxnSpPr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992FD0-0483-14BF-A6BA-1CFB9917A86C}"/>
              </a:ext>
            </a:extLst>
          </p:cNvPr>
          <p:cNvCxnSpPr>
            <a:cxnSpLocks/>
          </p:cNvCxnSpPr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474</Words>
  <Application>Microsoft Office PowerPoint</Application>
  <PresentationFormat>Custom</PresentationFormat>
  <Paragraphs>34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Cambria</vt:lpstr>
      <vt:lpstr>Times New Roman</vt:lpstr>
      <vt:lpstr>Office Theme</vt:lpstr>
      <vt:lpstr>Custom Design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luyen</cp:lastModifiedBy>
  <cp:revision>45</cp:revision>
  <dcterms:created xsi:type="dcterms:W3CDTF">2006-08-16T00:00:00Z</dcterms:created>
  <dcterms:modified xsi:type="dcterms:W3CDTF">2025-12-03T09:41:31Z</dcterms:modified>
  <dc:identifier>DAGGBMTwqNQ</dc:identifier>
</cp:coreProperties>
</file>