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44" r:id="rId2"/>
    <p:sldMasterId id="2147483821" r:id="rId3"/>
    <p:sldMasterId id="2147483899" r:id="rId4"/>
    <p:sldMasterId id="2147483931" r:id="rId5"/>
  </p:sldMasterIdLst>
  <p:notesMasterIdLst>
    <p:notesMasterId r:id="rId11"/>
  </p:notesMasterIdLst>
  <p:sldIdLst>
    <p:sldId id="313" r:id="rId6"/>
    <p:sldId id="315" r:id="rId7"/>
    <p:sldId id="273" r:id="rId8"/>
    <p:sldId id="325" r:id="rId9"/>
    <p:sldId id="38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4" d="100"/>
          <a:sy n="114"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E6DFA-1D23-4990-83D3-E2DED816A36D}"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04A8B-662A-4ABB-BB0E-3F54C46CC3AA}" type="slidenum">
              <a:rPr lang="en-US" smtClean="0"/>
              <a:t>‹#›</a:t>
            </a:fld>
            <a:endParaRPr lang="en-US"/>
          </a:p>
        </p:txBody>
      </p:sp>
    </p:spTree>
    <p:extLst>
      <p:ext uri="{BB962C8B-B14F-4D97-AF65-F5344CB8AC3E}">
        <p14:creationId xmlns:p14="http://schemas.microsoft.com/office/powerpoint/2010/main" val="413302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CCEDA-E65C-456E-B001-9A7323654A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67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6B5A-DB48-43C0-9059-D062B7718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5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3621686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9808942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2664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7901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9100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4511431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116546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809249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773868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5894732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804328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2256574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85191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639794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79867" y="1006497"/>
            <a:ext cx="7232400" cy="266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333">
                <a:solidFill>
                  <a:srgbClr val="191919"/>
                </a:solidFill>
                <a:latin typeface="Chau Philomene One" panose="02000806040000020003"/>
                <a:ea typeface="Chau Philomene One" panose="02000806040000020003"/>
                <a:cs typeface="Chau Philomene One" panose="02000806040000020003"/>
                <a:sym typeface="Chau Philomene One" panose="02000806040000020003"/>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479733" y="3480297"/>
            <a:ext cx="7232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Didact Gothic" panose="00000500000000000000"/>
                <a:ea typeface="Didact Gothic" panose="00000500000000000000"/>
                <a:cs typeface="Didact Gothic" panose="00000500000000000000"/>
                <a:sym typeface="Didact Gothic" panose="0000050000000000000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a:off x="1576469" y="5372468"/>
            <a:ext cx="9228779" cy="1524305"/>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3446536" y="5583767"/>
            <a:ext cx="5241917" cy="1508087"/>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4;p2"/>
          <p:cNvGrpSpPr/>
          <p:nvPr/>
        </p:nvGrpSpPr>
        <p:grpSpPr>
          <a:xfrm>
            <a:off x="-7586" y="4962802"/>
            <a:ext cx="5081812" cy="1952245"/>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17;p2"/>
          <p:cNvGrpSpPr/>
          <p:nvPr/>
        </p:nvGrpSpPr>
        <p:grpSpPr>
          <a:xfrm flipH="1">
            <a:off x="7110201" y="4962802"/>
            <a:ext cx="5081812" cy="1952245"/>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 name="Google Shape;20;p2"/>
          <p:cNvGrpSpPr/>
          <p:nvPr/>
        </p:nvGrpSpPr>
        <p:grpSpPr>
          <a:xfrm>
            <a:off x="10549015" y="210196"/>
            <a:ext cx="1872580" cy="5935597"/>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 name="Google Shape;33;p2"/>
          <p:cNvGrpSpPr/>
          <p:nvPr/>
        </p:nvGrpSpPr>
        <p:grpSpPr>
          <a:xfrm>
            <a:off x="-525947" y="-6470"/>
            <a:ext cx="2169080" cy="5889428"/>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5247301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2632544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427465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539683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6350771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758187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0911555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9855155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151729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38218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693161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1213259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418268837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09318128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201041"/>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72820036"/>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576946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29939439"/>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1449552"/>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5053481"/>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080186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07666548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5993836"/>
            <a:ext cx="12192000" cy="768387"/>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9" name="Google Shape;9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6087100"/>
            <a:ext cx="12192000" cy="1183117"/>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3715629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669806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7991488"/>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5412129"/>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296387963"/>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4912517"/>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8698502"/>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0945129"/>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8536075"/>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624318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4203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128658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8169653"/>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0534568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9542029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49918"/>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5576081"/>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6756113"/>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2509776"/>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5827557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5183407"/>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419059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48269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8784106"/>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801860486"/>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114629716"/>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929390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29320388"/>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0892548"/>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22859214"/>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70580"/>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4771166"/>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529411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842114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000822008"/>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0593801"/>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80157659"/>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7910474"/>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47588110"/>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34637320"/>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6321900"/>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1736853"/>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6116142"/>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350906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299256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749094"/>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9291449"/>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44357187"/>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5300430"/>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1457273"/>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25122249"/>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839840"/>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5609050"/>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18291337"/>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059483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4341814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131414"/>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9219242"/>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432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601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13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42863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5865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93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4375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899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theme" Target="../theme/theme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5.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2025/11/14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25735367"/>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1476428284"/>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35929FD-1A23-8E8B-77B9-DB72A23F536C}"/>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4269102875"/>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15839436"/>
      </p:ext>
    </p:extLst>
  </p:cSld>
  <p:clrMap bg1="lt1" tx1="dk1" bg2="dk2"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 id="2147483929" r:id="rId30"/>
    <p:sldLayoutId id="2147483930"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3340604"/>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5247" y="-342899"/>
            <a:ext cx="1959169" cy="1655497"/>
          </a:xfrm>
          <a:prstGeom prst="rect">
            <a:avLst/>
          </a:prstGeom>
        </p:spPr>
      </p:pic>
      <p:sp>
        <p:nvSpPr>
          <p:cNvPr id="9" name="Rectangle: Rounded Corners 8">
            <a:extLst>
              <a:ext uri="{FF2B5EF4-FFF2-40B4-BE49-F238E27FC236}">
                <a16:creationId xmlns:a16="http://schemas.microsoft.com/office/drawing/2014/main" id="{9B077977-4AC7-38FE-63C7-DF5578EAB156}"/>
              </a:ext>
            </a:extLst>
          </p:cNvPr>
          <p:cNvSpPr/>
          <p:nvPr/>
        </p:nvSpPr>
        <p:spPr>
          <a:xfrm>
            <a:off x="1746607" y="400692"/>
            <a:ext cx="8630292" cy="3770615"/>
          </a:xfrm>
          <a:prstGeom prst="roundRect">
            <a:avLst/>
          </a:prstGeom>
          <a:solidFill>
            <a:schemeClr val="tx2">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18">
            <a:extLst>
              <a:ext uri="{FF2B5EF4-FFF2-40B4-BE49-F238E27FC236}">
                <a16:creationId xmlns:a16="http://schemas.microsoft.com/office/drawing/2014/main" id="{6D6CA241-58C3-F49F-81D3-A73DF1AC1A81}"/>
              </a:ext>
            </a:extLst>
          </p:cNvPr>
          <p:cNvSpPr txBox="1"/>
          <p:nvPr/>
        </p:nvSpPr>
        <p:spPr>
          <a:xfrm>
            <a:off x="2709476" y="650846"/>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11">
            <a:extLst>
              <a:ext uri="{FF2B5EF4-FFF2-40B4-BE49-F238E27FC236}">
                <a16:creationId xmlns:a16="http://schemas.microsoft.com/office/drawing/2014/main" id="{0F38AAF9-AF44-BE42-FD07-6F74FE92F40D}"/>
              </a:ext>
            </a:extLst>
          </p:cNvPr>
          <p:cNvPicPr>
            <a:picLocks noChangeAspect="1"/>
          </p:cNvPicPr>
          <p:nvPr/>
        </p:nvPicPr>
        <p:blipFill>
          <a:blip r:embed="rId6"/>
          <a:stretch>
            <a:fillRect/>
          </a:stretch>
        </p:blipFill>
        <p:spPr>
          <a:xfrm>
            <a:off x="2056657" y="1194148"/>
            <a:ext cx="8047417" cy="749873"/>
          </a:xfrm>
          <a:prstGeom prst="rect">
            <a:avLst/>
          </a:prstGeom>
        </p:spPr>
      </p:pic>
      <p:pic>
        <p:nvPicPr>
          <p:cNvPr id="3" name="Picture 2">
            <a:extLst>
              <a:ext uri="{FF2B5EF4-FFF2-40B4-BE49-F238E27FC236}">
                <a16:creationId xmlns:a16="http://schemas.microsoft.com/office/drawing/2014/main" id="{1431B077-3874-25DE-4F80-4C6523F97830}"/>
              </a:ext>
            </a:extLst>
          </p:cNvPr>
          <p:cNvPicPr>
            <a:picLocks noChangeAspect="1"/>
          </p:cNvPicPr>
          <p:nvPr/>
        </p:nvPicPr>
        <p:blipFill>
          <a:blip r:embed="rId7"/>
          <a:stretch>
            <a:fillRect/>
          </a:stretch>
        </p:blipFill>
        <p:spPr>
          <a:xfrm>
            <a:off x="2524455" y="1804307"/>
            <a:ext cx="7041490" cy="2517866"/>
          </a:xfrm>
          <a:prstGeom prst="rect">
            <a:avLst/>
          </a:prstGeom>
        </p:spPr>
      </p:pic>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F4EE329-ED9D-9BE1-42C0-22FD9226CB03}"/>
              </a:ext>
            </a:extLst>
          </p:cNvPr>
          <p:cNvSpPr/>
          <p:nvPr/>
        </p:nvSpPr>
        <p:spPr>
          <a:xfrm>
            <a:off x="1729375" y="736270"/>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1. Chia </a:t>
            </a:r>
            <a:r>
              <a:rPr kumimoji="0" lang="en-US" sz="4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sẻ</a:t>
            </a:r>
            <a:r>
              <a:rPr kumimoji="0" lang="en-US" sz="44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4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về</a:t>
            </a:r>
            <a:r>
              <a:rPr kumimoji="0" lang="en-US" sz="44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4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nơi</a:t>
            </a:r>
            <a:r>
              <a:rPr kumimoji="0" lang="en-US" sz="44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4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4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4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yêu</a:t>
            </a:r>
            <a:r>
              <a:rPr kumimoji="0" lang="en-US" sz="44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4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thích</a:t>
            </a:r>
            <a:r>
              <a:rPr kumimoji="0" lang="en-US" sz="44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4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nhất</a:t>
            </a:r>
            <a:r>
              <a:rPr kumimoji="0" lang="en-US" sz="44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4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44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4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trường</a:t>
            </a:r>
            <a:endParaRPr kumimoji="0" lang="en-US" sz="4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07BAD81-3BA1-17F8-FE3F-10E7365F4D67}"/>
              </a:ext>
            </a:extLst>
          </p:cNvPr>
          <p:cNvPicPr>
            <a:picLocks noChangeAspect="1"/>
          </p:cNvPicPr>
          <p:nvPr/>
        </p:nvPicPr>
        <p:blipFill>
          <a:blip r:embed="rId2"/>
          <a:stretch>
            <a:fillRect/>
          </a:stretch>
        </p:blipFill>
        <p:spPr>
          <a:xfrm>
            <a:off x="2681287" y="2814636"/>
            <a:ext cx="8033585" cy="3452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1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3140" y="1216725"/>
            <a:ext cx="2542544" cy="4908215"/>
          </a:xfrm>
          <a:prstGeom prst="rect">
            <a:avLst/>
          </a:prstGeom>
        </p:spPr>
      </p:pic>
      <p:grpSp>
        <p:nvGrpSpPr>
          <p:cNvPr id="5" name="Group 4">
            <a:extLst>
              <a:ext uri="{FF2B5EF4-FFF2-40B4-BE49-F238E27FC236}">
                <a16:creationId xmlns:a16="http://schemas.microsoft.com/office/drawing/2014/main" id="{B5A80389-8DE0-4A36-ADC4-1CF7DFA44D3E}"/>
              </a:ext>
            </a:extLst>
          </p:cNvPr>
          <p:cNvGrpSpPr/>
          <p:nvPr/>
        </p:nvGrpSpPr>
        <p:grpSpPr>
          <a:xfrm>
            <a:off x="518160" y="1179919"/>
            <a:ext cx="8257844" cy="3261452"/>
            <a:chOff x="640080" y="1216725"/>
            <a:chExt cx="9284332" cy="2185143"/>
          </a:xfrm>
        </p:grpSpPr>
        <p:grpSp>
          <p:nvGrpSpPr>
            <p:cNvPr id="4" name="Group 3"/>
            <p:cNvGrpSpPr/>
            <p:nvPr/>
          </p:nvGrpSpPr>
          <p:grpSpPr>
            <a:xfrm>
              <a:off x="640080" y="1216725"/>
              <a:ext cx="9284332" cy="2185143"/>
              <a:chOff x="640080" y="1216725"/>
              <a:chExt cx="9284332" cy="2185143"/>
            </a:xfrm>
          </p:grpSpPr>
          <p:pic>
            <p:nvPicPr>
              <p:cNvPr id="66" name="Picture 6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0080" y="1216725"/>
                <a:ext cx="9284332" cy="2185143"/>
              </a:xfrm>
              <a:prstGeom prst="rect">
                <a:avLst/>
              </a:prstGeom>
            </p:spPr>
          </p:pic>
          <p:pic>
            <p:nvPicPr>
              <p:cNvPr id="3" name="Picture 2"/>
              <p:cNvPicPr>
                <a:picLocks noChangeAspect="1"/>
              </p:cNvPicPr>
              <p:nvPr/>
            </p:nvPicPr>
            <p:blipFill>
              <a:blip r:embed="rId5"/>
              <a:stretch>
                <a:fillRect/>
              </a:stretch>
            </p:blipFill>
            <p:spPr>
              <a:xfrm>
                <a:off x="822174" y="1623033"/>
                <a:ext cx="8065707" cy="1432684"/>
              </a:xfrm>
              <a:prstGeom prst="rect">
                <a:avLst/>
              </a:prstGeom>
            </p:spPr>
          </p:pic>
        </p:grpSp>
        <p:sp>
          <p:nvSpPr>
            <p:cNvPr id="2" name="Rectangle: Rounded Corners 1">
              <a:extLst>
                <a:ext uri="{FF2B5EF4-FFF2-40B4-BE49-F238E27FC236}">
                  <a16:creationId xmlns:a16="http://schemas.microsoft.com/office/drawing/2014/main" id="{1E23E81D-B8B8-444E-B69F-D5126362760E}"/>
                </a:ext>
              </a:extLst>
            </p:cNvPr>
            <p:cNvSpPr/>
            <p:nvPr/>
          </p:nvSpPr>
          <p:spPr>
            <a:xfrm>
              <a:off x="1107440" y="1623033"/>
              <a:ext cx="7545700" cy="13132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353A"/>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47ECAAE3-B451-426C-AFC8-DBC0B5B77D9C}"/>
              </a:ext>
            </a:extLst>
          </p:cNvPr>
          <p:cNvSpPr txBox="1"/>
          <p:nvPr/>
        </p:nvSpPr>
        <p:spPr>
          <a:xfrm>
            <a:off x="787436" y="1581854"/>
            <a:ext cx="7719292" cy="2554545"/>
          </a:xfrm>
          <a:prstGeom prst="rect">
            <a:avLst/>
          </a:prstGeom>
          <a:noFill/>
        </p:spPr>
        <p:txBody>
          <a:bodyPr wrap="square" rtlCol="0">
            <a:spAutoFit/>
          </a:bodyPr>
          <a:lstStyle/>
          <a:p>
            <a:pPr algn="just"/>
            <a:r>
              <a:rPr lang="vi-VN" sz="3200" b="1" dirty="0">
                <a:solidFill>
                  <a:srgbClr val="0070C0"/>
                </a:solidFill>
              </a:rPr>
              <a:t>Mỗi Sao nhi đồng đưa ra được nội dung kế hoạch cho Sao của mình, phân công cụ thể cho từng bạn, hẹn ngày giờ, thống nhất trang phục, phương tiện, công cụ thực hiện,…</a:t>
            </a:r>
            <a:endParaRPr lang="en-US" sz="3200" b="1" dirty="0">
              <a:solidFill>
                <a:srgbClr val="0070C0"/>
              </a:solidFill>
            </a:endParaRPr>
          </a:p>
        </p:txBody>
      </p:sp>
    </p:spTree>
    <p:extLst>
      <p:ext uri="{BB962C8B-B14F-4D97-AF65-F5344CB8AC3E}">
        <p14:creationId xmlns:p14="http://schemas.microsoft.com/office/powerpoint/2010/main" val="42119609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3"/>
          <a:stretch>
            <a:fillRect/>
          </a:stretch>
        </p:blipFill>
        <p:spPr>
          <a:xfrm>
            <a:off x="0" y="429260"/>
            <a:ext cx="12192635" cy="5998845"/>
          </a:xfrm>
          <a:prstGeom prst="rect">
            <a:avLst/>
          </a:prstGeom>
        </p:spPr>
      </p:pic>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5" name="图片 14" descr="未标题-2"/>
          <p:cNvPicPr>
            <a:picLocks noChangeAspect="1"/>
          </p:cNvPicPr>
          <p:nvPr/>
        </p:nvPicPr>
        <p:blipFill>
          <a:blip r:embed="rId6"/>
          <a:stretch>
            <a:fillRect/>
          </a:stretch>
        </p:blipFill>
        <p:spPr>
          <a:xfrm>
            <a:off x="-20320" y="3434080"/>
            <a:ext cx="1588770" cy="2729865"/>
          </a:xfrm>
          <a:prstGeom prst="rect">
            <a:avLst/>
          </a:prstGeom>
        </p:spPr>
      </p:pic>
      <p:sp>
        <p:nvSpPr>
          <p:cNvPr id="2" name="TextBox 1">
            <a:extLst>
              <a:ext uri="{FF2B5EF4-FFF2-40B4-BE49-F238E27FC236}">
                <a16:creationId xmlns:a16="http://schemas.microsoft.com/office/drawing/2014/main" id="{D2C6E4EF-B7C6-4145-AE7B-F4D3545B6E24}"/>
              </a:ext>
            </a:extLst>
          </p:cNvPr>
          <p:cNvSpPr txBox="1"/>
          <p:nvPr/>
        </p:nvSpPr>
        <p:spPr>
          <a:xfrm>
            <a:off x="1724025" y="1343025"/>
            <a:ext cx="9029700" cy="1446550"/>
          </a:xfrm>
          <a:prstGeom prst="rect">
            <a:avLst/>
          </a:prstGeom>
          <a:noFill/>
        </p:spPr>
        <p:txBody>
          <a:bodyPr wrap="square" rtlCol="0">
            <a:spAutoFit/>
          </a:bodyPr>
          <a:lstStyle/>
          <a:p>
            <a:pPr algn="just"/>
            <a:r>
              <a:rPr lang="en-US" sz="4400" b="1" dirty="0" err="1">
                <a:solidFill>
                  <a:schemeClr val="bg1"/>
                </a:solidFill>
                <a:latin typeface="Cambria" panose="02040503050406030204" pitchFamily="18" charset="0"/>
                <a:ea typeface="Cambria" panose="02040503050406030204" pitchFamily="18" charset="0"/>
              </a:rPr>
              <a:t>Ví</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dụ</a:t>
            </a:r>
            <a:r>
              <a:rPr lang="en-US" sz="4400" b="1" dirty="0">
                <a:solidFill>
                  <a:schemeClr val="bg1"/>
                </a:solidFill>
                <a:latin typeface="Cambria" panose="02040503050406030204" pitchFamily="18" charset="0"/>
                <a:ea typeface="Cambria" panose="02040503050406030204" pitchFamily="18" charset="0"/>
              </a:rPr>
              <a:t>: </a:t>
            </a:r>
            <a:r>
              <a:rPr lang="vi-VN" sz="4400" b="1" dirty="0">
                <a:solidFill>
                  <a:schemeClr val="bg1"/>
                </a:solidFill>
                <a:latin typeface="Cambria" panose="02040503050406030204" pitchFamily="18" charset="0"/>
                <a:ea typeface="Cambria" panose="02040503050406030204" pitchFamily="18" charset="0"/>
              </a:rPr>
              <a:t>Trường học hạnh phúc là nơi có nhiều cây xanh</a:t>
            </a:r>
            <a:endParaRPr lang="en-US" sz="4400" b="1" dirty="0">
              <a:solidFill>
                <a:schemeClr val="bg1"/>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4763BE2F-DE31-94D9-55CC-F2E38E206A0D}"/>
              </a:ext>
            </a:extLst>
          </p:cNvPr>
          <p:cNvSpPr txBox="1"/>
          <p:nvPr/>
        </p:nvSpPr>
        <p:spPr>
          <a:xfrm>
            <a:off x="1733550" y="3114675"/>
            <a:ext cx="9029700" cy="1446550"/>
          </a:xfrm>
          <a:prstGeom prst="rect">
            <a:avLst/>
          </a:prstGeom>
          <a:noFill/>
        </p:spPr>
        <p:txBody>
          <a:bodyPr wrap="square" rtlCol="0">
            <a:spAutoFit/>
          </a:bodyPr>
          <a:lstStyle/>
          <a:p>
            <a:pPr algn="just"/>
            <a:r>
              <a:rPr lang="vi-VN" sz="4400" b="1">
                <a:solidFill>
                  <a:schemeClr val="bg1"/>
                </a:solidFill>
                <a:latin typeface="Cambria" panose="02040503050406030204" pitchFamily="18" charset="0"/>
                <a:ea typeface="Cambria" panose="02040503050406030204" pitchFamily="18" charset="0"/>
              </a:rPr>
              <a:t>Trường học hạnh phúc là nơi có nhiều bạn bè</a:t>
            </a:r>
            <a:endParaRPr lang="en-US" sz="44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3"/>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10148570" y="542925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53" name="图片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
        <p:nvSpPr>
          <p:cNvPr id="14" name="TextBox 13">
            <a:extLst>
              <a:ext uri="{FF2B5EF4-FFF2-40B4-BE49-F238E27FC236}">
                <a16:creationId xmlns:a16="http://schemas.microsoft.com/office/drawing/2014/main" id="{2F33300C-0E67-4AA6-B07E-B402458B0E0B}"/>
              </a:ext>
            </a:extLst>
          </p:cNvPr>
          <p:cNvSpPr txBox="1"/>
          <p:nvPr/>
        </p:nvSpPr>
        <p:spPr>
          <a:xfrm>
            <a:off x="1790700" y="1695450"/>
            <a:ext cx="8382000" cy="3477875"/>
          </a:xfrm>
          <a:prstGeom prst="rect">
            <a:avLst/>
          </a:prstGeom>
          <a:noFill/>
        </p:spPr>
        <p:txBody>
          <a:bodyPr wrap="square" rtlCol="0">
            <a:spAutoFit/>
          </a:bodyPr>
          <a:lstStyle/>
          <a:p>
            <a:pPr lvl="0" algn="just"/>
            <a:r>
              <a:rPr lang="vi-VN" sz="4400" b="1" dirty="0">
                <a:solidFill>
                  <a:srgbClr val="FFFF00"/>
                </a:solidFill>
                <a:latin typeface="Calibri" panose="020F0502020204030204" pitchFamily="34" charset="0"/>
                <a:cs typeface="Calibri" panose="020F0502020204030204" pitchFamily="34" charset="0"/>
              </a:rPr>
              <a:t>Trường học hạnh phúc là nơi học sinh cảm thấy có hứng thú với những giờ học, không có áp lực, căng thẳng, mệt mỏi, được thỏa sức vui đùa….</a:t>
            </a:r>
          </a:p>
        </p:txBody>
      </p:sp>
    </p:spTree>
    <p:extLst>
      <p:ext uri="{BB962C8B-B14F-4D97-AF65-F5344CB8AC3E}">
        <p14:creationId xmlns:p14="http://schemas.microsoft.com/office/powerpoint/2010/main" val="257045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134</Words>
  <Application>Microsoft Office PowerPoint</Application>
  <PresentationFormat>Widescreen</PresentationFormat>
  <Paragraphs>10</Paragraphs>
  <Slides>5</Slides>
  <Notes>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vt:i4>
      </vt:variant>
    </vt:vector>
  </HeadingPairs>
  <TitlesOfParts>
    <vt:vector size="20" baseType="lpstr">
      <vt:lpstr>Arial</vt:lpstr>
      <vt:lpstr>Bebas Neue</vt:lpstr>
      <vt:lpstr>Bellota Text</vt:lpstr>
      <vt:lpstr>Calibri</vt:lpstr>
      <vt:lpstr>Calibri Light</vt:lpstr>
      <vt:lpstr>Cambria</vt:lpstr>
      <vt:lpstr>Chau Philomene One</vt:lpstr>
      <vt:lpstr>Didact Gothic</vt:lpstr>
      <vt:lpstr>Poller One</vt:lpstr>
      <vt:lpstr>Roboto Condensed Light</vt:lpstr>
      <vt:lpstr>9_www.33ppt.com</vt:lpstr>
      <vt:lpstr>Eco-Friendly School Center by Slidesgo</vt:lpstr>
      <vt:lpstr>Cooperative Learning Activities for Pre-K by Slidesgo</vt:lpstr>
      <vt:lpstr>2_Cooperative Learning Activities for Pre-K by Slidesgo</vt:lpstr>
      <vt:lpstr>Office 主题</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38</cp:revision>
  <dcterms:created xsi:type="dcterms:W3CDTF">2021-06-12T02:50:33Z</dcterms:created>
  <dcterms:modified xsi:type="dcterms:W3CDTF">2025-11-14T02:26:07Z</dcterms:modified>
</cp:coreProperties>
</file>