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60" r:id="rId2"/>
    <p:sldId id="258" r:id="rId3"/>
    <p:sldId id="299" r:id="rId4"/>
    <p:sldId id="261" r:id="rId5"/>
    <p:sldId id="300" r:id="rId6"/>
    <p:sldId id="309" r:id="rId7"/>
    <p:sldId id="301" r:id="rId8"/>
    <p:sldId id="303" r:id="rId9"/>
    <p:sldId id="304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E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634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9190-943B-A33E-128B-AF66ABD27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BFE8E-4EA8-567C-F316-7CDED6E79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A2076-BF9F-9C95-63D0-477192CB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C5060-6B19-4C85-F6AA-B37F9B29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33E41-0F53-D3E8-5251-BD942E33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180B-D074-BCCF-E49E-8E3CBAE3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77117-3990-707E-F7A2-B3F21ACAE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C943B-22CE-FEF1-5E79-A7406846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34501-00AC-BFFD-2B30-9B9F77AB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99E21-300E-EB1B-D0CD-9D6D7BC6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E7F76-3201-5C1E-8A32-DC5D9B706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B5691-12CD-0432-2E0E-97AE36442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A3CA0-A16B-4A02-F9B6-22FBC1C2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18C8-9BE5-4320-8E2B-F44534CA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2D29C-4BC2-4D7F-4F6F-067DF2F1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5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B3F9B-7B6F-7080-7FBC-A3A3AE401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741"/>
          <a:stretch/>
        </p:blipFill>
        <p:spPr>
          <a:xfrm>
            <a:off x="-1" y="-2"/>
            <a:ext cx="12192000" cy="2442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F2B43B-77BB-43C4-3FB4-9E8D97807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62" t="31201" r="17643" b="1090"/>
          <a:stretch/>
        </p:blipFill>
        <p:spPr>
          <a:xfrm>
            <a:off x="-1" y="1289145"/>
            <a:ext cx="12192000" cy="55688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C47E17-5EEF-574B-357A-3A7BC3956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0" t="60349" b="32"/>
          <a:stretch/>
        </p:blipFill>
        <p:spPr>
          <a:xfrm>
            <a:off x="-1" y="3637935"/>
            <a:ext cx="12192000" cy="32200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62E616-7844-C507-E237-4408A32149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1905" y="312253"/>
            <a:ext cx="9988183" cy="140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7A2123-0F07-30B5-E74A-4DF6C6C4D7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34210" y="142636"/>
            <a:ext cx="197179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0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C20C-775A-2BEC-DAB9-6555CF1E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B283C-72F6-4DA7-9F92-6AB2C6D5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40DD6-F64D-8D94-DC96-C93F3CF3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77A38-59B3-8672-F29A-152BF447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A619E-2029-3720-96B9-D0FB13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1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C10B-80C3-FA62-F1EF-B9C5CF5E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43CF0-EAF0-BA8F-65CA-9A7062A12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B4150-0CB2-7E8D-C2E6-A048BA26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AE25-C280-2965-12F9-8A8D5BCE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A8ADC-2F7D-3448-8189-94FFDA54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6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017FE-362D-E017-31F3-DE914DA7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BD9AF-745C-F5C5-B47E-476D9C8C1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8B3AD-D436-DA26-35A6-A6F699882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B2554-0C46-D247-2FAB-530A4928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6467D-9C3E-8C21-EFEC-30652C0F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70F81-B972-CAFD-499E-F14A116D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4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F7DC-885A-2568-94DF-4AF2744E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EFDC0-270A-F597-FF6A-6C842BC32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C7451-FE65-095B-EC4E-4CEDCCE2C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44FDF-E3C4-DB8B-B399-A63B2AE7C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123C0-9696-42EF-58B2-E46BC4D30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2659F1-0491-FCE0-3A82-1D075C2C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F7B388-29D1-68CD-19B5-E35513C8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52F71D-46D8-B2E1-30E0-D499C89B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2A79A-7ABC-8562-E61B-C28DFCFE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DEEBB-D3DE-F81F-20C1-BA2FB339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14D05-B260-7594-0E85-0626B7C0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FD372-0754-43EB-C7C0-967B083F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4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058CE-294F-541D-7E0D-B91A6028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C442D-4D17-0779-E5D6-1F4E77FE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84B4D-A5E3-2457-F3B0-439D6FC9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1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FD81-62D7-FF8E-9D10-CBFF3158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0EEE2-6035-FF8B-E514-FBE4AB3F0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83D23-8294-838C-58C5-4C8A4F1A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8046-FA60-4B66-2A09-6004C03C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8E066-DB87-3CAE-6A48-7877C21A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DB730-05C8-525F-E72D-6F2DC922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CEA6-1FE3-307B-0CBD-C026E2D4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3291E-DFBF-D6D2-3C80-3AA641A57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B36B9-F1F0-C433-3539-9257FB851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3FF7A-F0A7-37AD-4071-58667480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861DF-A691-F313-1D76-77FC27A1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321DA-7200-A1E5-5D98-28C4DF09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65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9.wdp"/><Relationship Id="rId4" Type="http://schemas.openxmlformats.org/officeDocument/2006/relationships/image" Target="../media/image26.png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Cậu Bé đi Học đi Bộ đu Tay PNG , đứa Trẻ, đi Dạo, Trường Học PNG  và Vector với nền trong suốt để tải xuống miễn phí">
            <a:extLst>
              <a:ext uri="{FF2B5EF4-FFF2-40B4-BE49-F238E27FC236}">
                <a16:creationId xmlns:a16="http://schemas.microsoft.com/office/drawing/2014/main" id="{A0CC2F66-5298-B26F-6875-66B2D149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06" y="2152837"/>
            <a:ext cx="24574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ình ảnh Cô Gái Nhỏ Bạn Học Cùng Lớp Cô Gái Mùa Hè PNG , Cô Gái Nhỏ, Sinh  Viên, Training Course PNG và Vector với nền trong suốt để tải xuống">
            <a:extLst>
              <a:ext uri="{FF2B5EF4-FFF2-40B4-BE49-F238E27FC236}">
                <a16:creationId xmlns:a16="http://schemas.microsoft.com/office/drawing/2014/main" id="{91B6077E-64C2-3E67-13C6-0E41143E8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094" l="10000" r="90000">
                        <a14:foregroundMark x1="35000" y1="9688" x2="56406" y2="15781"/>
                        <a14:foregroundMark x1="50938" y1="4375" x2="55000" y2="16719"/>
                        <a14:foregroundMark x1="42656" y1="5156" x2="42344" y2="24063"/>
                        <a14:foregroundMark x1="40938" y1="24063" x2="49688" y2="27031"/>
                        <a14:foregroundMark x1="51719" y1="23750" x2="54063" y2="23750"/>
                        <a14:foregroundMark x1="54063" y1="22813" x2="54063" y2="22813"/>
                        <a14:foregroundMark x1="53281" y1="40469" x2="54063" y2="46094"/>
                        <a14:foregroundMark x1="52656" y1="70781" x2="54375" y2="78438"/>
                        <a14:foregroundMark x1="44063" y1="50469" x2="47656" y2="75781"/>
                        <a14:foregroundMark x1="53281" y1="93750" x2="65625" y2="93438"/>
                        <a14:foregroundMark x1="35938" y1="93125" x2="37656" y2="93438"/>
                        <a14:foregroundMark x1="39375" y1="90469" x2="38281" y2="94375"/>
                        <a14:foregroundMark x1="34688" y1="96094" x2="39688" y2="96094"/>
                        <a14:foregroundMark x1="52344" y1="95469" x2="68281" y2="95469"/>
                        <a14:foregroundMark x1="56719" y1="89375" x2="62969" y2="91406"/>
                        <a14:foregroundMark x1="57344" y1="89688" x2="57344" y2="89688"/>
                        <a14:foregroundMark x1="48281" y1="31719" x2="47969" y2="46406"/>
                        <a14:foregroundMark x1="45938" y1="14688" x2="47031" y2="3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3896" y="2906312"/>
            <a:ext cx="4053116" cy="405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text&#10;&#10;Description automatically generated">
            <a:extLst>
              <a:ext uri="{FF2B5EF4-FFF2-40B4-BE49-F238E27FC236}">
                <a16:creationId xmlns:a16="http://schemas.microsoft.com/office/drawing/2014/main" id="{C6AE6438-756F-B2C6-D7C4-F16275284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1562725"/>
            <a:ext cx="8532876" cy="29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36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" y="409575"/>
            <a:ext cx="11963400" cy="6124575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22BC74-9402-7D7F-A9E7-9661EF13B79D}"/>
              </a:ext>
            </a:extLst>
          </p:cNvPr>
          <p:cNvSpPr/>
          <p:nvPr/>
        </p:nvSpPr>
        <p:spPr>
          <a:xfrm>
            <a:off x="6602819" y="2495550"/>
            <a:ext cx="4903381" cy="1409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cùng nhảy múa.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113D7CEF-7C2A-9044-B383-5C30F96D7A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451" y="1352698"/>
            <a:ext cx="6166369" cy="42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70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330498-F0E9-CC1B-5BF7-21963FAA8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41"/>
          <a:stretch/>
        </p:blipFill>
        <p:spPr>
          <a:xfrm>
            <a:off x="-1" y="-2"/>
            <a:ext cx="12192000" cy="24429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302859A-934C-3B7A-7EE4-DE9901738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2" t="31201" r="17643" b="1090"/>
          <a:stretch/>
        </p:blipFill>
        <p:spPr>
          <a:xfrm>
            <a:off x="-1" y="1289145"/>
            <a:ext cx="12192000" cy="556885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4246D35-D343-700E-6D0D-F2E92B59B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905" y="312253"/>
            <a:ext cx="9988183" cy="1404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86DE9A9-8905-756E-3F25-59A3F7E44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84" y="172713"/>
            <a:ext cx="4645214" cy="4752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8F619B6-302E-4042-2EC6-10F545787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813" y="694207"/>
            <a:ext cx="10458308" cy="5568370"/>
          </a:xfrm>
          <a:prstGeom prst="rect">
            <a:avLst/>
          </a:prstGeom>
          <a:effectLst>
            <a:glow rad="127000">
              <a:srgbClr val="FFA4C9">
                <a:alpha val="70000"/>
              </a:srgbClr>
            </a:glow>
            <a:innerShdw blurRad="114300">
              <a:schemeClr val="bg1"/>
            </a:inn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D7BC2C9-62D1-2DC3-7F67-F7A362EC0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210" y="142636"/>
            <a:ext cx="1971790" cy="19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FFE4AE-7E4A-B7D9-00F7-C2BD1529211B}"/>
              </a:ext>
            </a:extLst>
          </p:cNvPr>
          <p:cNvSpPr txBox="1"/>
          <p:nvPr/>
        </p:nvSpPr>
        <p:spPr>
          <a:xfrm>
            <a:off x="3744597" y="1235212"/>
            <a:ext cx="4295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F6327-7EB6-193F-3435-B965EF3E16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5929" y="4308855"/>
            <a:ext cx="3031187" cy="2520000"/>
          </a:xfrm>
          <a:prstGeom prst="rect">
            <a:avLst/>
          </a:prstGeom>
          <a:effectLst>
            <a:innerShdw blurRad="63500">
              <a:schemeClr val="bg1">
                <a:lumMod val="75000"/>
                <a:alpha val="85000"/>
              </a:schemeClr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E60720-473A-0681-286F-0EE98366B2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5420" y="1947256"/>
            <a:ext cx="4285859" cy="81083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E630B57-5023-BC0E-6D1C-6EA8C60427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" y="21818"/>
            <a:ext cx="1271130" cy="1271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26EC04-3AFE-F3CB-0BFF-D0C1251222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0155" y="3019647"/>
            <a:ext cx="8474204" cy="262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1809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3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11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3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11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Cậu Bé đi Học đi Bộ đu Tay PNG , đứa Trẻ, đi Dạo, Trường Học PNG  và Vector với nền trong suốt để tải xuống miễn phí">
            <a:extLst>
              <a:ext uri="{FF2B5EF4-FFF2-40B4-BE49-F238E27FC236}">
                <a16:creationId xmlns:a16="http://schemas.microsoft.com/office/drawing/2014/main" id="{A0CC2F66-5298-B26F-6875-66B2D149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06" y="2152837"/>
            <a:ext cx="24574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ình ảnh Cô Gái Nhỏ Bạn Học Cùng Lớp Cô Gái Mùa Hè PNG , Cô Gái Nhỏ, Sinh  Viên, Training Course PNG và Vector với nền trong suốt để tải xuống">
            <a:extLst>
              <a:ext uri="{FF2B5EF4-FFF2-40B4-BE49-F238E27FC236}">
                <a16:creationId xmlns:a16="http://schemas.microsoft.com/office/drawing/2014/main" id="{91B6077E-64C2-3E67-13C6-0E41143E8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094" l="10000" r="90000">
                        <a14:foregroundMark x1="35000" y1="9688" x2="56406" y2="15781"/>
                        <a14:foregroundMark x1="50938" y1="4375" x2="55000" y2="16719"/>
                        <a14:foregroundMark x1="42656" y1="5156" x2="42344" y2="24063"/>
                        <a14:foregroundMark x1="40938" y1="24063" x2="49688" y2="27031"/>
                        <a14:foregroundMark x1="51719" y1="23750" x2="54063" y2="23750"/>
                        <a14:foregroundMark x1="54063" y1="22813" x2="54063" y2="22813"/>
                        <a14:foregroundMark x1="53281" y1="40469" x2="54063" y2="46094"/>
                        <a14:foregroundMark x1="52656" y1="70781" x2="54375" y2="78438"/>
                        <a14:foregroundMark x1="44063" y1="50469" x2="47656" y2="75781"/>
                        <a14:foregroundMark x1="53281" y1="93750" x2="65625" y2="93438"/>
                        <a14:foregroundMark x1="35938" y1="93125" x2="37656" y2="93438"/>
                        <a14:foregroundMark x1="39375" y1="90469" x2="38281" y2="94375"/>
                        <a14:foregroundMark x1="34688" y1="96094" x2="39688" y2="96094"/>
                        <a14:foregroundMark x1="52344" y1="95469" x2="68281" y2="95469"/>
                        <a14:foregroundMark x1="56719" y1="89375" x2="62969" y2="91406"/>
                        <a14:foregroundMark x1="57344" y1="89688" x2="57344" y2="89688"/>
                        <a14:foregroundMark x1="48281" y1="31719" x2="47969" y2="46406"/>
                        <a14:foregroundMark x1="45938" y1="14688" x2="47031" y2="3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3896" y="2906312"/>
            <a:ext cx="4053116" cy="405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CA092AA8-6CCA-3C90-93F6-56C55BDBD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1185251"/>
            <a:ext cx="9035488" cy="307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3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" y="409575"/>
            <a:ext cx="11963400" cy="6124575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4">
            <a:extLst>
              <a:ext uri="{FF2B5EF4-FFF2-40B4-BE49-F238E27FC236}">
                <a16:creationId xmlns:a16="http://schemas.microsoft.com/office/drawing/2014/main" id="{369EDE14-1A66-4BA3-A13E-0E7F238B0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04119"/>
              </p:ext>
            </p:extLst>
          </p:nvPr>
        </p:nvGraphicFramePr>
        <p:xfrm>
          <a:off x="783771" y="1257800"/>
          <a:ext cx="10384970" cy="3596640"/>
        </p:xfrm>
        <a:graphic>
          <a:graphicData uri="http://schemas.openxmlformats.org/drawingml/2006/table">
            <a:tbl>
              <a:tblPr firstRow="1" bandRow="1"/>
              <a:tblGrid>
                <a:gridCol w="5192485">
                  <a:extLst>
                    <a:ext uri="{9D8B030D-6E8A-4147-A177-3AD203B41FA5}">
                      <a16:colId xmlns:a16="http://schemas.microsoft.com/office/drawing/2014/main" val="3299483142"/>
                    </a:ext>
                  </a:extLst>
                </a:gridCol>
                <a:gridCol w="5192485">
                  <a:extLst>
                    <a:ext uri="{9D8B030D-6E8A-4147-A177-3AD203B41FA5}">
                      <a16:colId xmlns:a16="http://schemas.microsoft.com/office/drawing/2014/main" val="3025024103"/>
                    </a:ext>
                  </a:extLst>
                </a:gridCol>
              </a:tblGrid>
              <a:tr h="250036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ngữ chỉ hoạt động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ngữ chỉ đặc điểm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617747"/>
                  </a:ext>
                </a:extLst>
              </a:tr>
              <a:tr h="2383680"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  <a:p>
                      <a:endParaRPr lang="en-VN" sz="2800" dirty="0">
                        <a:latin typeface="+mj-lt"/>
                      </a:endParaRPr>
                    </a:p>
                    <a:p>
                      <a:endParaRPr lang="en-VN" sz="2800" dirty="0">
                        <a:latin typeface="+mj-lt"/>
                      </a:endParaRPr>
                    </a:p>
                    <a:p>
                      <a:endParaRPr lang="en-VN" sz="2800" dirty="0">
                        <a:latin typeface="+mj-lt"/>
                      </a:endParaRPr>
                    </a:p>
                    <a:p>
                      <a:endParaRPr lang="en-VN" sz="2800" dirty="0">
                        <a:latin typeface="+mj-lt"/>
                      </a:endParaRPr>
                    </a:p>
                    <a:p>
                      <a:endParaRPr lang="en-VN" sz="2800" dirty="0">
                        <a:latin typeface="+mj-lt"/>
                      </a:endParaRPr>
                    </a:p>
                    <a:p>
                      <a:endParaRPr lang="en-VN" sz="28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28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11631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B3740CA-0006-5AFD-046A-AAFD9DD9E929}"/>
              </a:ext>
            </a:extLst>
          </p:cNvPr>
          <p:cNvSpPr txBox="1"/>
          <p:nvPr/>
        </p:nvSpPr>
        <p:spPr>
          <a:xfrm>
            <a:off x="3015344" y="424780"/>
            <a:ext cx="849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97F624-70C7-8825-7F65-F6E5B7CA6874}"/>
              </a:ext>
            </a:extLst>
          </p:cNvPr>
          <p:cNvGrpSpPr/>
          <p:nvPr/>
        </p:nvGrpSpPr>
        <p:grpSpPr>
          <a:xfrm>
            <a:off x="1742137" y="4805427"/>
            <a:ext cx="3150355" cy="838634"/>
            <a:chOff x="548959" y="3083251"/>
            <a:chExt cx="1808980" cy="751142"/>
          </a:xfrm>
        </p:grpSpPr>
        <p:pic>
          <p:nvPicPr>
            <p:cNvPr id="14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49176A4A-586F-1F0A-796E-DEDA883275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7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548959" y="3083251"/>
              <a:ext cx="1808980" cy="75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FBA1BA-4D15-EAF6-91F2-94DE9D3DD6D5}"/>
                </a:ext>
              </a:extLst>
            </p:cNvPr>
            <p:cNvSpPr txBox="1"/>
            <p:nvPr/>
          </p:nvSpPr>
          <p:spPr>
            <a:xfrm>
              <a:off x="975089" y="3266173"/>
              <a:ext cx="1104856" cy="41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</a:t>
              </a:r>
              <a:r>
                <a:rPr lang="en-VN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hường bạn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61E6E6-B7EF-6F00-6810-7A3A33FB8C9A}"/>
              </a:ext>
            </a:extLst>
          </p:cNvPr>
          <p:cNvGrpSpPr/>
          <p:nvPr/>
        </p:nvGrpSpPr>
        <p:grpSpPr>
          <a:xfrm>
            <a:off x="5164939" y="5652854"/>
            <a:ext cx="2909835" cy="895743"/>
            <a:chOff x="3018088" y="3566909"/>
            <a:chExt cx="1670870" cy="802294"/>
          </a:xfrm>
        </p:grpSpPr>
        <p:pic>
          <p:nvPicPr>
            <p:cNvPr id="17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142185CE-A22F-7D58-A4A1-DF22A1D28C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3018088" y="3566909"/>
              <a:ext cx="1670870" cy="80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227A73-EA84-BA21-E782-F2629E1B361E}"/>
                </a:ext>
              </a:extLst>
            </p:cNvPr>
            <p:cNvSpPr txBox="1"/>
            <p:nvPr/>
          </p:nvSpPr>
          <p:spPr>
            <a:xfrm>
              <a:off x="3507212" y="3761305"/>
              <a:ext cx="658319" cy="41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chia sẻ</a:t>
              </a:r>
              <a:endParaRPr lang="en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03E03F-61F1-F8AF-2D92-EAF2CB7E3C18}"/>
              </a:ext>
            </a:extLst>
          </p:cNvPr>
          <p:cNvGrpSpPr/>
          <p:nvPr/>
        </p:nvGrpSpPr>
        <p:grpSpPr>
          <a:xfrm>
            <a:off x="7986438" y="4666179"/>
            <a:ext cx="2758284" cy="872250"/>
            <a:chOff x="4780150" y="2978288"/>
            <a:chExt cx="1583847" cy="781252"/>
          </a:xfrm>
        </p:grpSpPr>
        <p:pic>
          <p:nvPicPr>
            <p:cNvPr id="20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D8C36715-4FB0-9F0B-CA70-1F901D0988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4780150" y="2978288"/>
              <a:ext cx="1583847" cy="78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4B677B-8ABD-5FF9-5213-53DA0C413AD8}"/>
                </a:ext>
              </a:extLst>
            </p:cNvPr>
            <p:cNvSpPr txBox="1"/>
            <p:nvPr/>
          </p:nvSpPr>
          <p:spPr>
            <a:xfrm>
              <a:off x="5225367" y="3123958"/>
              <a:ext cx="729195" cy="413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giúp đỡ</a:t>
              </a:r>
              <a:endParaRPr lang="en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5DDED3-7710-9A90-051F-52F6BDA15215}"/>
              </a:ext>
            </a:extLst>
          </p:cNvPr>
          <p:cNvGrpSpPr/>
          <p:nvPr/>
        </p:nvGrpSpPr>
        <p:grpSpPr>
          <a:xfrm>
            <a:off x="2326842" y="5718738"/>
            <a:ext cx="2799335" cy="921113"/>
            <a:chOff x="1296209" y="4151193"/>
            <a:chExt cx="1607419" cy="825017"/>
          </a:xfrm>
        </p:grpSpPr>
        <p:pic>
          <p:nvPicPr>
            <p:cNvPr id="23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A5487203-27D2-8BEE-7424-1823FB13C5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1296209" y="4151193"/>
              <a:ext cx="1607419" cy="82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B833EC-0BD7-0170-AFE2-B6D196801CD8}"/>
                </a:ext>
              </a:extLst>
            </p:cNvPr>
            <p:cNvSpPr txBox="1"/>
            <p:nvPr/>
          </p:nvSpPr>
          <p:spPr>
            <a:xfrm>
              <a:off x="1686201" y="4334115"/>
              <a:ext cx="829525" cy="41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chăm chỉ</a:t>
              </a:r>
              <a:endParaRPr lang="en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34FA60-E7A1-E923-CF2A-706970C9DDCD}"/>
              </a:ext>
            </a:extLst>
          </p:cNvPr>
          <p:cNvGrpSpPr/>
          <p:nvPr/>
        </p:nvGrpSpPr>
        <p:grpSpPr>
          <a:xfrm>
            <a:off x="8041557" y="5757993"/>
            <a:ext cx="2804537" cy="924337"/>
            <a:chOff x="4739992" y="4151355"/>
            <a:chExt cx="1610406" cy="827905"/>
          </a:xfrm>
        </p:grpSpPr>
        <p:pic>
          <p:nvPicPr>
            <p:cNvPr id="26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4E20A49B-76E9-CF5F-F70A-35E361D0BF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4739992" y="4151355"/>
              <a:ext cx="1610406" cy="8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B7D295-D30F-713B-BC01-68E5C2FE90B3}"/>
                </a:ext>
              </a:extLst>
            </p:cNvPr>
            <p:cNvSpPr txBox="1"/>
            <p:nvPr/>
          </p:nvSpPr>
          <p:spPr>
            <a:xfrm>
              <a:off x="5194081" y="4373435"/>
              <a:ext cx="761522" cy="413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tươi vui</a:t>
              </a:r>
              <a:endParaRPr lang="en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A148F2-9DBF-2B8D-1C64-BBC33DCA914E}"/>
              </a:ext>
            </a:extLst>
          </p:cNvPr>
          <p:cNvGrpSpPr/>
          <p:nvPr/>
        </p:nvGrpSpPr>
        <p:grpSpPr>
          <a:xfrm>
            <a:off x="5105737" y="4704058"/>
            <a:ext cx="2969037" cy="875432"/>
            <a:chOff x="1193891" y="4197349"/>
            <a:chExt cx="1704864" cy="784102"/>
          </a:xfrm>
        </p:grpSpPr>
        <p:pic>
          <p:nvPicPr>
            <p:cNvPr id="29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C1D4B118-F4C8-20D7-1250-121A38C52B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1193891" y="4197349"/>
              <a:ext cx="1704864" cy="78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0E102F-0F37-37E6-BE3F-24E29B9E94C1}"/>
                </a:ext>
              </a:extLst>
            </p:cNvPr>
            <p:cNvSpPr txBox="1"/>
            <p:nvPr/>
          </p:nvSpPr>
          <p:spPr>
            <a:xfrm>
              <a:off x="1591649" y="4417160"/>
              <a:ext cx="868185" cy="413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hiền lành</a:t>
              </a:r>
              <a:endParaRPr lang="en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854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4.44444E-6 L 0.047 0.00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2222E-6 -1.48148E-6 L -0.05533 -0.000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1.48148E-6 1.11111E-6 L 0.0294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1.48148E-6 L 0.01992 0.00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04167E-6 4.07407E-6 L -0.03073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-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7.40741E-7 L -0.03727 0.020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0.00157 -0.399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11111E-6 L 0.13634 -0.368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1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806 -0.262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602 L -0.10065 -0.309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51107 -0.4342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47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30417 -0.29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800EF4-B955-C0A7-3060-1FEE5F9BDC77}"/>
              </a:ext>
            </a:extLst>
          </p:cNvPr>
          <p:cNvSpPr/>
          <p:nvPr/>
        </p:nvSpPr>
        <p:spPr>
          <a:xfrm>
            <a:off x="33868" y="135467"/>
            <a:ext cx="12073467" cy="660400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065025-0AF2-D483-8D82-0CAA107BA469}"/>
              </a:ext>
            </a:extLst>
          </p:cNvPr>
          <p:cNvSpPr txBox="1"/>
          <p:nvPr/>
        </p:nvSpPr>
        <p:spPr>
          <a:xfrm>
            <a:off x="372533" y="231617"/>
            <a:ext cx="11734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C152AE-5FF6-B69D-E15F-5FABF316682B}"/>
              </a:ext>
            </a:extLst>
          </p:cNvPr>
          <p:cNvGrpSpPr/>
          <p:nvPr/>
        </p:nvGrpSpPr>
        <p:grpSpPr>
          <a:xfrm>
            <a:off x="338667" y="1268397"/>
            <a:ext cx="11463866" cy="1611922"/>
            <a:chOff x="372533" y="1441511"/>
            <a:chExt cx="11463866" cy="16926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9EA179C-FFB3-8032-3976-D450CB67FAEE}"/>
                </a:ext>
              </a:extLst>
            </p:cNvPr>
            <p:cNvGrpSpPr/>
            <p:nvPr/>
          </p:nvGrpSpPr>
          <p:grpSpPr>
            <a:xfrm>
              <a:off x="372533" y="1443042"/>
              <a:ext cx="11463866" cy="1691155"/>
              <a:chOff x="423333" y="1680109"/>
              <a:chExt cx="11463866" cy="1691155"/>
            </a:xfrm>
          </p:grpSpPr>
          <p:sp>
            <p:nvSpPr>
              <p:cNvPr id="16" name="Rounded Rectangle 3">
                <a:extLst>
                  <a:ext uri="{FF2B5EF4-FFF2-40B4-BE49-F238E27FC236}">
                    <a16:creationId xmlns:a16="http://schemas.microsoft.com/office/drawing/2014/main" id="{29C67EBB-83C8-EA90-E4A4-1BCF557FDF6D}"/>
                  </a:ext>
                </a:extLst>
              </p:cNvPr>
              <p:cNvSpPr/>
              <p:nvPr/>
            </p:nvSpPr>
            <p:spPr>
              <a:xfrm>
                <a:off x="423333" y="1680109"/>
                <a:ext cx="11446933" cy="1689624"/>
              </a:xfrm>
              <a:prstGeom prst="roundRect">
                <a:avLst/>
              </a:prstGeom>
              <a:solidFill>
                <a:srgbClr val="FFCC99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269D864-15F8-BBC4-A67D-2FA89D438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52933" y="1680109"/>
                <a:ext cx="3234266" cy="169115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7B7E08-A997-6A87-B73C-AD98195AEF08}"/>
                </a:ext>
              </a:extLst>
            </p:cNvPr>
            <p:cNvSpPr txBox="1"/>
            <p:nvPr/>
          </p:nvSpPr>
          <p:spPr>
            <a:xfrm>
              <a:off x="389466" y="1441511"/>
              <a:ext cx="8212667" cy="164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a. Mẹ cho Hải cái bánh rất ngon. Hải mang đến cho Hà và Xuân cùng ăn. Mẹ khen: “Con biết </a:t>
              </a:r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sẻ </a:t>
              </a:r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cùng bạn bè rồi đấy.”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09F7EC-CFA2-F0C0-B82E-70AB5AC3CDBC}"/>
              </a:ext>
            </a:extLst>
          </p:cNvPr>
          <p:cNvGrpSpPr/>
          <p:nvPr/>
        </p:nvGrpSpPr>
        <p:grpSpPr>
          <a:xfrm>
            <a:off x="355600" y="2913278"/>
            <a:ext cx="11548114" cy="1622940"/>
            <a:chOff x="355600" y="3184205"/>
            <a:chExt cx="11548114" cy="173672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D08B529-1996-787E-3FA3-EC2EFE9EAC93}"/>
                </a:ext>
              </a:extLst>
            </p:cNvPr>
            <p:cNvSpPr/>
            <p:nvPr/>
          </p:nvSpPr>
          <p:spPr>
            <a:xfrm>
              <a:off x="355600" y="3231304"/>
              <a:ext cx="11446933" cy="1689624"/>
            </a:xfrm>
            <a:prstGeom prst="roundRect">
              <a:avLst/>
            </a:prstGeom>
            <a:solidFill>
              <a:srgbClr val="FFCC9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817DFE-DC54-AC64-A6A6-B6587E5C0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5549" y="3229191"/>
              <a:ext cx="3498165" cy="165735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BAF874-A27E-64CE-1001-E6D1211546AE}"/>
                </a:ext>
              </a:extLst>
            </p:cNvPr>
            <p:cNvSpPr txBox="1"/>
            <p:nvPr/>
          </p:nvSpPr>
          <p:spPr>
            <a:xfrm>
              <a:off x="372534" y="3184205"/>
              <a:ext cx="8212666" cy="167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b. Biết Hải ốm, phải nghỉ học, Xuân mang sách vở sang, giảng bài cho bạn. Hải xúc động vì bạn đã </a:t>
              </a:r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 đỡ </a:t>
              </a:r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khi mình bị ốm.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0082FE-555E-964A-CAE6-8D55593C523A}"/>
              </a:ext>
            </a:extLst>
          </p:cNvPr>
          <p:cNvGrpSpPr/>
          <p:nvPr/>
        </p:nvGrpSpPr>
        <p:grpSpPr>
          <a:xfrm>
            <a:off x="313475" y="4560416"/>
            <a:ext cx="11531181" cy="2118585"/>
            <a:chOff x="338667" y="5049181"/>
            <a:chExt cx="11531181" cy="2118585"/>
          </a:xfrm>
        </p:grpSpPr>
        <p:sp>
          <p:nvSpPr>
            <p:cNvPr id="23" name="Rounded Rectangle 23">
              <a:extLst>
                <a:ext uri="{FF2B5EF4-FFF2-40B4-BE49-F238E27FC236}">
                  <a16:creationId xmlns:a16="http://schemas.microsoft.com/office/drawing/2014/main" id="{3B3C7961-6CAB-0C8F-2FF8-E00550286D2A}"/>
                </a:ext>
              </a:extLst>
            </p:cNvPr>
            <p:cNvSpPr/>
            <p:nvPr/>
          </p:nvSpPr>
          <p:spPr>
            <a:xfrm>
              <a:off x="338667" y="5110063"/>
              <a:ext cx="11531181" cy="2057703"/>
            </a:xfrm>
            <a:prstGeom prst="roundRect">
              <a:avLst/>
            </a:prstGeom>
            <a:solidFill>
              <a:srgbClr val="FFCC9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C7BCE8-FD5B-06D5-51F0-3A8B759C6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0250" y="5325393"/>
              <a:ext cx="3160542" cy="162704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A41D9C-701D-C287-1D85-6505DD3D9DF2}"/>
                </a:ext>
              </a:extLst>
            </p:cNvPr>
            <p:cNvSpPr txBox="1"/>
            <p:nvPr/>
          </p:nvSpPr>
          <p:spPr>
            <a:xfrm>
              <a:off x="363859" y="5049181"/>
              <a:ext cx="834028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c. Hải và Xuân đều muốn ngồi bàn đầu. Nhưng ở đó chỉ còn một chỗ. Xuân xin cô cho Hải được ngồi chỗ mới. Cô khen Xuân đã biết </a:t>
              </a:r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nhường bạn</a:t>
              </a:r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E8D1980C-A30E-355C-AC0E-A16874B84476}"/>
              </a:ext>
            </a:extLst>
          </p:cNvPr>
          <p:cNvSpPr/>
          <p:nvPr/>
        </p:nvSpPr>
        <p:spPr>
          <a:xfrm>
            <a:off x="1229439" y="2286000"/>
            <a:ext cx="1388533" cy="49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33">
            <a:extLst>
              <a:ext uri="{FF2B5EF4-FFF2-40B4-BE49-F238E27FC236}">
                <a16:creationId xmlns:a16="http://schemas.microsoft.com/office/drawing/2014/main" id="{BBA4ECF8-54B5-0A46-8146-FAF920A9F262}"/>
              </a:ext>
            </a:extLst>
          </p:cNvPr>
          <p:cNvSpPr/>
          <p:nvPr/>
        </p:nvSpPr>
        <p:spPr>
          <a:xfrm>
            <a:off x="3259865" y="3964418"/>
            <a:ext cx="1418461" cy="49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ounded Rectangle 34">
            <a:extLst>
              <a:ext uri="{FF2B5EF4-FFF2-40B4-BE49-F238E27FC236}">
                <a16:creationId xmlns:a16="http://schemas.microsoft.com/office/drawing/2014/main" id="{AA81EA05-3E92-4D95-CC3A-3771A853F619}"/>
              </a:ext>
            </a:extLst>
          </p:cNvPr>
          <p:cNvSpPr/>
          <p:nvPr/>
        </p:nvSpPr>
        <p:spPr>
          <a:xfrm>
            <a:off x="1780363" y="6029757"/>
            <a:ext cx="2302933" cy="617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00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800EF4-B955-C0A7-3060-1FEE5F9BDC77}"/>
              </a:ext>
            </a:extLst>
          </p:cNvPr>
          <p:cNvSpPr/>
          <p:nvPr/>
        </p:nvSpPr>
        <p:spPr>
          <a:xfrm>
            <a:off x="33868" y="135467"/>
            <a:ext cx="12073467" cy="660400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62D66-7C4C-0539-7390-A05B9FA195DF}"/>
              </a:ext>
            </a:extLst>
          </p:cNvPr>
          <p:cNvSpPr txBox="1"/>
          <p:nvPr/>
        </p:nvSpPr>
        <p:spPr>
          <a:xfrm>
            <a:off x="372533" y="231617"/>
            <a:ext cx="11734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02796E-3940-11B4-2F86-D9F8B0D164CD}"/>
              </a:ext>
            </a:extLst>
          </p:cNvPr>
          <p:cNvGrpSpPr/>
          <p:nvPr/>
        </p:nvGrpSpPr>
        <p:grpSpPr>
          <a:xfrm>
            <a:off x="338667" y="1268397"/>
            <a:ext cx="11463866" cy="1611922"/>
            <a:chOff x="372533" y="1441511"/>
            <a:chExt cx="11463866" cy="16926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262720-5BD1-ED49-FFCC-27805A22816B}"/>
                </a:ext>
              </a:extLst>
            </p:cNvPr>
            <p:cNvGrpSpPr/>
            <p:nvPr/>
          </p:nvGrpSpPr>
          <p:grpSpPr>
            <a:xfrm>
              <a:off x="372533" y="1443042"/>
              <a:ext cx="11463866" cy="1691155"/>
              <a:chOff x="423333" y="1680109"/>
              <a:chExt cx="11463866" cy="1691155"/>
            </a:xfrm>
          </p:grpSpPr>
          <p:sp>
            <p:nvSpPr>
              <p:cNvPr id="6" name="Rounded Rectangle 3">
                <a:extLst>
                  <a:ext uri="{FF2B5EF4-FFF2-40B4-BE49-F238E27FC236}">
                    <a16:creationId xmlns:a16="http://schemas.microsoft.com/office/drawing/2014/main" id="{173E69A3-C019-2B00-5766-215DC9775E5B}"/>
                  </a:ext>
                </a:extLst>
              </p:cNvPr>
              <p:cNvSpPr/>
              <p:nvPr/>
            </p:nvSpPr>
            <p:spPr>
              <a:xfrm>
                <a:off x="423333" y="1680109"/>
                <a:ext cx="11446933" cy="1689624"/>
              </a:xfrm>
              <a:prstGeom prst="roundRect">
                <a:avLst/>
              </a:prstGeom>
              <a:solidFill>
                <a:srgbClr val="FFCC99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0F04F40-85C2-FB9A-2E1E-C0EFBD866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52933" y="1680109"/>
                <a:ext cx="3234266" cy="1691155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5398B5-8886-7718-D88D-88E2C87DC8DB}"/>
                </a:ext>
              </a:extLst>
            </p:cNvPr>
            <p:cNvSpPr txBox="1"/>
            <p:nvPr/>
          </p:nvSpPr>
          <p:spPr>
            <a:xfrm>
              <a:off x="389466" y="1441511"/>
              <a:ext cx="8212667" cy="164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a. Mẹ cho Hải cái bánh rất ngon. Hải mang đến cho Hà và Xuân cùng ăn. Mẹ khen: “Con biết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 sẻ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 bạn bè rồi đấy.”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BE05A1C-FC4C-A859-C7ED-82AD39BE9AFE}"/>
              </a:ext>
            </a:extLst>
          </p:cNvPr>
          <p:cNvGrpSpPr/>
          <p:nvPr/>
        </p:nvGrpSpPr>
        <p:grpSpPr>
          <a:xfrm>
            <a:off x="355600" y="2913278"/>
            <a:ext cx="11548114" cy="1622940"/>
            <a:chOff x="355600" y="3184205"/>
            <a:chExt cx="11548114" cy="173672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id="{D58C8F6E-547D-CAA9-09B0-725B65FDE1B5}"/>
                </a:ext>
              </a:extLst>
            </p:cNvPr>
            <p:cNvSpPr/>
            <p:nvPr/>
          </p:nvSpPr>
          <p:spPr>
            <a:xfrm>
              <a:off x="355600" y="3231304"/>
              <a:ext cx="11446933" cy="1689624"/>
            </a:xfrm>
            <a:prstGeom prst="roundRect">
              <a:avLst/>
            </a:prstGeom>
            <a:solidFill>
              <a:srgbClr val="FFCC9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52271B-680B-8861-2533-80740CAB9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5549" y="3229191"/>
              <a:ext cx="3498165" cy="165735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19ECE5-202F-6A5F-EFDF-07F63027DF0C}"/>
                </a:ext>
              </a:extLst>
            </p:cNvPr>
            <p:cNvSpPr txBox="1"/>
            <p:nvPr/>
          </p:nvSpPr>
          <p:spPr>
            <a:xfrm>
              <a:off x="372534" y="3184205"/>
              <a:ext cx="8212666" cy="167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b. Biết Hải ốm, phải nghỉ học, Xuân mang sách vở sang, giảng bài cho bạn. Hải xúc động vì bạn đã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giúp đỡ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khi mình bị ốm.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C2412F-3509-574A-D25C-AF2140F9907E}"/>
              </a:ext>
            </a:extLst>
          </p:cNvPr>
          <p:cNvGrpSpPr/>
          <p:nvPr/>
        </p:nvGrpSpPr>
        <p:grpSpPr>
          <a:xfrm>
            <a:off x="313475" y="4560416"/>
            <a:ext cx="11531181" cy="2118585"/>
            <a:chOff x="338667" y="5049181"/>
            <a:chExt cx="11531181" cy="2118585"/>
          </a:xfrm>
        </p:grpSpPr>
        <p:sp>
          <p:nvSpPr>
            <p:cNvPr id="31" name="Rounded Rectangle 23">
              <a:extLst>
                <a:ext uri="{FF2B5EF4-FFF2-40B4-BE49-F238E27FC236}">
                  <a16:creationId xmlns:a16="http://schemas.microsoft.com/office/drawing/2014/main" id="{EF3E0775-6339-A251-9E02-C09E3E6E9002}"/>
                </a:ext>
              </a:extLst>
            </p:cNvPr>
            <p:cNvSpPr/>
            <p:nvPr/>
          </p:nvSpPr>
          <p:spPr>
            <a:xfrm>
              <a:off x="338667" y="5110063"/>
              <a:ext cx="11531181" cy="2057703"/>
            </a:xfrm>
            <a:prstGeom prst="roundRect">
              <a:avLst/>
            </a:prstGeom>
            <a:solidFill>
              <a:srgbClr val="FFCC9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BDD0ACA-353E-7113-C1E7-A325BAE4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0250" y="5325393"/>
              <a:ext cx="3160542" cy="162704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A90F93-A85A-198A-24E6-BDB5BA606F56}"/>
                </a:ext>
              </a:extLst>
            </p:cNvPr>
            <p:cNvSpPr txBox="1"/>
            <p:nvPr/>
          </p:nvSpPr>
          <p:spPr>
            <a:xfrm>
              <a:off x="363859" y="5049181"/>
              <a:ext cx="834028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c. Hải và Xuân đều muốn ngồi bàn đầu. Nhưng ở đó chỉ còn một chỗ. Xuân xin cô cho Hải được ngồi chỗ mới. Cô khen Xuân đã biết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nhường bạn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89792DA6-9B26-3C50-56A1-5690FB3ACEB5}"/>
              </a:ext>
            </a:extLst>
          </p:cNvPr>
          <p:cNvSpPr/>
          <p:nvPr/>
        </p:nvSpPr>
        <p:spPr>
          <a:xfrm>
            <a:off x="1240072" y="2286000"/>
            <a:ext cx="1388533" cy="49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id="{522C4093-2CF4-D56D-8674-BA4A27C8D0F1}"/>
              </a:ext>
            </a:extLst>
          </p:cNvPr>
          <p:cNvSpPr/>
          <p:nvPr/>
        </p:nvSpPr>
        <p:spPr>
          <a:xfrm>
            <a:off x="3259865" y="3996316"/>
            <a:ext cx="1482256" cy="49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le 34">
            <a:extLst>
              <a:ext uri="{FF2B5EF4-FFF2-40B4-BE49-F238E27FC236}">
                <a16:creationId xmlns:a16="http://schemas.microsoft.com/office/drawing/2014/main" id="{0F963876-C728-600C-9894-B9532EC968BC}"/>
              </a:ext>
            </a:extLst>
          </p:cNvPr>
          <p:cNvSpPr/>
          <p:nvPr/>
        </p:nvSpPr>
        <p:spPr>
          <a:xfrm>
            <a:off x="1822893" y="6104186"/>
            <a:ext cx="2302933" cy="617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64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" y="138223"/>
            <a:ext cx="11963400" cy="639592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1EE109-9DEE-AC08-115D-92EF6B2E65F4}"/>
              </a:ext>
            </a:extLst>
          </p:cNvPr>
          <p:cNvSpPr/>
          <p:nvPr/>
        </p:nvSpPr>
        <p:spPr>
          <a:xfrm>
            <a:off x="1032933" y="375926"/>
            <a:ext cx="10735734" cy="77554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8B0E6C-9F19-A1C6-1753-F18FA6FF9B74}"/>
              </a:ext>
            </a:extLst>
          </p:cNvPr>
          <p:cNvSpPr txBox="1"/>
          <p:nvPr/>
        </p:nvSpPr>
        <p:spPr>
          <a:xfrm>
            <a:off x="1151467" y="444860"/>
            <a:ext cx="1061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E4F2C-AEE3-8D80-97CC-2BAE9F71A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9326" y="1219199"/>
            <a:ext cx="4284664" cy="2615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A97EF6-3CB1-7F2B-B76B-A8D8057F4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5322" y="1219199"/>
            <a:ext cx="3843338" cy="2636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02D4-2FD3-89D7-870B-58DDDF7BA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9326" y="3906839"/>
            <a:ext cx="4284664" cy="2865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0FB76-9AE6-9154-6065-49638C08D0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2491" y="3906839"/>
            <a:ext cx="4101635" cy="29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12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" y="409575"/>
            <a:ext cx="11963400" cy="6124575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22BC74-9402-7D7F-A9E7-9661EF13B79D}"/>
              </a:ext>
            </a:extLst>
          </p:cNvPr>
          <p:cNvSpPr/>
          <p:nvPr/>
        </p:nvSpPr>
        <p:spPr>
          <a:xfrm>
            <a:off x="5895975" y="2200940"/>
            <a:ext cx="5610225" cy="2530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đến thăm Hà ốm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 ốm, đang nằm trên giường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0AFF1540-5F70-E671-D1B7-C3B885DD88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126" y="1622646"/>
            <a:ext cx="5387896" cy="36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55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" y="409575"/>
            <a:ext cx="11963400" cy="6124575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22BC74-9402-7D7F-A9E7-9661EF13B79D}"/>
              </a:ext>
            </a:extLst>
          </p:cNvPr>
          <p:cNvSpPr/>
          <p:nvPr/>
        </p:nvSpPr>
        <p:spPr>
          <a:xfrm>
            <a:off x="6209414" y="1903228"/>
            <a:ext cx="5296786" cy="25830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Liên lau bàn ghế, bạn Hòa lau cửa kính;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đang trực nhật,…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0">
            <a:hlinkClick r:id="" action="ppaction://media"/>
            <a:extLst>
              <a:ext uri="{FF2B5EF4-FFF2-40B4-BE49-F238E27FC236}">
                <a16:creationId xmlns:a16="http://schemas.microsoft.com/office/drawing/2014/main" id="{743F9009-1EEE-7D1E-DC71-976C55F7C9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112" y="1501554"/>
            <a:ext cx="5560091" cy="38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34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357</TotalTime>
  <Words>344</Words>
  <Application>Microsoft Office PowerPoint</Application>
  <PresentationFormat>Widescreen</PresentationFormat>
  <Paragraphs>29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Arial-Rounded</vt:lpstr>
      <vt:lpstr>Calibri</vt:lpstr>
      <vt:lpstr>Cambria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62</cp:revision>
  <dcterms:created xsi:type="dcterms:W3CDTF">2023-07-15T14:20:43Z</dcterms:created>
  <dcterms:modified xsi:type="dcterms:W3CDTF">2025-11-14T02:34:12Z</dcterms:modified>
  <cp:category>9Slide.vn</cp:category>
</cp:coreProperties>
</file>