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7" r:id="rId2"/>
    <p:sldMasterId id="2147483720" r:id="rId3"/>
    <p:sldMasterId id="2147483732" r:id="rId4"/>
  </p:sldMasterIdLst>
  <p:notesMasterIdLst>
    <p:notesMasterId r:id="rId14"/>
  </p:notesMasterIdLst>
  <p:sldIdLst>
    <p:sldId id="264" r:id="rId5"/>
    <p:sldId id="2925" r:id="rId6"/>
    <p:sldId id="260" r:id="rId7"/>
    <p:sldId id="298" r:id="rId8"/>
    <p:sldId id="296" r:id="rId9"/>
    <p:sldId id="304" r:id="rId10"/>
    <p:sldId id="258" r:id="rId11"/>
    <p:sldId id="2926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B899E-0512-474F-AE93-8868CF259E3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4CEF-C9E2-4F26-ABF6-AC6594280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5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34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0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2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5037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41826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31176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10242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99812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0186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74816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45517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54332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71245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199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38102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0783810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3178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68972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01263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2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5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8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2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57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33402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9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3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5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9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8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92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1pPr>
            <a:lvl2pPr marL="548282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109656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64484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93128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4141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8969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3797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86257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17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5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6"/>
            <a:ext cx="5386918" cy="639763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8282" indent="0">
              <a:buNone/>
              <a:defRPr sz="2325" b="1"/>
            </a:lvl2pPr>
            <a:lvl3pPr marL="1096565" indent="0">
              <a:buNone/>
              <a:defRPr sz="2175" b="1"/>
            </a:lvl3pPr>
            <a:lvl4pPr marL="1644845" indent="0">
              <a:buNone/>
              <a:defRPr sz="1950" b="1"/>
            </a:lvl4pPr>
            <a:lvl5pPr marL="2193128" indent="0">
              <a:buNone/>
              <a:defRPr sz="1950" b="1"/>
            </a:lvl5pPr>
            <a:lvl6pPr marL="2741411" indent="0">
              <a:buNone/>
              <a:defRPr sz="1950" b="1"/>
            </a:lvl6pPr>
            <a:lvl7pPr marL="3289694" indent="0">
              <a:buNone/>
              <a:defRPr sz="1950" b="1"/>
            </a:lvl7pPr>
            <a:lvl8pPr marL="3837975" indent="0">
              <a:buNone/>
              <a:defRPr sz="1950" b="1"/>
            </a:lvl8pPr>
            <a:lvl9pPr marL="4386257" indent="0">
              <a:buNone/>
              <a:defRPr sz="1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9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75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6"/>
            <a:ext cx="5389034" cy="639763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8282" indent="0">
              <a:buNone/>
              <a:defRPr sz="2325" b="1"/>
            </a:lvl2pPr>
            <a:lvl3pPr marL="1096565" indent="0">
              <a:buNone/>
              <a:defRPr sz="2175" b="1"/>
            </a:lvl3pPr>
            <a:lvl4pPr marL="1644845" indent="0">
              <a:buNone/>
              <a:defRPr sz="1950" b="1"/>
            </a:lvl4pPr>
            <a:lvl5pPr marL="2193128" indent="0">
              <a:buNone/>
              <a:defRPr sz="1950" b="1"/>
            </a:lvl5pPr>
            <a:lvl6pPr marL="2741411" indent="0">
              <a:buNone/>
              <a:defRPr sz="1950" b="1"/>
            </a:lvl6pPr>
            <a:lvl7pPr marL="3289694" indent="0">
              <a:buNone/>
              <a:defRPr sz="1950" b="1"/>
            </a:lvl7pPr>
            <a:lvl8pPr marL="3837975" indent="0">
              <a:buNone/>
              <a:defRPr sz="1950" b="1"/>
            </a:lvl8pPr>
            <a:lvl9pPr marL="4386257" indent="0">
              <a:buNone/>
              <a:defRPr sz="1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9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75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6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086486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15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4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1"/>
            <a:ext cx="4011084" cy="1162051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750"/>
            </a:lvl1pPr>
            <a:lvl2pPr>
              <a:defRPr sz="3300"/>
            </a:lvl2pPr>
            <a:lvl3pPr>
              <a:defRPr sz="285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48282" indent="0">
              <a:buNone/>
              <a:defRPr sz="1500"/>
            </a:lvl2pPr>
            <a:lvl3pPr marL="1096565" indent="0">
              <a:buNone/>
              <a:defRPr sz="1200"/>
            </a:lvl3pPr>
            <a:lvl4pPr marL="1644845" indent="0">
              <a:buNone/>
              <a:defRPr sz="1050"/>
            </a:lvl4pPr>
            <a:lvl5pPr marL="2193128" indent="0">
              <a:buNone/>
              <a:defRPr sz="1050"/>
            </a:lvl5pPr>
            <a:lvl6pPr marL="2741411" indent="0">
              <a:buNone/>
              <a:defRPr sz="1050"/>
            </a:lvl6pPr>
            <a:lvl7pPr marL="3289694" indent="0">
              <a:buNone/>
              <a:defRPr sz="1050"/>
            </a:lvl7pPr>
            <a:lvl8pPr marL="3837975" indent="0">
              <a:buNone/>
              <a:defRPr sz="1050"/>
            </a:lvl8pPr>
            <a:lvl9pPr marL="438625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26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3"/>
            <a:ext cx="7315200" cy="566738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50"/>
            </a:lvl1pPr>
            <a:lvl2pPr marL="548282" indent="0">
              <a:buNone/>
              <a:defRPr sz="3300"/>
            </a:lvl2pPr>
            <a:lvl3pPr marL="1096565" indent="0">
              <a:buNone/>
              <a:defRPr sz="2850"/>
            </a:lvl3pPr>
            <a:lvl4pPr marL="1644845" indent="0">
              <a:buNone/>
              <a:defRPr sz="2325"/>
            </a:lvl4pPr>
            <a:lvl5pPr marL="2193128" indent="0">
              <a:buNone/>
              <a:defRPr sz="2325"/>
            </a:lvl5pPr>
            <a:lvl6pPr marL="2741411" indent="0">
              <a:buNone/>
              <a:defRPr sz="2325"/>
            </a:lvl6pPr>
            <a:lvl7pPr marL="3289694" indent="0">
              <a:buNone/>
              <a:defRPr sz="2325"/>
            </a:lvl7pPr>
            <a:lvl8pPr marL="3837975" indent="0">
              <a:buNone/>
              <a:defRPr sz="2325"/>
            </a:lvl8pPr>
            <a:lvl9pPr marL="4386257" indent="0">
              <a:buNone/>
              <a:defRPr sz="23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3"/>
          </a:xfrm>
        </p:spPr>
        <p:txBody>
          <a:bodyPr/>
          <a:lstStyle>
            <a:lvl1pPr marL="0" indent="0">
              <a:buNone/>
              <a:defRPr sz="1650"/>
            </a:lvl1pPr>
            <a:lvl2pPr marL="548282" indent="0">
              <a:buNone/>
              <a:defRPr sz="1500"/>
            </a:lvl2pPr>
            <a:lvl3pPr marL="1096565" indent="0">
              <a:buNone/>
              <a:defRPr sz="1200"/>
            </a:lvl3pPr>
            <a:lvl4pPr marL="1644845" indent="0">
              <a:buNone/>
              <a:defRPr sz="1050"/>
            </a:lvl4pPr>
            <a:lvl5pPr marL="2193128" indent="0">
              <a:buNone/>
              <a:defRPr sz="1050"/>
            </a:lvl5pPr>
            <a:lvl6pPr marL="2741411" indent="0">
              <a:buNone/>
              <a:defRPr sz="1050"/>
            </a:lvl6pPr>
            <a:lvl7pPr marL="3289694" indent="0">
              <a:buNone/>
              <a:defRPr sz="1050"/>
            </a:lvl7pPr>
            <a:lvl8pPr marL="3837975" indent="0">
              <a:buNone/>
              <a:defRPr sz="1050"/>
            </a:lvl8pPr>
            <a:lvl9pPr marL="438625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52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59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2302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2147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84670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31559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5633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8060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push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807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13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096565" rtl="0" eaLnBrk="1" latinLnBrk="0" hangingPunct="1">
        <a:spcBef>
          <a:spcPct val="0"/>
        </a:spcBef>
        <a:buNone/>
        <a:defRPr sz="53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11" indent="-411211" algn="l" defTabSz="1096565" rtl="0" eaLnBrk="1" latinLnBrk="0" hangingPunct="1">
        <a:spcBef>
          <a:spcPct val="20000"/>
        </a:spcBef>
        <a:buFont typeface="Arial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890960" indent="-342676" algn="l" defTabSz="109656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05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88" indent="-274142" algn="l" defTabSz="1096565" rtl="0" eaLnBrk="1" latinLnBrk="0" hangingPunct="1">
        <a:spcBef>
          <a:spcPct val="20000"/>
        </a:spcBef>
        <a:buFont typeface="Arial" pitchFamily="34" charset="0"/>
        <a:buChar char="–"/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467270" indent="-274142" algn="l" defTabSz="1096565" rtl="0" eaLnBrk="1" latinLnBrk="0" hangingPunct="1">
        <a:spcBef>
          <a:spcPct val="20000"/>
        </a:spcBef>
        <a:buFont typeface="Arial" pitchFamily="34" charset="0"/>
        <a:buChar char="»"/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3015551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63833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12117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60398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8282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9656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4484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93128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41411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89694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3797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86257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emf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emf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6.png"/><Relationship Id="rId3" Type="http://schemas.openxmlformats.org/officeDocument/2006/relationships/image" Target="../media/image18.jpg"/><Relationship Id="rId7" Type="http://schemas.openxmlformats.org/officeDocument/2006/relationships/image" Target="../media/image6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34.png"/><Relationship Id="rId5" Type="http://schemas.openxmlformats.org/officeDocument/2006/relationships/image" Target="../media/image20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5.png"/><Relationship Id="rId1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em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9.png"/><Relationship Id="rId12" Type="http://schemas.openxmlformats.org/officeDocument/2006/relationships/image" Target="../media/image43.emf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42.png"/><Relationship Id="rId5" Type="http://schemas.openxmlformats.org/officeDocument/2006/relationships/image" Target="../media/image18.jpg"/><Relationship Id="rId15" Type="http://schemas.openxmlformats.org/officeDocument/2006/relationships/image" Target="../media/image5.png"/><Relationship Id="rId10" Type="http://schemas.openxmlformats.org/officeDocument/2006/relationships/image" Target="../media/image41.png"/><Relationship Id="rId19" Type="http://schemas.openxmlformats.org/officeDocument/2006/relationships/image" Target="../media/image46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32407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9D9966-41FD-42C2-AE1B-DD588D4DC55A}"/>
              </a:ext>
            </a:extLst>
          </p:cNvPr>
          <p:cNvSpPr txBox="1"/>
          <p:nvPr/>
        </p:nvSpPr>
        <p:spPr>
          <a:xfrm>
            <a:off x="2639617" y="1454698"/>
            <a:ext cx="7275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174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174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>
                <a:solidFill>
                  <a:srgbClr val="174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174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>
                <a:solidFill>
                  <a:srgbClr val="174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rgbClr val="174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>
                <a:solidFill>
                  <a:srgbClr val="174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>
                <a:solidFill>
                  <a:srgbClr val="174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…..</a:t>
            </a:r>
            <a:endParaRPr lang="en-US" sz="3200" dirty="0">
              <a:solidFill>
                <a:srgbClr val="174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2B04F-245A-4660-8A09-D664F5C717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4084" y="2044575"/>
            <a:ext cx="3097036" cy="975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45420A-D809-459C-8131-FCFADEB4B7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9573" y="2975527"/>
            <a:ext cx="7169517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6D298-84D8-4405-A477-53644DFEC7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85742" y="2680533"/>
            <a:ext cx="509060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1" y="-171400"/>
            <a:ext cx="10865846" cy="743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id="{F4496D63-0780-4BCE-9D02-F7A63C9176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143" y="2106406"/>
            <a:ext cx="5013960" cy="50139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31152C3-97D9-4D9B-BFF4-CF92BEE090D7}"/>
              </a:ext>
            </a:extLst>
          </p:cNvPr>
          <p:cNvSpPr txBox="1"/>
          <p:nvPr/>
        </p:nvSpPr>
        <p:spPr>
          <a:xfrm>
            <a:off x="3521788" y="2026674"/>
            <a:ext cx="76643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ắm vai “Phóng viên nhỏ tuổi” tìm hiểu về các hoạt động của học sinh ở trường.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86B4E8-A9B3-4507-B159-C0B739DE9E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7914" y="2991098"/>
            <a:ext cx="6096528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id="{F4496D63-0780-4BCE-9D02-F7A63C9176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7" y="1683384"/>
            <a:ext cx="5013960" cy="5013960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2FB78BA-1091-4640-A2A4-E849310951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0957" flipH="1">
            <a:off x="3013387" y="-1075640"/>
            <a:ext cx="8173373" cy="6269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ACF09C-BAE5-48B7-996E-EDA063C3FFAD}"/>
              </a:ext>
            </a:extLst>
          </p:cNvPr>
          <p:cNvSpPr txBox="1"/>
          <p:nvPr/>
        </p:nvSpPr>
        <p:spPr>
          <a:xfrm>
            <a:off x="4611586" y="1176528"/>
            <a:ext cx="5130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ctr">
              <a:spcAft>
                <a:spcPts val="800"/>
              </a:spcAft>
            </a:pPr>
            <a:r>
              <a:rPr lang="vi-VN" sz="4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Tìm đọc các bài viết về hoạt động của học sinh ở trường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6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891574"/>
            <a:ext cx="2003060" cy="17849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03" y="4833113"/>
            <a:ext cx="1664494" cy="166449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952500" y="6108702"/>
            <a:ext cx="10287000" cy="7447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8689892" y="-172974"/>
            <a:ext cx="3369320" cy="1252535"/>
          </a:xfrm>
          <a:prstGeom prst="rect">
            <a:avLst/>
          </a:prstGeom>
        </p:spPr>
      </p:pic>
      <p:sp>
        <p:nvSpPr>
          <p:cNvPr id="5" name="AutoShape 2" descr="http://camxuyen.edu.vn/Portals/0/Thu%20vien%20anh/TH%20Cam%20Phuc%2020-11-2014(1).jpg"/>
          <p:cNvSpPr>
            <a:spLocks noChangeAspect="1" noChangeArrowheads="1"/>
          </p:cNvSpPr>
          <p:nvPr/>
        </p:nvSpPr>
        <p:spPr bwMode="auto">
          <a:xfrm>
            <a:off x="1045369" y="171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096565"/>
            <a:endParaRPr lang="en-US" sz="217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3" descr="http://camxuyen.edu.vn/Portals/0/Thu%20vien%20anh/TH%20Cam%20Phuc%2020-11-2014.jpg"/>
          <p:cNvSpPr>
            <a:spLocks noChangeAspect="1" noChangeArrowheads="1"/>
          </p:cNvSpPr>
          <p:nvPr/>
        </p:nvSpPr>
        <p:spPr bwMode="auto">
          <a:xfrm>
            <a:off x="1045369" y="4786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096565"/>
            <a:endParaRPr lang="en-US" sz="217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5451" y="853187"/>
            <a:ext cx="8801100" cy="5196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base">
              <a:spcBef>
                <a:spcPts val="450"/>
              </a:spcBef>
              <a:spcAft>
                <a:spcPts val="450"/>
              </a:spcAft>
            </a:pP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CBGV–HS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19/11.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chương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20/11 qua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- 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- 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tri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 defTabSz="685800" eaLnBrk="0" fontAlgn="base" hangingPunct="0">
              <a:spcBef>
                <a:spcPts val="450"/>
              </a:spcBef>
              <a:spcAft>
                <a:spcPts val="450"/>
              </a:spcAft>
            </a:pP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  	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Tôn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đạo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tộc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Qua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 </a:t>
            </a:r>
          </a:p>
          <a:p>
            <a:pPr algn="just" defTabSz="685800" eaLnBrk="0" fontAlgn="base" hangingPunct="0">
              <a:spcBef>
                <a:spcPts val="450"/>
              </a:spcBef>
              <a:spcAft>
                <a:spcPts val="450"/>
              </a:spcAft>
            </a:pP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   	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chương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20/11.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2" name="Picture 21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895350" y="-57553"/>
            <a:ext cx="1578264" cy="1177931"/>
          </a:xfrm>
          <a:prstGeom prst="rect">
            <a:avLst/>
          </a:prstGeom>
        </p:spPr>
      </p:pic>
      <p:pic>
        <p:nvPicPr>
          <p:cNvPr id="23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69" y="-121731"/>
            <a:ext cx="1072290" cy="117793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848397" y="49337"/>
            <a:ext cx="6212919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1096565"/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Lễ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kỉ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niệm</a:t>
            </a:r>
            <a:endParaRPr lang="en-US" sz="2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adena" panose="02000503000000020004" pitchFamily="2" charset="0"/>
            </a:endParaRPr>
          </a:p>
          <a:p>
            <a:pPr algn="ctr" defTabSz="1096565"/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Chào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mừng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ngày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nhà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giáo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việt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Nam 20/11</a:t>
            </a:r>
          </a:p>
        </p:txBody>
      </p:sp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4" y="2799526"/>
            <a:ext cx="11911013" cy="4058475"/>
          </a:xfrm>
          <a:prstGeom prst="rect">
            <a:avLst/>
          </a:prstGeom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861844CD-5935-436E-AE31-1D095A9409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2571639" y="-511408"/>
            <a:ext cx="6789759" cy="2563708"/>
          </a:xfrm>
          <a:prstGeom prst="rect">
            <a:avLst/>
          </a:prstGeom>
        </p:spPr>
      </p:pic>
      <p:pic>
        <p:nvPicPr>
          <p:cNvPr id="25" name="图片 9">
            <a:extLst>
              <a:ext uri="{FF2B5EF4-FFF2-40B4-BE49-F238E27FC236}">
                <a16:creationId xmlns:a16="http://schemas.microsoft.com/office/drawing/2014/main" id="{0E1C9FB7-B7CA-4E64-BB02-882A16422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07" y="1988840"/>
            <a:ext cx="5013960" cy="5013960"/>
          </a:xfrm>
          <a:prstGeom prst="rect">
            <a:avLst/>
          </a:prstGeom>
        </p:spPr>
      </p:pic>
      <p:pic>
        <p:nvPicPr>
          <p:cNvPr id="31" name="图片 2">
            <a:extLst>
              <a:ext uri="{FF2B5EF4-FFF2-40B4-BE49-F238E27FC236}">
                <a16:creationId xmlns:a16="http://schemas.microsoft.com/office/drawing/2014/main" id="{409823DD-153E-4E89-91D9-5A1A962370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43" y="708984"/>
            <a:ext cx="12970365" cy="648518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764785F-04A1-41E3-ADC3-C03DA09B1784}"/>
              </a:ext>
            </a:extLst>
          </p:cNvPr>
          <p:cNvSpPr txBox="1"/>
          <p:nvPr/>
        </p:nvSpPr>
        <p:spPr>
          <a:xfrm>
            <a:off x="5783069" y="2636146"/>
            <a:ext cx="2691311" cy="224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ctr">
              <a:lnSpc>
                <a:spcPct val="150000"/>
              </a:lnSpc>
              <a:spcAft>
                <a:spcPts val="800"/>
              </a:spcAft>
            </a:pPr>
            <a:r>
              <a:rPr lang="vi-VN" sz="2400" i="1" dirty="0"/>
              <a:t>Trong bài viết đó, có những hoạt động nào của học sinh?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9DA8D7-CE76-4780-9CEB-DBA79B73D2AC}"/>
              </a:ext>
            </a:extLst>
          </p:cNvPr>
          <p:cNvSpPr txBox="1"/>
          <p:nvPr/>
        </p:nvSpPr>
        <p:spPr>
          <a:xfrm>
            <a:off x="2568445" y="3242762"/>
            <a:ext cx="1670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i="1" dirty="0"/>
              <a:t>Em tìm đọc bài viết đó ở đâu?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B05DAF-B709-4E4C-8670-2C95E8C1A8E8}"/>
              </a:ext>
            </a:extLst>
          </p:cNvPr>
          <p:cNvSpPr txBox="1"/>
          <p:nvPr/>
        </p:nvSpPr>
        <p:spPr>
          <a:xfrm>
            <a:off x="9016746" y="4872842"/>
            <a:ext cx="16512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i="1" dirty="0"/>
              <a:t>Hoạt động nào diễn ra trong lớp học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80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6" y="-99392"/>
            <a:ext cx="6858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2" y="3155026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Desktop\58pic_5388033792e0c [转换]-02.png">
            <a:extLst>
              <a:ext uri="{FF2B5EF4-FFF2-40B4-BE49-F238E27FC236}">
                <a16:creationId xmlns:a16="http://schemas.microsoft.com/office/drawing/2014/main" id="{689EE6DE-E085-49CA-B860-599459EB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85" y="25519"/>
            <a:ext cx="8288048" cy="19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B8F00D5E-DD7B-41DE-B0CA-2E62D08B64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378568" y="1896566"/>
            <a:ext cx="1829010" cy="4974169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6AE00A93-4493-44D9-9932-EE067BE7B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642247">
            <a:off x="3353052" y="3685553"/>
            <a:ext cx="2439114" cy="1752820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D74A3A36-62B7-43B8-96EF-58532252BF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407905">
            <a:off x="6799146" y="2892928"/>
            <a:ext cx="2439114" cy="175282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D99A07F0-99DF-4D4A-9CAD-AAE236B9FD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06577">
            <a:off x="4036213" y="2453197"/>
            <a:ext cx="2439114" cy="1752820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92E00466-C6D6-48CD-8573-776D517CB3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243641">
            <a:off x="5923123" y="1748265"/>
            <a:ext cx="2439114" cy="1752820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63A18307-EF4B-454A-AD03-731E693161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407905">
            <a:off x="7745108" y="4121071"/>
            <a:ext cx="2439114" cy="17528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D0EEC3C-8F1B-4DCB-9DDA-9AA37F0FC031}"/>
              </a:ext>
            </a:extLst>
          </p:cNvPr>
          <p:cNvSpPr txBox="1"/>
          <p:nvPr/>
        </p:nvSpPr>
        <p:spPr>
          <a:xfrm rot="1601697">
            <a:off x="3590909" y="4637073"/>
            <a:ext cx="1991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2800" dirty="0" err="1">
                <a:solidFill>
                  <a:prstClr val="black"/>
                </a:solidFill>
                <a:latin typeface="Calibri"/>
              </a:rPr>
              <a:t>Ngày</a:t>
            </a:r>
            <a:r>
              <a:rPr lang="en-029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</a:rPr>
              <a:t>đọc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A595E8-5486-4D51-9069-9293FEDF9B0F}"/>
              </a:ext>
            </a:extLst>
          </p:cNvPr>
          <p:cNvSpPr txBox="1"/>
          <p:nvPr/>
        </p:nvSpPr>
        <p:spPr>
          <a:xfrm rot="19279080">
            <a:off x="6581186" y="2586422"/>
            <a:ext cx="1647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280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Tác giả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A0EE7A-782E-4F2C-B288-D88AA457F4A0}"/>
              </a:ext>
            </a:extLst>
          </p:cNvPr>
          <p:cNvSpPr txBox="1"/>
          <p:nvPr/>
        </p:nvSpPr>
        <p:spPr>
          <a:xfrm rot="19279080">
            <a:off x="7356464" y="3792319"/>
            <a:ext cx="1647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Calibri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dung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E86B3C-D072-45E9-8D5B-1090D4263550}"/>
              </a:ext>
            </a:extLst>
          </p:cNvPr>
          <p:cNvSpPr txBox="1"/>
          <p:nvPr/>
        </p:nvSpPr>
        <p:spPr>
          <a:xfrm rot="944946">
            <a:off x="4128067" y="3403763"/>
            <a:ext cx="1966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viết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8C6B74-FD0F-4891-9C47-83EF8E284997}"/>
              </a:ext>
            </a:extLst>
          </p:cNvPr>
          <p:cNvSpPr txBox="1"/>
          <p:nvPr/>
        </p:nvSpPr>
        <p:spPr>
          <a:xfrm rot="19798850">
            <a:off x="8291416" y="4932660"/>
            <a:ext cx="1902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nghĩ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867480C2-573D-4048-9291-0FDD501D41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407905">
            <a:off x="9327733" y="4726887"/>
            <a:ext cx="2439114" cy="17528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671BEE-26DF-4B0F-A6CF-95F521C269B8}"/>
              </a:ext>
            </a:extLst>
          </p:cNvPr>
          <p:cNvSpPr txBox="1"/>
          <p:nvPr/>
        </p:nvSpPr>
        <p:spPr>
          <a:xfrm rot="19798850">
            <a:off x="9874041" y="5323034"/>
            <a:ext cx="1902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Calibri"/>
              </a:rPr>
              <a:t>Điều em học được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2BF65F-FE41-4BE0-9537-8B1BBAFCAC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14885" y="678384"/>
            <a:ext cx="553564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0CEB0D-8119-A107-A421-F31344518B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99563" y="810625"/>
            <a:ext cx="6931753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352</Words>
  <Application>Microsoft Office PowerPoint</Application>
  <PresentationFormat>Widescreen</PresentationFormat>
  <Paragraphs>25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微软雅黑</vt:lpstr>
      <vt:lpstr>Arial</vt:lpstr>
      <vt:lpstr>Arial-Rounded</vt:lpstr>
      <vt:lpstr>Calibri</vt:lpstr>
      <vt:lpstr>iCiel Cadena</vt:lpstr>
      <vt:lpstr>Times New Roman</vt:lpstr>
      <vt:lpstr>6_Office Theme</vt:lpstr>
      <vt:lpstr>https://www.freeppt7.com</vt:lpstr>
      <vt:lpstr>www.33ppt.com 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13</cp:revision>
  <dcterms:created xsi:type="dcterms:W3CDTF">2021-08-05T04:48:13Z</dcterms:created>
  <dcterms:modified xsi:type="dcterms:W3CDTF">2025-11-14T02:31:20Z</dcterms:modified>
</cp:coreProperties>
</file>