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  <p:sldMasterId id="2147483700" r:id="rId3"/>
    <p:sldMasterId id="2147483712" r:id="rId4"/>
    <p:sldMasterId id="2147483730" r:id="rId5"/>
    <p:sldMasterId id="2147483742" r:id="rId6"/>
    <p:sldMasterId id="2147483754" r:id="rId7"/>
    <p:sldMasterId id="2147483766" r:id="rId8"/>
    <p:sldMasterId id="2147483778" r:id="rId9"/>
  </p:sldMasterIdLst>
  <p:notesMasterIdLst>
    <p:notesMasterId r:id="rId24"/>
  </p:notesMasterIdLst>
  <p:sldIdLst>
    <p:sldId id="436" r:id="rId10"/>
    <p:sldId id="651" r:id="rId11"/>
    <p:sldId id="286" r:id="rId12"/>
    <p:sldId id="648" r:id="rId13"/>
    <p:sldId id="327" r:id="rId14"/>
    <p:sldId id="333" r:id="rId15"/>
    <p:sldId id="408" r:id="rId16"/>
    <p:sldId id="409" r:id="rId17"/>
    <p:sldId id="307" r:id="rId18"/>
    <p:sldId id="328" r:id="rId19"/>
    <p:sldId id="647" r:id="rId20"/>
    <p:sldId id="271" r:id="rId21"/>
    <p:sldId id="260" r:id="rId22"/>
    <p:sldId id="32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81B72-E2F8-4E23-B897-CA839FBA5AB0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5B955-38B4-4E97-BEA9-C882D727E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7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79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24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91003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8319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061704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429155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398632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04812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330141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280501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675180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494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7143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445294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304855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253079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167603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0642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07323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079268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714849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507740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DB0E-F5FA-1A8C-D7CD-2FB2BB3E5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F0325-A9B3-E14C-347E-50EF21627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F40F-E898-B648-8CEC-CD778CCA2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222D8-CC26-0488-3562-5D6A481E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E7897-7150-0B0F-ADA0-D0F6E537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30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A9C61-8B32-676D-1CE5-2FE7BFA3F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81E75-F5DF-DD09-86B7-BEB7F36A4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A257B-0784-E905-5DAF-F47DE16C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9A736-92D7-6FB6-5F01-05F850845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BE509-E944-D474-7B96-8415D6EE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0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723327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96CB5-CA63-EAA2-B97C-91BFCC0E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09958-4797-161A-3706-B270E31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63A2-196C-F25A-52B9-C2B839FE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A8D06-A3E4-B2C5-0419-42C7C135D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3BA1-127D-1391-0AD0-AF486BB9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69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CABCE-0865-373F-FFF8-1CD7E15C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8FD98-120A-D7A3-DBBA-B2B600322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8DE7A-077C-E133-D290-00284D969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D5041-2CB2-FF5C-ED4E-2C8101AD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B99C9-00BB-1316-A373-EE0D79DF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40C38-CD56-D78C-12CB-64BA6DB99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0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386B-5E8C-3F0C-F881-0D84A90B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BBD49-0F4E-F594-189C-40D7B3464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3F8CD-E42F-DD17-0D7F-7EFDE3A4E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E9327-A800-C942-F84B-9E1134F26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C752F-101F-D296-0FC6-3153A86BF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0FF3FB-C8D0-DAC3-F49B-B6E70413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9CF83F-215D-0804-CCC7-8A3E3E26F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EBDA55-91A5-1526-812A-E2DF5468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81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D77C-3299-841F-E582-A6C654F08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57E58-7E89-049C-4956-BF0BDEED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85E11-05B9-3C93-B503-EC7D519C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FC585-269D-1E5F-F888-A8F46FF0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94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1B259-1582-C08C-6139-9AD5345B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A3DD0-9FDF-559D-FA92-C425E47B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0A204-BC3B-2AB6-A62E-001801C6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57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DA66-DEFB-025B-65DC-E8C15AEDB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737EB-25AB-791F-1CCB-AF9E28C3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B3636-0574-5A1B-3BF5-D6425016A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8964B-5441-8F14-FD82-FF4AA918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CD3B4-60AE-6E6B-AB55-CB76B6C0D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9F833-0BAE-7462-BE23-EFDFEBD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56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E16D2-04E8-FEE5-61AE-085661AF8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49D79-0281-AAF9-38C5-6189580EB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925DB-AA98-DDC2-3465-8C751867B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A06DC-113C-F3B1-FCE5-DE9F5184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18F03-2FC5-CCD9-2D3C-06DC10EC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D53FD-2993-EE69-4E3A-D1376A645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339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3761A-CBB3-F66B-80F8-AEFEA1B9E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3B6BF-42C7-0674-D4A7-52F6663FD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D2C7B-C356-6ED9-AEC5-7739A19E8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2EAC1-882A-1743-638C-EFDC3442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D2B84-BD04-D02E-8271-8215FD10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231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6AC407-CF26-6E81-7230-75DDF4E56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05B84-7B63-AEE1-9B58-A25802D7E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E4754-D923-D8A0-1193-4990F7C6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6D2EB-0DAA-5728-708D-17A2FEF6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C1E80-4C81-FC60-4B98-D7F86B47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558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31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180833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2073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8203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6254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4822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3225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2747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3203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040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8884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218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296536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050299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16436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08478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14562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33347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04738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74307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2025/11/21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7935148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29029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952741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64144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8511673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92183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9448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1016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7547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2625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74224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86289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7382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361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889153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48979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0132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963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076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4145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2972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3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0883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6404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911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31052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7582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6278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7642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3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16880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theme" Target="../theme/theme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1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ags" Target="../tags/tag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CC44F-8CE5-347E-6E8A-68C084FBC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9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48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416678-9309-2281-5D25-0B70317AA5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1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8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4221E8A-3338-47B6-DBB3-09ABC6B7C0C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0"/>
            <a:ext cx="1479804" cy="147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5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54902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21/11/2025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921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4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10" Type="http://schemas.openxmlformats.org/officeDocument/2006/relationships/audio" Target="../media/audio1.wav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507ED3-ACBE-4216-11EB-DFD0C3F65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00"/>
          <a:stretch/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5D79B1F5-709D-1DF7-9213-D572C85D2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6" y="425665"/>
            <a:ext cx="8210550" cy="4200953"/>
          </a:xfrm>
          <a:prstGeom prst="rect">
            <a:avLst/>
          </a:prstGeom>
        </p:spPr>
      </p:pic>
      <p:pic>
        <p:nvPicPr>
          <p:cNvPr id="2" name="图片 4">
            <a:extLst>
              <a:ext uri="{FF2B5EF4-FFF2-40B4-BE49-F238E27FC236}">
                <a16:creationId xmlns:a16="http://schemas.microsoft.com/office/drawing/2014/main" id="{90574126-508C-C8C3-5F2B-F24C640E27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31" y="4019550"/>
            <a:ext cx="4548121" cy="2838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4E793C-40A7-5FD4-7356-933B7A1D8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763" y="3959380"/>
            <a:ext cx="3395237" cy="2822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8B8349-916B-4152-F462-7BE6CEC83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0990" y="1178434"/>
            <a:ext cx="5584420" cy="2895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14F2B5-7C57-ACAB-885E-664B0742C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41766"/>
            <a:ext cx="2310584" cy="969348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5010A8-4B7A-E7A9-16AA-0E11C01DEF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667" y="-130628"/>
            <a:ext cx="1479804" cy="147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04798ED-2DF9-4DD7-B9AB-5068021275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92" y="0"/>
            <a:ext cx="6858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F2835C-9C52-49DE-94E7-4443B3477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8083606" cy="57086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0C27E58-E091-44CC-8914-1A0A84231556}"/>
              </a:ext>
            </a:extLst>
          </p:cNvPr>
          <p:cNvSpPr txBox="1"/>
          <p:nvPr/>
        </p:nvSpPr>
        <p:spPr>
          <a:xfrm>
            <a:off x="6456046" y="1885177"/>
            <a:ext cx="4297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796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35" y="2118330"/>
            <a:ext cx="4378940" cy="3711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2264" y="1583008"/>
            <a:ext cx="1125013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Thảo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luận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theo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tổ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về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cảm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với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thầy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cô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310F43-E334-4359-A4EB-6E8F9A21C413}"/>
              </a:ext>
            </a:extLst>
          </p:cNvPr>
          <p:cNvSpPr/>
          <p:nvPr/>
        </p:nvSpPr>
        <p:spPr>
          <a:xfrm>
            <a:off x="491612" y="2428568"/>
            <a:ext cx="7613089" cy="351979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9AC77-E6C7-4697-9169-DA2F2B3BFE9C}"/>
              </a:ext>
            </a:extLst>
          </p:cNvPr>
          <p:cNvSpPr txBox="1"/>
          <p:nvPr/>
        </p:nvSpPr>
        <p:spPr>
          <a:xfrm>
            <a:off x="727587" y="2821858"/>
            <a:ext cx="7015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DE9950-8B57-454F-879F-0C4233761E04}"/>
              </a:ext>
            </a:extLst>
          </p:cNvPr>
          <p:cNvSpPr txBox="1"/>
          <p:nvPr/>
        </p:nvSpPr>
        <p:spPr>
          <a:xfrm>
            <a:off x="634218" y="3687948"/>
            <a:ext cx="70158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  <p:bldP spid="5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2654526" y="1582615"/>
            <a:ext cx="7028736" cy="3411415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3635113" y="3311501"/>
            <a:ext cx="547371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Đại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diện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các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tổ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trình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bày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trước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/>
                <a:ea typeface="百变马丁" panose="02010601030101010101" pitchFamily="2" charset="-122"/>
                <a:cs typeface="+mn-cs"/>
              </a:rPr>
              <a:t>lớp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512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C312F84-0049-63AE-89DA-FC3E1D91FD8E}"/>
              </a:ext>
            </a:extLst>
          </p:cNvPr>
          <p:cNvSpPr/>
          <p:nvPr/>
        </p:nvSpPr>
        <p:spPr>
          <a:xfrm>
            <a:off x="523875" y="209550"/>
            <a:ext cx="10963275" cy="250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13E23-253D-F941-197D-CA00A555E2B5}"/>
              </a:ext>
            </a:extLst>
          </p:cNvPr>
          <p:cNvSpPr txBox="1"/>
          <p:nvPr/>
        </p:nvSpPr>
        <p:spPr>
          <a:xfrm>
            <a:off x="666750" y="367603"/>
            <a:ext cx="106965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i="1" dirty="0">
                <a:solidFill>
                  <a:srgbClr val="FF0000"/>
                </a:solidFill>
                <a:latin typeface="Calibri" panose="020F0502020204030204"/>
              </a:rPr>
              <a:t>Thầy cô là người dạy em điều hay, là người bạn lớn sẵn sàng chia sẻ, giúp đỡ em  trong cuộc sống, trong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1972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1">
            <a:extLst>
              <a:ext uri="{FF2B5EF4-FFF2-40B4-BE49-F238E27FC236}">
                <a16:creationId xmlns:a16="http://schemas.microsoft.com/office/drawing/2014/main" id="{213747BD-0A80-4DB7-9A9D-FF5183E4AF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30">
            <a:extLst>
              <a:ext uri="{FF2B5EF4-FFF2-40B4-BE49-F238E27FC236}">
                <a16:creationId xmlns:a16="http://schemas.microsoft.com/office/drawing/2014/main" id="{01D6F58E-3DAC-4C01-9B18-A7613949A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25" name="图片 2">
            <a:extLst>
              <a:ext uri="{FF2B5EF4-FFF2-40B4-BE49-F238E27FC236}">
                <a16:creationId xmlns:a16="http://schemas.microsoft.com/office/drawing/2014/main" id="{8099B837-FC43-4318-B079-751F9A2AB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6" name="图片 23">
            <a:extLst>
              <a:ext uri="{FF2B5EF4-FFF2-40B4-BE49-F238E27FC236}">
                <a16:creationId xmlns:a16="http://schemas.microsoft.com/office/drawing/2014/main" id="{FDF67B4D-535F-4E9E-BD17-850E9F66F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7" name="图片 25">
            <a:extLst>
              <a:ext uri="{FF2B5EF4-FFF2-40B4-BE49-F238E27FC236}">
                <a16:creationId xmlns:a16="http://schemas.microsoft.com/office/drawing/2014/main" id="{2644821E-AD82-4DCB-A2EA-EE0EDB6EA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5" y="-792906"/>
            <a:ext cx="11504428" cy="8417882"/>
          </a:xfrm>
          <a:prstGeom prst="rect">
            <a:avLst/>
          </a:prstGeom>
        </p:spPr>
      </p:pic>
      <p:pic>
        <p:nvPicPr>
          <p:cNvPr id="28" name="图片 29">
            <a:extLst>
              <a:ext uri="{FF2B5EF4-FFF2-40B4-BE49-F238E27FC236}">
                <a16:creationId xmlns:a16="http://schemas.microsoft.com/office/drawing/2014/main" id="{9DF292CB-3B9A-4C09-A0FB-82F6F13E1D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9" name="组合 15">
            <a:extLst>
              <a:ext uri="{FF2B5EF4-FFF2-40B4-BE49-F238E27FC236}">
                <a16:creationId xmlns:a16="http://schemas.microsoft.com/office/drawing/2014/main" id="{5BE20D67-34B3-4740-A7B2-E1CF93937F7B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30" name="矩形 16">
              <a:extLst>
                <a:ext uri="{FF2B5EF4-FFF2-40B4-BE49-F238E27FC236}">
                  <a16:creationId xmlns:a16="http://schemas.microsoft.com/office/drawing/2014/main" id="{3A2AD02A-C0EA-4084-96DC-EEB0009A4BDE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31" name="矩形 17">
              <a:extLst>
                <a:ext uri="{FF2B5EF4-FFF2-40B4-BE49-F238E27FC236}">
                  <a16:creationId xmlns:a16="http://schemas.microsoft.com/office/drawing/2014/main" id="{CB8813B0-8FD3-4BCB-B94E-C1724C6F4015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32" name="组合 18">
              <a:extLst>
                <a:ext uri="{FF2B5EF4-FFF2-40B4-BE49-F238E27FC236}">
                  <a16:creationId xmlns:a16="http://schemas.microsoft.com/office/drawing/2014/main" id="{298DBAB4-1A50-482D-8E55-6E56CAB692B1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33" name="矩形 19">
                <a:extLst>
                  <a:ext uri="{FF2B5EF4-FFF2-40B4-BE49-F238E27FC236}">
                    <a16:creationId xmlns:a16="http://schemas.microsoft.com/office/drawing/2014/main" id="{5BD3D7BD-3BB2-42AC-8CE3-0C36A8497FC3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34" name="矩形 20">
                <a:extLst>
                  <a:ext uri="{FF2B5EF4-FFF2-40B4-BE49-F238E27FC236}">
                    <a16:creationId xmlns:a16="http://schemas.microsoft.com/office/drawing/2014/main" id="{55D562B1-1DA9-4B29-B414-AFF088085057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F949504-1F96-44E0-826A-658A58FEA4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5064" y="1239585"/>
            <a:ext cx="7834039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75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937FF-411B-AE07-279E-0A60EDB9E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16" y="127358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B1C8C4B-C06B-41F6-BAC3-DF4601B3400B}"/>
              </a:ext>
            </a:extLst>
          </p:cNvPr>
          <p:cNvSpPr txBox="1"/>
          <p:nvPr/>
        </p:nvSpPr>
        <p:spPr>
          <a:xfrm>
            <a:off x="1347019" y="2006382"/>
            <a:ext cx="57518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1.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Viết điều em muốn nói thể hiện lòng biết ơn thầy cô.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7016966" y="2181470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962797" y="1492714"/>
            <a:ext cx="29241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Chuẩn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bị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4" name="62">
            <a:extLst>
              <a:ext uri="{FF2B5EF4-FFF2-40B4-BE49-F238E27FC236}">
                <a16:creationId xmlns:a16="http://schemas.microsoft.com/office/drawing/2014/main" id="{F7B07F25-77E1-4FBD-BBA9-18E07B6BC9F2}"/>
              </a:ext>
            </a:extLst>
          </p:cNvPr>
          <p:cNvSpPr txBox="1"/>
          <p:nvPr/>
        </p:nvSpPr>
        <p:spPr>
          <a:xfrm rot="21307475">
            <a:off x="2026508" y="2782653"/>
            <a:ext cx="56812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Giấy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bút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kéo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…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12288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5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CF8C1BC-CA56-4EFE-BD0C-A0719A2D0D4C}"/>
              </a:ext>
            </a:extLst>
          </p:cNvPr>
          <p:cNvSpPr txBox="1"/>
          <p:nvPr/>
        </p:nvSpPr>
        <p:spPr>
          <a:xfrm>
            <a:off x="3866743" y="438626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9E39C-EF03-46F1-BB73-D97A69ED41AF}"/>
              </a:ext>
            </a:extLst>
          </p:cNvPr>
          <p:cNvSpPr txBox="1"/>
          <p:nvPr/>
        </p:nvSpPr>
        <p:spPr>
          <a:xfrm>
            <a:off x="4219947" y="1804744"/>
            <a:ext cx="6602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muốn viết thư cho thầy cô nào?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448EBF-054B-480F-B73E-58C631467D9A}"/>
              </a:ext>
            </a:extLst>
          </p:cNvPr>
          <p:cNvSpPr txBox="1"/>
          <p:nvPr/>
        </p:nvSpPr>
        <p:spPr>
          <a:xfrm>
            <a:off x="4150545" y="2649885"/>
            <a:ext cx="6387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đã có kỉ niệm gì với thầy cô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vi-VN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75603-4ED4-4945-9BB8-81D75935BD14}"/>
              </a:ext>
            </a:extLst>
          </p:cNvPr>
          <p:cNvSpPr txBox="1"/>
          <p:nvPr/>
        </p:nvSpPr>
        <p:spPr>
          <a:xfrm>
            <a:off x="4450875" y="3365509"/>
            <a:ext cx="63123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muốn nói với thầy cô điều gì? Một lời cảm ơn? Một lời xin lỗi? Một lời chúc? Một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nỗi ấm ức? ...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692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117C1-7B50-4D55-877E-3E1EB73B9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78" y="1978819"/>
            <a:ext cx="9190447" cy="29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627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AF9A2F-C4BB-F648-6373-48DAE85A6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85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D26BEB-19DC-7853-7B04-587EA9186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24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271562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169B737-EC30-47B3-AC31-F13656B96046}"/>
              </a:ext>
            </a:extLst>
          </p:cNvPr>
          <p:cNvSpPr txBox="1"/>
          <p:nvPr/>
        </p:nvSpPr>
        <p:spPr>
          <a:xfrm>
            <a:off x="3303638" y="1837030"/>
            <a:ext cx="7389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Mỗi lá thư đều gửi gắm tình cảm của các em với thầy 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của mình.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40BBE4-ACF4-4F9A-AC18-86E677E27B1C}"/>
              </a:ext>
            </a:extLst>
          </p:cNvPr>
          <p:cNvSpPr txBox="1"/>
          <p:nvPr/>
        </p:nvSpPr>
        <p:spPr>
          <a:xfrm>
            <a:off x="1920535" y="232382"/>
            <a:ext cx="9658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文本框 11">
            <a:extLst>
              <a:ext uri="{FF2B5EF4-FFF2-40B4-BE49-F238E27FC236}">
                <a16:creationId xmlns:a16="http://schemas.microsoft.com/office/drawing/2014/main" id="{0ADEFEBE-3183-494A-A02B-4B83BD4E677F}"/>
              </a:ext>
            </a:extLst>
          </p:cNvPr>
          <p:cNvSpPr txBox="1"/>
          <p:nvPr/>
        </p:nvSpPr>
        <p:spPr>
          <a:xfrm>
            <a:off x="3335878" y="3429000"/>
            <a:ext cx="7389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Lá thư là cầu nối giúp thầy cô và các em hiểu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nhau hơn.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192</Words>
  <Application>Microsoft Office PowerPoint</Application>
  <PresentationFormat>Widescreen</PresentationFormat>
  <Paragraphs>20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等线</vt:lpstr>
      <vt:lpstr>微软雅黑</vt:lpstr>
      <vt:lpstr>微软雅黑 Light</vt:lpstr>
      <vt:lpstr>Arial</vt:lpstr>
      <vt:lpstr>Calibri</vt:lpstr>
      <vt:lpstr>Calibri Light</vt:lpstr>
      <vt:lpstr>Cambria</vt:lpstr>
      <vt:lpstr>Times New Roman</vt:lpstr>
      <vt:lpstr>Wingdings</vt:lpstr>
      <vt:lpstr>思源黑体 CN</vt:lpstr>
      <vt:lpstr>1_Office Theme</vt:lpstr>
      <vt:lpstr>Office 主题​​</vt:lpstr>
      <vt:lpstr>1_Office 主题​​</vt:lpstr>
      <vt:lpstr>包图主题2</vt:lpstr>
      <vt:lpstr>3_Office Theme</vt:lpstr>
      <vt:lpstr>Office Theme</vt:lpstr>
      <vt:lpstr>2_Office 主题​​</vt:lpstr>
      <vt:lpstr>7_Office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15</cp:revision>
  <dcterms:created xsi:type="dcterms:W3CDTF">2023-08-01T03:53:40Z</dcterms:created>
  <dcterms:modified xsi:type="dcterms:W3CDTF">2025-11-21T15:10:42Z</dcterms:modified>
</cp:coreProperties>
</file>