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7" r:id="rId2"/>
  </p:sldMasterIdLst>
  <p:notesMasterIdLst>
    <p:notesMasterId r:id="rId6"/>
  </p:notesMasterIdLst>
  <p:sldIdLst>
    <p:sldId id="524" r:id="rId3"/>
    <p:sldId id="525" r:id="rId4"/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THANH TÂM">
            <a:extLst>
              <a:ext uri="{FF2B5EF4-FFF2-40B4-BE49-F238E27FC236}">
                <a16:creationId xmlns:a16="http://schemas.microsoft.com/office/drawing/2014/main" id="{D0CA9E72-4731-F172-D01B-0170308CE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" y="2697"/>
            <a:ext cx="12187351" cy="68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9107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604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895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31E2-9191-ADA9-831E-FFA60C9AD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B3FD2-CD2D-69C6-C137-3EDD82B16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A2F2-FB5D-8AC7-78F1-E4594084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C200E-68A8-4CD5-AEB7-1BDBEF4A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7F9DD-8CBA-FB01-23DE-F9EF2D5B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66EC-B3C2-EBF4-DB2C-52DCB6E6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BF709-0DA4-8EE0-EBBD-CED55B20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9B936-053B-DFF2-2797-32E4CC94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18FF-F86F-BE45-917C-A3C11016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AD32-7192-05AD-B213-97C78BF9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3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9A41-6A93-04CC-7190-18AA0061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EC51-42A6-4164-A0C9-2F751401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7F173-126F-1ACF-932C-7D667730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7B996-C88B-CD36-4F36-BB5A8A1C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111B4-4CD4-31F3-2ECB-135CABEA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F56E-0D80-0823-F190-9BCBC5BDF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DD0B-CF2F-872B-1EEA-5F0864269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28728-FB93-E133-561B-41A4EA77B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2441D-E97C-0532-7014-C4399658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CE79-4A40-CBB1-5793-D8A252EF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EED3-93FF-54E3-A149-7D050BB1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E004-B96D-3A10-AAA5-3397AE8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6CCE6-BB0F-6BF0-750A-035CED3C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C2D6B-401A-4B11-6664-968EAE260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48773-D7FF-C725-7BC5-EEFDFF182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A975A-ED61-DD23-DEA0-FCE219C43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9A504-1D9A-863F-4FFB-7E66A7B4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2AFFD-2FD3-1564-3D0E-7AA6F9CE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3AF3B-480C-A177-3569-43AECB37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C65F-9BA8-3C32-C806-35AA95EF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1009-3BE7-4746-7E8E-F2486781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F18CD-0F52-FACE-B5DC-32241F32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03E69-0BD3-90A8-9153-2E5243D9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2CF4D-9FFA-01EC-CB36-1B96AB06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82899-259B-0627-328A-5CDDC045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EE938-7BDA-A3DF-90C3-178754C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83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5AFA-0758-69C4-31F3-1B046B20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1E4D-ACA9-0B11-CB4C-22DCEDCF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2271A-D8FD-9941-4EAF-5D7B70826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882B2-1A1F-4EFF-FE0F-E533A24A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C6375-D39D-9793-D5D5-26861806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25A47-9764-A80D-3302-F0190DED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screenshot of a game&#10;&#10;Description automatically generated">
            <a:extLst>
              <a:ext uri="{FF2B5EF4-FFF2-40B4-BE49-F238E27FC236}">
                <a16:creationId xmlns:a16="http://schemas.microsoft.com/office/drawing/2014/main" id="{8BF20F2F-C2F7-487D-E859-48639B13C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5" t="2657" r="33742" b="74454"/>
          <a:stretch/>
        </p:blipFill>
        <p:spPr>
          <a:xfrm>
            <a:off x="4114800" y="183092"/>
            <a:ext cx="3962400" cy="1569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503974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60E6-BF02-DA76-C559-C38D99B2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86EF3-33F9-4DBC-0626-7938A30D8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FF48-5F5A-36A9-7477-A6F9506B0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51C63-E4F8-F3F5-2E5B-A0EBB55A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A9BAD-E6AD-5048-2262-4BD4DC46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56581-D421-D585-E0C7-CCCF22C9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0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8DC2-A93E-EABB-66D9-E1719941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1F859-FF45-EAC5-35D6-984D78DE7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EFD4-5ADE-5F3C-A9BB-D99A1E494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7507-1FC4-B539-0408-D3DF5BEA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BD67-5C9F-E196-C5C0-AB049242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41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99E7B-1EB6-5B78-726B-1EA4D4AE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A36AC-CA8A-6534-13AC-2EBC89A5B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F99D-4F3B-2185-AB5A-7D9F0824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F9E3-0280-DCCA-E4C7-69EC7230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C8ED5-7D4A-BA6A-3EB9-1384EB6B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wooden sign in the desert&#10;&#10;Description automatically generated">
            <a:extLst>
              <a:ext uri="{FF2B5EF4-FFF2-40B4-BE49-F238E27FC236}">
                <a16:creationId xmlns:a16="http://schemas.microsoft.com/office/drawing/2014/main" id="{589672A2-B7EC-3F08-D218-45B72BB86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641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33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D3D36A-9F34-8819-F029-2F8AD9785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" y="2697"/>
            <a:ext cx="12187351" cy="68526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D55C87-5532-7A3A-5C67-FC668F5DB88A}"/>
              </a:ext>
            </a:extLst>
          </p:cNvPr>
          <p:cNvSpPr/>
          <p:nvPr userDrawn="1"/>
        </p:nvSpPr>
        <p:spPr>
          <a:xfrm>
            <a:off x="5493499" y="973429"/>
            <a:ext cx="1811073" cy="964431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5867" b="0" cap="none" spc="0">
                <a:ln w="0"/>
                <a:solidFill>
                  <a:schemeClr val="tx1"/>
                </a:solidFill>
                <a:latin typeface="#9Slide05 MetroScript" panose="03060702040507070403" pitchFamily="66" charset="0"/>
              </a:rPr>
              <a:t>Trò chơi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CF34FA-4AA2-E72C-3DFC-BC754FBB9F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1999" y="1752600"/>
            <a:ext cx="6194073" cy="36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8837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0AEAC-F916-53BE-EA45-929A07963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5" y="2697"/>
            <a:ext cx="12187351" cy="68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425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55D461-D6CA-0D72-AC2B-23F84B14E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9387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3737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0503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H TÂM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FD295-74A4-0D6B-4208-635EC51E2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316" y="-2200787"/>
            <a:ext cx="1905819" cy="1905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59F41-91A3-8D55-6ED5-DB7DF4406A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0" y="-2200787"/>
            <a:ext cx="1905819" cy="19058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355320-BA40-4299-9985-94396C598C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316" y="7275871"/>
            <a:ext cx="1905819" cy="1905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EB5E4A-74DC-60FA-94DE-500A4A1318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0" y="7275870"/>
            <a:ext cx="1905819" cy="1905819"/>
          </a:xfrm>
          <a:prstGeom prst="rect">
            <a:avLst/>
          </a:prstGeom>
        </p:spPr>
      </p:pic>
      <p:sp>
        <p:nvSpPr>
          <p:cNvPr id="13" name="THANH TÂM">
            <a:extLst>
              <a:ext uri="{FF2B5EF4-FFF2-40B4-BE49-F238E27FC236}">
                <a16:creationId xmlns:a16="http://schemas.microsoft.com/office/drawing/2014/main" id="{88346878-A447-D6F6-49F5-62FD04780246}"/>
              </a:ext>
            </a:extLst>
          </p:cNvPr>
          <p:cNvSpPr/>
          <p:nvPr userDrawn="1"/>
        </p:nvSpPr>
        <p:spPr>
          <a:xfrm>
            <a:off x="3759735" y="7828669"/>
            <a:ext cx="5725542" cy="800219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BÀI GIẢNG ĐIỆN TỬ EDUFIVE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0902.609.443 –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Thiên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Cẩm</a:t>
            </a:r>
            <a:b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</a:b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Gotham Medium" pitchFamily="50" charset="0"/>
                <a:cs typeface="iCiel Gotham Medium" pitchFamily="50" charset="0"/>
              </a:rPr>
              <a:t>https://www.facebook.com/groups/439653980716707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Gotham Medium" pitchFamily="50" charset="0"/>
              <a:cs typeface="iCiel Gotham Medium" pitchFamily="50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A0A643C-8C8A-4ABA-EBDA-5FE84406A75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727403" cy="1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4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>
    <p:random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E38F18CD-322F-DBDA-0A53-E51770D88F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121A5-A6CB-ED50-2AE8-409217E56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64A35-96C5-1405-BDBB-E0193936C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BF626-C30F-F042-86EE-4E1AC489A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B606AF-93CB-4B5C-9A8A-80DE90A3DE6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1336-47C0-2906-B43F-E027D4D80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D7DE7-83DE-7EA3-C81B-BBD35BF0B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8354D-B1D5-4300-82CF-809D2482E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F27C887-AA02-C26B-E804-851124E55D1B}"/>
              </a:ext>
            </a:extLst>
          </p:cNvPr>
          <p:cNvGrpSpPr/>
          <p:nvPr/>
        </p:nvGrpSpPr>
        <p:grpSpPr>
          <a:xfrm>
            <a:off x="424492" y="169500"/>
            <a:ext cx="11305380" cy="1650917"/>
            <a:chOff x="0" y="114300"/>
            <a:chExt cx="16958070" cy="247637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7FCE345-7D5D-FAA8-71CA-445548B9B639}"/>
                </a:ext>
              </a:extLst>
            </p:cNvPr>
            <p:cNvSpPr/>
            <p:nvPr/>
          </p:nvSpPr>
          <p:spPr>
            <a:xfrm>
              <a:off x="2022870" y="151672"/>
              <a:ext cx="14935200" cy="193989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2484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DD15EB-8371-9C31-EFEC-2733CE80F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4300"/>
              <a:ext cx="2599617" cy="24763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B4B26A-1892-873E-11F5-CAB2EEA7414A}"/>
                </a:ext>
              </a:extLst>
            </p:cNvPr>
            <p:cNvSpPr/>
            <p:nvPr/>
          </p:nvSpPr>
          <p:spPr>
            <a:xfrm>
              <a:off x="2498048" y="299084"/>
              <a:ext cx="13984845" cy="1754327"/>
            </a:xfrm>
            <a:prstGeom prst="rect">
              <a:avLst/>
            </a:prstGeom>
            <a:noFill/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Ếch ộp, sơn ca và nai vàng chơi với nhau như thế nào?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F2C413-AB3F-E4C6-3C3A-68A0CAF9C388}"/>
              </a:ext>
            </a:extLst>
          </p:cNvPr>
          <p:cNvGrpSpPr/>
          <p:nvPr/>
        </p:nvGrpSpPr>
        <p:grpSpPr>
          <a:xfrm>
            <a:off x="2862957" y="2414752"/>
            <a:ext cx="7826063" cy="1810407"/>
            <a:chOff x="2728823" y="3711329"/>
            <a:chExt cx="16056470" cy="1295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B454AC7-B51C-C26B-4779-297EA8EE92C2}"/>
                </a:ext>
              </a:extLst>
            </p:cNvPr>
            <p:cNvSpPr/>
            <p:nvPr/>
          </p:nvSpPr>
          <p:spPr>
            <a:xfrm>
              <a:off x="2728823" y="3711329"/>
              <a:ext cx="16056470" cy="12954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4842F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7EC282-4C8D-5E6B-8018-821C3D9F3BF7}"/>
                </a:ext>
              </a:extLst>
            </p:cNvPr>
            <p:cNvSpPr/>
            <p:nvPr/>
          </p:nvSpPr>
          <p:spPr>
            <a:xfrm>
              <a:off x="3213552" y="4084246"/>
              <a:ext cx="15470584" cy="572580"/>
            </a:xfrm>
            <a:prstGeom prst="rect">
              <a:avLst/>
            </a:prstGeom>
            <a:noFill/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3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bạn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chơi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với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nhau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rất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thân</a:t>
              </a:r>
              <a:endPara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3" name="Freeform 7">
            <a:hlinkClick r:id="rId3" action="ppaction://hlinksldjump"/>
            <a:extLst>
              <a:ext uri="{FF2B5EF4-FFF2-40B4-BE49-F238E27FC236}">
                <a16:creationId xmlns:a16="http://schemas.microsoft.com/office/drawing/2014/main" id="{A6A376B1-E7E3-6B66-AEDC-D1BF3746BF37}"/>
              </a:ext>
            </a:extLst>
          </p:cNvPr>
          <p:cNvSpPr/>
          <p:nvPr/>
        </p:nvSpPr>
        <p:spPr>
          <a:xfrm flipH="1">
            <a:off x="11021771" y="6195356"/>
            <a:ext cx="782631" cy="555578"/>
          </a:xfrm>
          <a:custGeom>
            <a:avLst/>
            <a:gdLst/>
            <a:ahLst/>
            <a:cxnLst/>
            <a:rect l="l" t="t" r="r" b="b"/>
            <a:pathLst>
              <a:path w="4774557" h="4114800">
                <a:moveTo>
                  <a:pt x="0" y="0"/>
                </a:moveTo>
                <a:lnTo>
                  <a:pt x="4774556" y="0"/>
                </a:lnTo>
                <a:lnTo>
                  <a:pt x="47745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127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38CF3CB-C19F-0494-7E1C-146A0B7EC06D}"/>
              </a:ext>
            </a:extLst>
          </p:cNvPr>
          <p:cNvGrpSpPr/>
          <p:nvPr/>
        </p:nvGrpSpPr>
        <p:grpSpPr>
          <a:xfrm>
            <a:off x="136699" y="595881"/>
            <a:ext cx="11456539" cy="1829216"/>
            <a:chOff x="410000" y="168608"/>
            <a:chExt cx="17184808" cy="27438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27C887-AA02-C26B-E804-851124E55D1B}"/>
                </a:ext>
              </a:extLst>
            </p:cNvPr>
            <p:cNvGrpSpPr/>
            <p:nvPr/>
          </p:nvGrpSpPr>
          <p:grpSpPr>
            <a:xfrm>
              <a:off x="2659608" y="291621"/>
              <a:ext cx="14935200" cy="2088972"/>
              <a:chOff x="2022870" y="151672"/>
              <a:chExt cx="14935200" cy="940031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7FCE345-7D5D-FAA8-71CA-445548B9B639}"/>
                  </a:ext>
                </a:extLst>
              </p:cNvPr>
              <p:cNvSpPr/>
              <p:nvPr/>
            </p:nvSpPr>
            <p:spPr>
              <a:xfrm>
                <a:off x="2022870" y="151672"/>
                <a:ext cx="14935200" cy="940031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2484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B4B26A-1892-873E-11F5-CAB2EEA7414A}"/>
                  </a:ext>
                </a:extLst>
              </p:cNvPr>
              <p:cNvSpPr/>
              <p:nvPr/>
            </p:nvSpPr>
            <p:spPr>
              <a:xfrm>
                <a:off x="2498048" y="299083"/>
                <a:ext cx="13984845" cy="346203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933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2. Ba bạn thường kể cho nhau nghe những gì?</a:t>
                </a:r>
              </a:p>
            </p:txBody>
          </p:sp>
        </p:grpSp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CEBB7B4-B8A1-1745-80F2-DD9BA52D32BD}"/>
                </a:ext>
              </a:extLst>
            </p:cNvPr>
            <p:cNvSpPr/>
            <p:nvPr/>
          </p:nvSpPr>
          <p:spPr>
            <a:xfrm>
              <a:off x="410000" y="168608"/>
              <a:ext cx="2464351" cy="2743825"/>
            </a:xfrm>
            <a:custGeom>
              <a:avLst/>
              <a:gdLst/>
              <a:ahLst/>
              <a:cxnLst/>
              <a:rect l="l" t="t" r="r" b="b"/>
              <a:pathLst>
                <a:path w="3199257" h="4114800">
                  <a:moveTo>
                    <a:pt x="0" y="0"/>
                  </a:moveTo>
                  <a:lnTo>
                    <a:pt x="3199257" y="0"/>
                  </a:lnTo>
                  <a:lnTo>
                    <a:pt x="319925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A35990-2302-EEB6-6841-8B6033739A3F}"/>
                </a:ext>
              </a:extLst>
            </p:cNvPr>
            <p:cNvSpPr/>
            <p:nvPr/>
          </p:nvSpPr>
          <p:spPr>
            <a:xfrm>
              <a:off x="977871" y="876850"/>
              <a:ext cx="1528785" cy="769346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B7976C3-BDF0-983B-CD6E-C02ECC391A69}"/>
              </a:ext>
            </a:extLst>
          </p:cNvPr>
          <p:cNvGrpSpPr/>
          <p:nvPr/>
        </p:nvGrpSpPr>
        <p:grpSpPr>
          <a:xfrm>
            <a:off x="2778874" y="4001814"/>
            <a:ext cx="7826063" cy="1810407"/>
            <a:chOff x="2728823" y="3711329"/>
            <a:chExt cx="16056470" cy="12954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84128D0-3EE6-AC87-1E60-639F80188412}"/>
                </a:ext>
              </a:extLst>
            </p:cNvPr>
            <p:cNvSpPr/>
            <p:nvPr/>
          </p:nvSpPr>
          <p:spPr>
            <a:xfrm>
              <a:off x="2728823" y="3711329"/>
              <a:ext cx="16056470" cy="12954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4842F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12734AE-E14F-3D9B-AB0D-742BA436CA6B}"/>
                </a:ext>
              </a:extLst>
            </p:cNvPr>
            <p:cNvSpPr/>
            <p:nvPr/>
          </p:nvSpPr>
          <p:spPr>
            <a:xfrm>
              <a:off x="3105733" y="3866152"/>
              <a:ext cx="15470584" cy="1101117"/>
            </a:xfrm>
            <a:prstGeom prst="rect">
              <a:avLst/>
            </a:prstGeom>
            <a:noFill/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K</a:t>
              </a: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ể về những điều thú vị ở khắp mọi nơi</a:t>
              </a:r>
              <a:endParaRPr kumimoji="0" lang="en-US" sz="4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3" name="Freeform 7">
            <a:hlinkClick r:id="rId3" action="ppaction://hlinksldjump"/>
            <a:extLst>
              <a:ext uri="{FF2B5EF4-FFF2-40B4-BE49-F238E27FC236}">
                <a16:creationId xmlns:a16="http://schemas.microsoft.com/office/drawing/2014/main" id="{F02C4817-5BA9-A4CC-FFD6-6FDE0400DC1E}"/>
              </a:ext>
            </a:extLst>
          </p:cNvPr>
          <p:cNvSpPr/>
          <p:nvPr/>
        </p:nvSpPr>
        <p:spPr>
          <a:xfrm flipH="1">
            <a:off x="11021771" y="6195356"/>
            <a:ext cx="782631" cy="555578"/>
          </a:xfrm>
          <a:custGeom>
            <a:avLst/>
            <a:gdLst/>
            <a:ahLst/>
            <a:cxnLst/>
            <a:rect l="l" t="t" r="r" b="b"/>
            <a:pathLst>
              <a:path w="4774557" h="4114800">
                <a:moveTo>
                  <a:pt x="0" y="0"/>
                </a:moveTo>
                <a:lnTo>
                  <a:pt x="4774556" y="0"/>
                </a:lnTo>
                <a:lnTo>
                  <a:pt x="47745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894964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C24C995-2B56-77EE-36F7-11F5B367E0F9}"/>
              </a:ext>
            </a:extLst>
          </p:cNvPr>
          <p:cNvGrpSpPr/>
          <p:nvPr/>
        </p:nvGrpSpPr>
        <p:grpSpPr>
          <a:xfrm>
            <a:off x="462128" y="194414"/>
            <a:ext cx="11267744" cy="1293268"/>
            <a:chOff x="693192" y="291621"/>
            <a:chExt cx="16901616" cy="193990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27C887-AA02-C26B-E804-851124E55D1B}"/>
                </a:ext>
              </a:extLst>
            </p:cNvPr>
            <p:cNvGrpSpPr/>
            <p:nvPr/>
          </p:nvGrpSpPr>
          <p:grpSpPr>
            <a:xfrm>
              <a:off x="2659608" y="291621"/>
              <a:ext cx="14935200" cy="1939898"/>
              <a:chOff x="2022870" y="151672"/>
              <a:chExt cx="14935200" cy="193989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7FCE345-7D5D-FAA8-71CA-445548B9B639}"/>
                  </a:ext>
                </a:extLst>
              </p:cNvPr>
              <p:cNvSpPr/>
              <p:nvPr/>
            </p:nvSpPr>
            <p:spPr>
              <a:xfrm>
                <a:off x="2022870" y="151672"/>
                <a:ext cx="14935200" cy="1939898"/>
              </a:xfrm>
              <a:prstGeom prst="roundRect">
                <a:avLst/>
              </a:prstGeom>
              <a:solidFill>
                <a:schemeClr val="bg1"/>
              </a:solidFill>
              <a:ln w="76200">
                <a:solidFill>
                  <a:srgbClr val="24842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FB4B26A-1892-873E-11F5-CAB2EEA7414A}"/>
                  </a:ext>
                </a:extLst>
              </p:cNvPr>
              <p:cNvSpPr/>
              <p:nvPr/>
            </p:nvSpPr>
            <p:spPr>
              <a:xfrm>
                <a:off x="2498048" y="299083"/>
                <a:ext cx="13984845" cy="1754327"/>
              </a:xfrm>
              <a:prstGeom prst="rect">
                <a:avLst/>
              </a:prstGeom>
              <a:noFill/>
            </p:spPr>
            <p:txBody>
              <a:bodyPr wrap="square" lIns="60960" tIns="30480" rIns="60960" bIns="30480">
                <a:sp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Ba bạn nghĩ ra cách gì để thấy tận mắt những điều đã nghe?</a:t>
                </a:r>
              </a:p>
            </p:txBody>
          </p:sp>
        </p:grp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F41795E6-179A-B63F-F064-265D838C6202}"/>
                </a:ext>
              </a:extLst>
            </p:cNvPr>
            <p:cNvSpPr/>
            <p:nvPr/>
          </p:nvSpPr>
          <p:spPr>
            <a:xfrm rot="5400000" flipV="1">
              <a:off x="1042922" y="-58109"/>
              <a:ext cx="1939902" cy="2639362"/>
            </a:xfrm>
            <a:custGeom>
              <a:avLst/>
              <a:gdLst/>
              <a:ahLst/>
              <a:cxnLst/>
              <a:rect l="l" t="t" r="r" b="b"/>
              <a:pathLst>
                <a:path w="3199257" h="4114800">
                  <a:moveTo>
                    <a:pt x="0" y="4114800"/>
                  </a:moveTo>
                  <a:lnTo>
                    <a:pt x="3199257" y="4114800"/>
                  </a:lnTo>
                  <a:lnTo>
                    <a:pt x="3199257" y="0"/>
                  </a:lnTo>
                  <a:lnTo>
                    <a:pt x="0" y="0"/>
                  </a:lnTo>
                  <a:lnTo>
                    <a:pt x="0" y="41148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A0C718-BCAD-3E0B-54F7-AD538867299F}"/>
                </a:ext>
              </a:extLst>
            </p:cNvPr>
            <p:cNvSpPr/>
            <p:nvPr/>
          </p:nvSpPr>
          <p:spPr>
            <a:xfrm>
              <a:off x="977870" y="876849"/>
              <a:ext cx="1528785" cy="769346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0" i="0" u="none" strike="noStrike" kern="1200" cap="none" spc="0" normalizeH="0" baseline="0" noProof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 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4D9D4E-09EE-54BD-04BF-7C58B00DA0EB}"/>
              </a:ext>
            </a:extLst>
          </p:cNvPr>
          <p:cNvGrpSpPr/>
          <p:nvPr/>
        </p:nvGrpSpPr>
        <p:grpSpPr>
          <a:xfrm>
            <a:off x="1839310" y="2414752"/>
            <a:ext cx="9553903" cy="2651234"/>
            <a:chOff x="2728823" y="3711329"/>
            <a:chExt cx="16056470" cy="12954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B852321-2106-59A5-77B6-84995F3476B8}"/>
                </a:ext>
              </a:extLst>
            </p:cNvPr>
            <p:cNvSpPr/>
            <p:nvPr/>
          </p:nvSpPr>
          <p:spPr>
            <a:xfrm>
              <a:off x="2728823" y="3711329"/>
              <a:ext cx="16056470" cy="12954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4842F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03E7BF-EC52-481E-B1D2-9A0D8296D0B9}"/>
                </a:ext>
              </a:extLst>
            </p:cNvPr>
            <p:cNvSpPr/>
            <p:nvPr/>
          </p:nvSpPr>
          <p:spPr>
            <a:xfrm>
              <a:off x="3125232" y="3889102"/>
              <a:ext cx="15470584" cy="1022587"/>
            </a:xfrm>
            <a:prstGeom prst="rect">
              <a:avLst/>
            </a:prstGeom>
            <a:noFill/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3 bạn quyết định đổi chỗ cho nhau: sơn ca xuống nước, ếch ộp vào rừng, nai vàng tập bay</a:t>
              </a:r>
            </a:p>
          </p:txBody>
        </p:sp>
      </p:grpSp>
      <p:sp>
        <p:nvSpPr>
          <p:cNvPr id="26" name="Freeform 7">
            <a:hlinkClick r:id="rId3" action="ppaction://hlinksldjump"/>
            <a:extLst>
              <a:ext uri="{FF2B5EF4-FFF2-40B4-BE49-F238E27FC236}">
                <a16:creationId xmlns:a16="http://schemas.microsoft.com/office/drawing/2014/main" id="{E292C1FB-AE41-60A0-B68E-6115241A3093}"/>
              </a:ext>
            </a:extLst>
          </p:cNvPr>
          <p:cNvSpPr/>
          <p:nvPr/>
        </p:nvSpPr>
        <p:spPr>
          <a:xfrm flipH="1">
            <a:off x="11021771" y="6195356"/>
            <a:ext cx="782631" cy="555578"/>
          </a:xfrm>
          <a:custGeom>
            <a:avLst/>
            <a:gdLst/>
            <a:ahLst/>
            <a:cxnLst/>
            <a:rect l="l" t="t" r="r" b="b"/>
            <a:pathLst>
              <a:path w="4774557" h="4114800">
                <a:moveTo>
                  <a:pt x="0" y="0"/>
                </a:moveTo>
                <a:lnTo>
                  <a:pt x="4774556" y="0"/>
                </a:lnTo>
                <a:lnTo>
                  <a:pt x="47745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625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89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#9Slide05 MetroScript</vt:lpstr>
      <vt:lpstr>Aptos</vt:lpstr>
      <vt:lpstr>Aptos Display</vt:lpstr>
      <vt:lpstr>Arial</vt:lpstr>
      <vt:lpstr>Calibri</vt:lpstr>
      <vt:lpstr>Cambria</vt:lpstr>
      <vt:lpstr>iCiel Gotham Medium</vt:lpstr>
      <vt:lpstr>1_Office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62</cp:revision>
  <dcterms:created xsi:type="dcterms:W3CDTF">2021-07-20T01:55:21Z</dcterms:created>
  <dcterms:modified xsi:type="dcterms:W3CDTF">2025-11-21T15:01:38Z</dcterms:modified>
</cp:coreProperties>
</file>